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C302C-F68D-48B1-9452-9D601B3158C3}" v="19" dt="2024-01-25T08:07:24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ul Jaiswal" userId="b369ffec26b542bf" providerId="LiveId" clId="{374C302C-F68D-48B1-9452-9D601B3158C3}"/>
    <pc:docChg chg="custSel addSld delSld modSld">
      <pc:chgData name="Vipul Jaiswal" userId="b369ffec26b542bf" providerId="LiveId" clId="{374C302C-F68D-48B1-9452-9D601B3158C3}" dt="2024-01-25T08:07:34.208" v="246" actId="1076"/>
      <pc:docMkLst>
        <pc:docMk/>
      </pc:docMkLst>
      <pc:sldChg chg="addSp modSp mod">
        <pc:chgData name="Vipul Jaiswal" userId="b369ffec26b542bf" providerId="LiveId" clId="{374C302C-F68D-48B1-9452-9D601B3158C3}" dt="2024-01-25T05:54:27.504" v="148" actId="1076"/>
        <pc:sldMkLst>
          <pc:docMk/>
          <pc:sldMk cId="1624729409" sldId="257"/>
        </pc:sldMkLst>
        <pc:picChg chg="add mod">
          <ac:chgData name="Vipul Jaiswal" userId="b369ffec26b542bf" providerId="LiveId" clId="{374C302C-F68D-48B1-9452-9D601B3158C3}" dt="2024-01-25T05:54:27.504" v="148" actId="1076"/>
          <ac:picMkLst>
            <pc:docMk/>
            <pc:sldMk cId="1624729409" sldId="257"/>
            <ac:picMk id="4" creationId="{1DBE7251-50E4-495A-19DB-5EC86165F583}"/>
          </ac:picMkLst>
        </pc:picChg>
      </pc:sldChg>
      <pc:sldChg chg="addSp modSp new mod">
        <pc:chgData name="Vipul Jaiswal" userId="b369ffec26b542bf" providerId="LiveId" clId="{374C302C-F68D-48B1-9452-9D601B3158C3}" dt="2024-01-25T05:56:03.503" v="153" actId="1076"/>
        <pc:sldMkLst>
          <pc:docMk/>
          <pc:sldMk cId="2537614074" sldId="258"/>
        </pc:sldMkLst>
        <pc:spChg chg="mod">
          <ac:chgData name="Vipul Jaiswal" userId="b369ffec26b542bf" providerId="LiveId" clId="{374C302C-F68D-48B1-9452-9D601B3158C3}" dt="2024-01-24T05:03:20.359" v="20" actId="255"/>
          <ac:spMkLst>
            <pc:docMk/>
            <pc:sldMk cId="2537614074" sldId="258"/>
            <ac:spMk id="2" creationId="{6B5739DB-2294-4A6C-0027-9075E69E79B0}"/>
          </ac:spMkLst>
        </pc:spChg>
        <pc:picChg chg="add mod">
          <ac:chgData name="Vipul Jaiswal" userId="b369ffec26b542bf" providerId="LiveId" clId="{374C302C-F68D-48B1-9452-9D601B3158C3}" dt="2024-01-25T05:56:03.503" v="153" actId="1076"/>
          <ac:picMkLst>
            <pc:docMk/>
            <pc:sldMk cId="2537614074" sldId="258"/>
            <ac:picMk id="4" creationId="{35F48DF1-ADE2-CB4B-A27B-C88A549289DC}"/>
          </ac:picMkLst>
        </pc:picChg>
      </pc:sldChg>
      <pc:sldChg chg="addSp modSp new mod">
        <pc:chgData name="Vipul Jaiswal" userId="b369ffec26b542bf" providerId="LiveId" clId="{374C302C-F68D-48B1-9452-9D601B3158C3}" dt="2024-01-25T05:57:41.210" v="157" actId="1076"/>
        <pc:sldMkLst>
          <pc:docMk/>
          <pc:sldMk cId="421460782" sldId="259"/>
        </pc:sldMkLst>
        <pc:spChg chg="mod">
          <ac:chgData name="Vipul Jaiswal" userId="b369ffec26b542bf" providerId="LiveId" clId="{374C302C-F68D-48B1-9452-9D601B3158C3}" dt="2024-01-24T05:03:54.219" v="27" actId="255"/>
          <ac:spMkLst>
            <pc:docMk/>
            <pc:sldMk cId="421460782" sldId="259"/>
            <ac:spMk id="2" creationId="{7A3E5785-5756-2B0C-72E9-33B134EF69E3}"/>
          </ac:spMkLst>
        </pc:spChg>
        <pc:picChg chg="add mod">
          <ac:chgData name="Vipul Jaiswal" userId="b369ffec26b542bf" providerId="LiveId" clId="{374C302C-F68D-48B1-9452-9D601B3158C3}" dt="2024-01-25T05:57:41.210" v="157" actId="1076"/>
          <ac:picMkLst>
            <pc:docMk/>
            <pc:sldMk cId="421460782" sldId="259"/>
            <ac:picMk id="4" creationId="{C3F8D979-274A-814C-67B1-41A9119D05A5}"/>
          </ac:picMkLst>
        </pc:picChg>
      </pc:sldChg>
      <pc:sldChg chg="addSp modSp new mod">
        <pc:chgData name="Vipul Jaiswal" userId="b369ffec26b542bf" providerId="LiveId" clId="{374C302C-F68D-48B1-9452-9D601B3158C3}" dt="2024-01-25T06:00:34.146" v="164" actId="1076"/>
        <pc:sldMkLst>
          <pc:docMk/>
          <pc:sldMk cId="2910623627" sldId="260"/>
        </pc:sldMkLst>
        <pc:spChg chg="mod">
          <ac:chgData name="Vipul Jaiswal" userId="b369ffec26b542bf" providerId="LiveId" clId="{374C302C-F68D-48B1-9452-9D601B3158C3}" dt="2024-01-24T05:04:42.822" v="43" actId="20577"/>
          <ac:spMkLst>
            <pc:docMk/>
            <pc:sldMk cId="2910623627" sldId="260"/>
            <ac:spMk id="2" creationId="{9FBC7E75-309E-EA4B-6FE0-C89DB21113DA}"/>
          </ac:spMkLst>
        </pc:spChg>
        <pc:picChg chg="add mod">
          <ac:chgData name="Vipul Jaiswal" userId="b369ffec26b542bf" providerId="LiveId" clId="{374C302C-F68D-48B1-9452-9D601B3158C3}" dt="2024-01-25T06:00:34.146" v="164" actId="1076"/>
          <ac:picMkLst>
            <pc:docMk/>
            <pc:sldMk cId="2910623627" sldId="260"/>
            <ac:picMk id="4" creationId="{7AC1114D-4134-7030-1649-41E109402B2C}"/>
          </ac:picMkLst>
        </pc:picChg>
      </pc:sldChg>
      <pc:sldChg chg="addSp modSp new mod">
        <pc:chgData name="Vipul Jaiswal" userId="b369ffec26b542bf" providerId="LiveId" clId="{374C302C-F68D-48B1-9452-9D601B3158C3}" dt="2024-01-25T06:02:15.421" v="168" actId="1076"/>
        <pc:sldMkLst>
          <pc:docMk/>
          <pc:sldMk cId="2244228506" sldId="261"/>
        </pc:sldMkLst>
        <pc:spChg chg="mod">
          <ac:chgData name="Vipul Jaiswal" userId="b369ffec26b542bf" providerId="LiveId" clId="{374C302C-F68D-48B1-9452-9D601B3158C3}" dt="2024-01-24T05:05:22.853" v="50" actId="255"/>
          <ac:spMkLst>
            <pc:docMk/>
            <pc:sldMk cId="2244228506" sldId="261"/>
            <ac:spMk id="2" creationId="{D9646279-C0F2-8B45-C9BF-A2502148215F}"/>
          </ac:spMkLst>
        </pc:spChg>
        <pc:picChg chg="add mod">
          <ac:chgData name="Vipul Jaiswal" userId="b369ffec26b542bf" providerId="LiveId" clId="{374C302C-F68D-48B1-9452-9D601B3158C3}" dt="2024-01-25T06:02:15.421" v="168" actId="1076"/>
          <ac:picMkLst>
            <pc:docMk/>
            <pc:sldMk cId="2244228506" sldId="261"/>
            <ac:picMk id="4" creationId="{73F791A7-B1C7-2AF7-B8FD-38B5589EF486}"/>
          </ac:picMkLst>
        </pc:picChg>
      </pc:sldChg>
      <pc:sldChg chg="addSp modSp new mod">
        <pc:chgData name="Vipul Jaiswal" userId="b369ffec26b542bf" providerId="LiveId" clId="{374C302C-F68D-48B1-9452-9D601B3158C3}" dt="2024-01-25T06:04:11.919" v="172" actId="1076"/>
        <pc:sldMkLst>
          <pc:docMk/>
          <pc:sldMk cId="2113084653" sldId="262"/>
        </pc:sldMkLst>
        <pc:spChg chg="mod">
          <ac:chgData name="Vipul Jaiswal" userId="b369ffec26b542bf" providerId="LiveId" clId="{374C302C-F68D-48B1-9452-9D601B3158C3}" dt="2024-01-24T05:05:51.721" v="58" actId="255"/>
          <ac:spMkLst>
            <pc:docMk/>
            <pc:sldMk cId="2113084653" sldId="262"/>
            <ac:spMk id="2" creationId="{321AF2AC-9914-8FBD-3F08-EC7DCDF15CA8}"/>
          </ac:spMkLst>
        </pc:spChg>
        <pc:picChg chg="add mod">
          <ac:chgData name="Vipul Jaiswal" userId="b369ffec26b542bf" providerId="LiveId" clId="{374C302C-F68D-48B1-9452-9D601B3158C3}" dt="2024-01-25T06:04:11.919" v="172" actId="1076"/>
          <ac:picMkLst>
            <pc:docMk/>
            <pc:sldMk cId="2113084653" sldId="262"/>
            <ac:picMk id="4" creationId="{CCD4C5E0-4026-6DD7-E167-3B43F3B135E2}"/>
          </ac:picMkLst>
        </pc:picChg>
      </pc:sldChg>
      <pc:sldChg chg="addSp modSp new mod">
        <pc:chgData name="Vipul Jaiswal" userId="b369ffec26b542bf" providerId="LiveId" clId="{374C302C-F68D-48B1-9452-9D601B3158C3}" dt="2024-01-25T06:05:46.245" v="178" actId="1076"/>
        <pc:sldMkLst>
          <pc:docMk/>
          <pc:sldMk cId="796120906" sldId="263"/>
        </pc:sldMkLst>
        <pc:spChg chg="mod">
          <ac:chgData name="Vipul Jaiswal" userId="b369ffec26b542bf" providerId="LiveId" clId="{374C302C-F68D-48B1-9452-9D601B3158C3}" dt="2024-01-24T05:06:20.966" v="65" actId="255"/>
          <ac:spMkLst>
            <pc:docMk/>
            <pc:sldMk cId="796120906" sldId="263"/>
            <ac:spMk id="2" creationId="{9E88D2D1-EDF1-AD93-0300-70A60770AEDD}"/>
          </ac:spMkLst>
        </pc:spChg>
        <pc:picChg chg="add mod">
          <ac:chgData name="Vipul Jaiswal" userId="b369ffec26b542bf" providerId="LiveId" clId="{374C302C-F68D-48B1-9452-9D601B3158C3}" dt="2024-01-25T06:05:46.245" v="178" actId="1076"/>
          <ac:picMkLst>
            <pc:docMk/>
            <pc:sldMk cId="796120906" sldId="263"/>
            <ac:picMk id="4" creationId="{E9D885A5-CD79-257C-F955-2A16229970B8}"/>
          </ac:picMkLst>
        </pc:picChg>
      </pc:sldChg>
      <pc:sldChg chg="addSp modSp new mod">
        <pc:chgData name="Vipul Jaiswal" userId="b369ffec26b542bf" providerId="LiveId" clId="{374C302C-F68D-48B1-9452-9D601B3158C3}" dt="2024-01-25T06:06:48.558" v="182" actId="1076"/>
        <pc:sldMkLst>
          <pc:docMk/>
          <pc:sldMk cId="1298308" sldId="264"/>
        </pc:sldMkLst>
        <pc:spChg chg="mod">
          <ac:chgData name="Vipul Jaiswal" userId="b369ffec26b542bf" providerId="LiveId" clId="{374C302C-F68D-48B1-9452-9D601B3158C3}" dt="2024-01-24T05:07:14.581" v="72" actId="255"/>
          <ac:spMkLst>
            <pc:docMk/>
            <pc:sldMk cId="1298308" sldId="264"/>
            <ac:spMk id="2" creationId="{E2BEE2C0-6EFC-49C2-6B43-8EA34638F1E5}"/>
          </ac:spMkLst>
        </pc:spChg>
        <pc:picChg chg="add mod">
          <ac:chgData name="Vipul Jaiswal" userId="b369ffec26b542bf" providerId="LiveId" clId="{374C302C-F68D-48B1-9452-9D601B3158C3}" dt="2024-01-25T06:06:48.558" v="182" actId="1076"/>
          <ac:picMkLst>
            <pc:docMk/>
            <pc:sldMk cId="1298308" sldId="264"/>
            <ac:picMk id="4" creationId="{BC48FFC6-CB07-F1E3-894C-26C6A4ED438B}"/>
          </ac:picMkLst>
        </pc:picChg>
      </pc:sldChg>
      <pc:sldChg chg="addSp delSp modSp new mod">
        <pc:chgData name="Vipul Jaiswal" userId="b369ffec26b542bf" providerId="LiveId" clId="{374C302C-F68D-48B1-9452-9D601B3158C3}" dt="2024-01-25T06:10:41.776" v="202" actId="1076"/>
        <pc:sldMkLst>
          <pc:docMk/>
          <pc:sldMk cId="3519626650" sldId="265"/>
        </pc:sldMkLst>
        <pc:spChg chg="mod">
          <ac:chgData name="Vipul Jaiswal" userId="b369ffec26b542bf" providerId="LiveId" clId="{374C302C-F68D-48B1-9452-9D601B3158C3}" dt="2024-01-24T05:08:14.533" v="79" actId="255"/>
          <ac:spMkLst>
            <pc:docMk/>
            <pc:sldMk cId="3519626650" sldId="265"/>
            <ac:spMk id="2" creationId="{6F5F18D1-4C7F-7530-51C0-6FCC5F4F4862}"/>
          </ac:spMkLst>
        </pc:spChg>
        <pc:picChg chg="add del mod">
          <ac:chgData name="Vipul Jaiswal" userId="b369ffec26b542bf" providerId="LiveId" clId="{374C302C-F68D-48B1-9452-9D601B3158C3}" dt="2024-01-25T06:09:09.181" v="187" actId="478"/>
          <ac:picMkLst>
            <pc:docMk/>
            <pc:sldMk cId="3519626650" sldId="265"/>
            <ac:picMk id="4" creationId="{66012E40-E938-FAF9-283D-F3497627AF58}"/>
          </ac:picMkLst>
        </pc:picChg>
        <pc:picChg chg="add del mod">
          <ac:chgData name="Vipul Jaiswal" userId="b369ffec26b542bf" providerId="LiveId" clId="{374C302C-F68D-48B1-9452-9D601B3158C3}" dt="2024-01-25T06:09:09.181" v="187" actId="478"/>
          <ac:picMkLst>
            <pc:docMk/>
            <pc:sldMk cId="3519626650" sldId="265"/>
            <ac:picMk id="6" creationId="{82B39CFD-0655-9A25-92D8-54ED6FF7D2C7}"/>
          </ac:picMkLst>
        </pc:picChg>
        <pc:picChg chg="add mod">
          <ac:chgData name="Vipul Jaiswal" userId="b369ffec26b542bf" providerId="LiveId" clId="{374C302C-F68D-48B1-9452-9D601B3158C3}" dt="2024-01-25T06:10:10.117" v="195" actId="14100"/>
          <ac:picMkLst>
            <pc:docMk/>
            <pc:sldMk cId="3519626650" sldId="265"/>
            <ac:picMk id="8" creationId="{AEB37E61-D880-F7B7-11F8-F98198D3B37A}"/>
          </ac:picMkLst>
        </pc:picChg>
        <pc:picChg chg="add mod">
          <ac:chgData name="Vipul Jaiswal" userId="b369ffec26b542bf" providerId="LiveId" clId="{374C302C-F68D-48B1-9452-9D601B3158C3}" dt="2024-01-25T06:10:41.776" v="202" actId="1076"/>
          <ac:picMkLst>
            <pc:docMk/>
            <pc:sldMk cId="3519626650" sldId="265"/>
            <ac:picMk id="10" creationId="{EC33D785-692A-96C7-EADC-1F4A36271C81}"/>
          </ac:picMkLst>
        </pc:picChg>
      </pc:sldChg>
      <pc:sldChg chg="addSp modSp new mod">
        <pc:chgData name="Vipul Jaiswal" userId="b369ffec26b542bf" providerId="LiveId" clId="{374C302C-F68D-48B1-9452-9D601B3158C3}" dt="2024-01-25T06:12:16.767" v="209" actId="1076"/>
        <pc:sldMkLst>
          <pc:docMk/>
          <pc:sldMk cId="3042934640" sldId="266"/>
        </pc:sldMkLst>
        <pc:spChg chg="mod">
          <ac:chgData name="Vipul Jaiswal" userId="b369ffec26b542bf" providerId="LiveId" clId="{374C302C-F68D-48B1-9452-9D601B3158C3}" dt="2024-01-24T05:09:13.003" v="86" actId="255"/>
          <ac:spMkLst>
            <pc:docMk/>
            <pc:sldMk cId="3042934640" sldId="266"/>
            <ac:spMk id="2" creationId="{74B5A5DB-BABF-D843-F6FB-87800DDF0BF2}"/>
          </ac:spMkLst>
        </pc:spChg>
        <pc:picChg chg="add mod">
          <ac:chgData name="Vipul Jaiswal" userId="b369ffec26b542bf" providerId="LiveId" clId="{374C302C-F68D-48B1-9452-9D601B3158C3}" dt="2024-01-25T06:12:16.767" v="209" actId="1076"/>
          <ac:picMkLst>
            <pc:docMk/>
            <pc:sldMk cId="3042934640" sldId="266"/>
            <ac:picMk id="4" creationId="{854A5514-EE96-610A-C300-ACC1E82F3EBB}"/>
          </ac:picMkLst>
        </pc:picChg>
      </pc:sldChg>
      <pc:sldChg chg="addSp modSp new mod">
        <pc:chgData name="Vipul Jaiswal" userId="b369ffec26b542bf" providerId="LiveId" clId="{374C302C-F68D-48B1-9452-9D601B3158C3}" dt="2024-01-25T07:01:51.955" v="213" actId="1076"/>
        <pc:sldMkLst>
          <pc:docMk/>
          <pc:sldMk cId="1732395779" sldId="267"/>
        </pc:sldMkLst>
        <pc:spChg chg="mod">
          <ac:chgData name="Vipul Jaiswal" userId="b369ffec26b542bf" providerId="LiveId" clId="{374C302C-F68D-48B1-9452-9D601B3158C3}" dt="2024-01-24T05:23:28.324" v="93" actId="255"/>
          <ac:spMkLst>
            <pc:docMk/>
            <pc:sldMk cId="1732395779" sldId="267"/>
            <ac:spMk id="2" creationId="{151310CD-EA64-5954-74A2-BA78D523755E}"/>
          </ac:spMkLst>
        </pc:spChg>
        <pc:picChg chg="add mod">
          <ac:chgData name="Vipul Jaiswal" userId="b369ffec26b542bf" providerId="LiveId" clId="{374C302C-F68D-48B1-9452-9D601B3158C3}" dt="2024-01-25T07:01:51.955" v="213" actId="1076"/>
          <ac:picMkLst>
            <pc:docMk/>
            <pc:sldMk cId="1732395779" sldId="267"/>
            <ac:picMk id="4" creationId="{BE562B17-6327-261A-5FE6-EA5F4A96C95E}"/>
          </ac:picMkLst>
        </pc:picChg>
      </pc:sldChg>
      <pc:sldChg chg="addSp modSp new mod">
        <pc:chgData name="Vipul Jaiswal" userId="b369ffec26b542bf" providerId="LiveId" clId="{374C302C-F68D-48B1-9452-9D601B3158C3}" dt="2024-01-25T07:08:15.494" v="219" actId="1076"/>
        <pc:sldMkLst>
          <pc:docMk/>
          <pc:sldMk cId="3698777429" sldId="268"/>
        </pc:sldMkLst>
        <pc:spChg chg="mod">
          <ac:chgData name="Vipul Jaiswal" userId="b369ffec26b542bf" providerId="LiveId" clId="{374C302C-F68D-48B1-9452-9D601B3158C3}" dt="2024-01-24T05:24:09.050" v="100" actId="255"/>
          <ac:spMkLst>
            <pc:docMk/>
            <pc:sldMk cId="3698777429" sldId="268"/>
            <ac:spMk id="2" creationId="{9A284739-65A0-EB25-28A0-2AFBF60B65EE}"/>
          </ac:spMkLst>
        </pc:spChg>
        <pc:picChg chg="add mod">
          <ac:chgData name="Vipul Jaiswal" userId="b369ffec26b542bf" providerId="LiveId" clId="{374C302C-F68D-48B1-9452-9D601B3158C3}" dt="2024-01-25T07:08:15.494" v="219" actId="1076"/>
          <ac:picMkLst>
            <pc:docMk/>
            <pc:sldMk cId="3698777429" sldId="268"/>
            <ac:picMk id="4" creationId="{3FB2AD11-66BB-DCA9-E016-8138BA994BFC}"/>
          </ac:picMkLst>
        </pc:picChg>
      </pc:sldChg>
      <pc:sldChg chg="addSp modSp new mod">
        <pc:chgData name="Vipul Jaiswal" userId="b369ffec26b542bf" providerId="LiveId" clId="{374C302C-F68D-48B1-9452-9D601B3158C3}" dt="2024-01-25T07:18:17.840" v="223" actId="1076"/>
        <pc:sldMkLst>
          <pc:docMk/>
          <pc:sldMk cId="1084640481" sldId="269"/>
        </pc:sldMkLst>
        <pc:spChg chg="mod">
          <ac:chgData name="Vipul Jaiswal" userId="b369ffec26b542bf" providerId="LiveId" clId="{374C302C-F68D-48B1-9452-9D601B3158C3}" dt="2024-01-24T05:24:52.044" v="107" actId="255"/>
          <ac:spMkLst>
            <pc:docMk/>
            <pc:sldMk cId="1084640481" sldId="269"/>
            <ac:spMk id="2" creationId="{E2A4FFC7-BCA3-04AE-0DB5-B6A11DB99483}"/>
          </ac:spMkLst>
        </pc:spChg>
        <pc:picChg chg="add mod">
          <ac:chgData name="Vipul Jaiswal" userId="b369ffec26b542bf" providerId="LiveId" clId="{374C302C-F68D-48B1-9452-9D601B3158C3}" dt="2024-01-25T07:18:17.840" v="223" actId="1076"/>
          <ac:picMkLst>
            <pc:docMk/>
            <pc:sldMk cId="1084640481" sldId="269"/>
            <ac:picMk id="4" creationId="{55645FA6-0965-7B3A-3CAB-30DC0289420D}"/>
          </ac:picMkLst>
        </pc:picChg>
      </pc:sldChg>
      <pc:sldChg chg="addSp modSp new mod">
        <pc:chgData name="Vipul Jaiswal" userId="b369ffec26b542bf" providerId="LiveId" clId="{374C302C-F68D-48B1-9452-9D601B3158C3}" dt="2024-01-25T08:07:34.208" v="246" actId="1076"/>
        <pc:sldMkLst>
          <pc:docMk/>
          <pc:sldMk cId="3833696730" sldId="270"/>
        </pc:sldMkLst>
        <pc:spChg chg="mod">
          <ac:chgData name="Vipul Jaiswal" userId="b369ffec26b542bf" providerId="LiveId" clId="{374C302C-F68D-48B1-9452-9D601B3158C3}" dt="2024-01-24T05:25:45.643" v="114" actId="255"/>
          <ac:spMkLst>
            <pc:docMk/>
            <pc:sldMk cId="3833696730" sldId="270"/>
            <ac:spMk id="2" creationId="{3F4A0651-AF13-35A4-7DD8-55DDC71EC748}"/>
          </ac:spMkLst>
        </pc:spChg>
        <pc:picChg chg="add mod">
          <ac:chgData name="Vipul Jaiswal" userId="b369ffec26b542bf" providerId="LiveId" clId="{374C302C-F68D-48B1-9452-9D601B3158C3}" dt="2024-01-25T08:07:34.208" v="246" actId="1076"/>
          <ac:picMkLst>
            <pc:docMk/>
            <pc:sldMk cId="3833696730" sldId="270"/>
            <ac:picMk id="4" creationId="{925AFE75-5C07-6D25-4F9F-8BA7381C6DCB}"/>
          </ac:picMkLst>
        </pc:picChg>
      </pc:sldChg>
      <pc:sldChg chg="addSp modSp new mod">
        <pc:chgData name="Vipul Jaiswal" userId="b369ffec26b542bf" providerId="LiveId" clId="{374C302C-F68D-48B1-9452-9D601B3158C3}" dt="2024-01-25T07:26:58.418" v="227" actId="1076"/>
        <pc:sldMkLst>
          <pc:docMk/>
          <pc:sldMk cId="1109797682" sldId="271"/>
        </pc:sldMkLst>
        <pc:spChg chg="mod">
          <ac:chgData name="Vipul Jaiswal" userId="b369ffec26b542bf" providerId="LiveId" clId="{374C302C-F68D-48B1-9452-9D601B3158C3}" dt="2024-01-24T05:26:22.423" v="121" actId="255"/>
          <ac:spMkLst>
            <pc:docMk/>
            <pc:sldMk cId="1109797682" sldId="271"/>
            <ac:spMk id="2" creationId="{4F8B7B70-FF06-45DD-E565-3042160A5779}"/>
          </ac:spMkLst>
        </pc:spChg>
        <pc:picChg chg="add mod">
          <ac:chgData name="Vipul Jaiswal" userId="b369ffec26b542bf" providerId="LiveId" clId="{374C302C-F68D-48B1-9452-9D601B3158C3}" dt="2024-01-25T07:26:58.418" v="227" actId="1076"/>
          <ac:picMkLst>
            <pc:docMk/>
            <pc:sldMk cId="1109797682" sldId="271"/>
            <ac:picMk id="4" creationId="{648C1DAC-EBE1-B876-213C-3E7411DA8554}"/>
          </ac:picMkLst>
        </pc:picChg>
      </pc:sldChg>
      <pc:sldChg chg="addSp modSp new mod">
        <pc:chgData name="Vipul Jaiswal" userId="b369ffec26b542bf" providerId="LiveId" clId="{374C302C-F68D-48B1-9452-9D601B3158C3}" dt="2024-01-25T08:04:15.055" v="242" actId="1076"/>
        <pc:sldMkLst>
          <pc:docMk/>
          <pc:sldMk cId="2770763807" sldId="272"/>
        </pc:sldMkLst>
        <pc:spChg chg="mod">
          <ac:chgData name="Vipul Jaiswal" userId="b369ffec26b542bf" providerId="LiveId" clId="{374C302C-F68D-48B1-9452-9D601B3158C3}" dt="2024-01-24T05:27:08.025" v="129" actId="255"/>
          <ac:spMkLst>
            <pc:docMk/>
            <pc:sldMk cId="2770763807" sldId="272"/>
            <ac:spMk id="2" creationId="{43D0F326-E809-DED1-8C5B-61CCBC39C262}"/>
          </ac:spMkLst>
        </pc:spChg>
        <pc:picChg chg="add mod">
          <ac:chgData name="Vipul Jaiswal" userId="b369ffec26b542bf" providerId="LiveId" clId="{374C302C-F68D-48B1-9452-9D601B3158C3}" dt="2024-01-25T08:04:15.055" v="242" actId="1076"/>
          <ac:picMkLst>
            <pc:docMk/>
            <pc:sldMk cId="2770763807" sldId="272"/>
            <ac:picMk id="4" creationId="{FEC5EC9E-0618-435A-BA66-406EC8D87551}"/>
          </ac:picMkLst>
        </pc:picChg>
      </pc:sldChg>
      <pc:sldChg chg="addSp modSp new mod">
        <pc:chgData name="Vipul Jaiswal" userId="b369ffec26b542bf" providerId="LiveId" clId="{374C302C-F68D-48B1-9452-9D601B3158C3}" dt="2024-01-25T07:52:39.980" v="235" actId="1076"/>
        <pc:sldMkLst>
          <pc:docMk/>
          <pc:sldMk cId="2268116297" sldId="273"/>
        </pc:sldMkLst>
        <pc:spChg chg="mod">
          <ac:chgData name="Vipul Jaiswal" userId="b369ffec26b542bf" providerId="LiveId" clId="{374C302C-F68D-48B1-9452-9D601B3158C3}" dt="2024-01-24T05:27:40.223" v="134" actId="255"/>
          <ac:spMkLst>
            <pc:docMk/>
            <pc:sldMk cId="2268116297" sldId="273"/>
            <ac:spMk id="2" creationId="{B0BA7F67-B167-EE09-92E8-D288B1D8A259}"/>
          </ac:spMkLst>
        </pc:spChg>
        <pc:picChg chg="add mod">
          <ac:chgData name="Vipul Jaiswal" userId="b369ffec26b542bf" providerId="LiveId" clId="{374C302C-F68D-48B1-9452-9D601B3158C3}" dt="2024-01-25T07:52:39.980" v="235" actId="1076"/>
          <ac:picMkLst>
            <pc:docMk/>
            <pc:sldMk cId="2268116297" sldId="273"/>
            <ac:picMk id="4" creationId="{D64D35E9-F3AE-BEBF-8479-EAB9AE27A674}"/>
          </ac:picMkLst>
        </pc:picChg>
      </pc:sldChg>
      <pc:sldChg chg="modSp new del mod">
        <pc:chgData name="Vipul Jaiswal" userId="b369ffec26b542bf" providerId="LiveId" clId="{374C302C-F68D-48B1-9452-9D601B3158C3}" dt="2024-01-25T07:47:37.999" v="229" actId="2696"/>
        <pc:sldMkLst>
          <pc:docMk/>
          <pc:sldMk cId="1200395274" sldId="274"/>
        </pc:sldMkLst>
        <pc:spChg chg="mod">
          <ac:chgData name="Vipul Jaiswal" userId="b369ffec26b542bf" providerId="LiveId" clId="{374C302C-F68D-48B1-9452-9D601B3158C3}" dt="2024-01-24T05:28:13.184" v="139" actId="255"/>
          <ac:spMkLst>
            <pc:docMk/>
            <pc:sldMk cId="1200395274" sldId="274"/>
            <ac:spMk id="2" creationId="{0E07FE61-C855-761C-CA89-0F78B3C28546}"/>
          </ac:spMkLst>
        </pc:spChg>
      </pc:sldChg>
      <pc:sldChg chg="modSp new del mod">
        <pc:chgData name="Vipul Jaiswal" userId="b369ffec26b542bf" providerId="LiveId" clId="{374C302C-F68D-48B1-9452-9D601B3158C3}" dt="2024-01-25T07:47:31.661" v="228" actId="2696"/>
        <pc:sldMkLst>
          <pc:docMk/>
          <pc:sldMk cId="2566443686" sldId="275"/>
        </pc:sldMkLst>
        <pc:spChg chg="mod">
          <ac:chgData name="Vipul Jaiswal" userId="b369ffec26b542bf" providerId="LiveId" clId="{374C302C-F68D-48B1-9452-9D601B3158C3}" dt="2024-01-24T05:29:44.893" v="145" actId="255"/>
          <ac:spMkLst>
            <pc:docMk/>
            <pc:sldMk cId="2566443686" sldId="275"/>
            <ac:spMk id="2" creationId="{04D623CC-F9D5-860C-C273-6B7584D91F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D118-E728-71D3-541D-EF9496871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261" y="836645"/>
            <a:ext cx="8825658" cy="267764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PSYLIQ- DIABETES PREDICTION ANALYSIS (SQL)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BEABF-EA6F-C09C-317B-A2BC023A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1837" y="5088347"/>
            <a:ext cx="5952898" cy="880134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VIPUL JAISWAL (DATA ANALYST INTERN)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8595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18D1-4C7F-7530-51C0-6FCC5F4F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patient with the highest HbA1c level and the patient with the lowest HbA1clevel.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B37E61-D880-F7B7-11F8-F98198D3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439032"/>
            <a:ext cx="8761413" cy="1825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3D785-692A-96C7-EADC-1F4A3627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4" y="4338735"/>
            <a:ext cx="8761413" cy="19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A5DB-BABF-D843-F6FB-87800DDF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age of patients in years (assuming the current date as of now).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A5514-EE96-610A-C300-ACC1E82F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52" y="2582955"/>
            <a:ext cx="5403413" cy="39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3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10CD-EA64-5954-74A2-BA78D523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 patients by blood glucose level within each gender group.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62B17-6327-261A-5FE6-EA5F4A96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45" y="2549089"/>
            <a:ext cx="8994710" cy="383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9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4739-65A0-EB25-28A0-2AFBF60B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smoking history of patients who are older than 50 to "Ex-smoker."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2AD11-66BB-DCA9-E016-8138BA99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08" y="2589734"/>
            <a:ext cx="8147784" cy="36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77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FFC7-BCA3-04AE-0DB5-B6A11DB9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a new patient into the database with sample data.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45FA6-0965-7B3A-3CAB-30DC0289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3282082"/>
            <a:ext cx="9750490" cy="22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4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651-AF13-35A4-7DD8-55DDC71E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 all patients with heart disease from the database.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AFE75-5C07-6D25-4F9F-8BA7381C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77" y="3429000"/>
            <a:ext cx="10590245" cy="15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9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7B70-FF06-45DD-E565-3042160A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patients who have hypertension but not diabetes using the EXCEPT operator.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C1DAC-EBE1-B876-213C-3E7411DA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67" y="2405965"/>
            <a:ext cx="8334266" cy="400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9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F326-E809-DED1-8C5B-61CCBC39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a unique constraint on the "</a:t>
            </a:r>
            <a:r>
              <a:rPr lang="en-US" sz="3000" b="0" i="0" u="none" strike="noStrike" baseline="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column to ensure its values are unique.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5EC9E-0618-435A-BA66-406EC8D8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37" y="3320411"/>
            <a:ext cx="9868725" cy="18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7F67-B167-EE09-92E8-D288B1D8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view that displays the </a:t>
            </a:r>
            <a:r>
              <a:rPr lang="en-US" sz="3000" b="0" i="0" u="none" strike="noStrike" baseline="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Patient_ids</a:t>
            </a:r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ages, and BMI of patients.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35E9-F3AE-BEBF-8479-EAB9AE27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38" y="2456407"/>
            <a:ext cx="7211723" cy="40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0AC3-6B98-5D4F-085D-0C4FCCB1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 the </a:t>
            </a:r>
            <a:r>
              <a:rPr lang="en-US" sz="3000" b="0" i="0" u="none" strike="noStrike" baseline="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ages of all patients.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E7251-50E4-495A-19DB-5EC86165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92" y="2609448"/>
            <a:ext cx="9088016" cy="37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2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39DB-2294-4A6C-0027-9075E69E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all female patients who are older than 40.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48DF1-ADE2-CB4B-A27B-C88A5492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61" y="2377201"/>
            <a:ext cx="8327478" cy="40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61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5785-5756-2B0C-72E9-33B134EF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average BMI of patients.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8D979-274A-814C-67B1-41A9119D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37" y="2461497"/>
            <a:ext cx="6948443" cy="41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7E75-309E-EA4B-6FE0-C89DB211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00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sz="3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in descending order of blood glucose levels.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1114D-4134-7030-1649-41E10940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387" y="2480784"/>
            <a:ext cx="7759225" cy="38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6279-C0F2-8B45-C9BF-A2502148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patients who have hypertension and diabetes.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791A7-B1C7-2AF7-B8FD-38B5589E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10" y="2571330"/>
            <a:ext cx="7900097" cy="39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F2AC-9914-8FBD-3F08-EC7DCDF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number of patients with heart disease.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4C5E0-4026-6DD7-E167-3B43F3B1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401" y="2493266"/>
            <a:ext cx="7552516" cy="387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D2D1-EDF1-AD93-0300-70A60770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patients by smoking history and count how many smokers and non-smokers there are.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885A5-CD79-257C-F955-2A162299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11" y="2603012"/>
            <a:ext cx="9144000" cy="36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2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E2C0-6EFC-49C2-6B43-8EA3463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 the </a:t>
            </a:r>
            <a:r>
              <a:rPr lang="en-US" sz="3000" b="0" i="0" u="none" strike="noStrike" baseline="0" dirty="0" err="1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Patient_ids</a:t>
            </a:r>
            <a:r>
              <a:rPr lang="en-US" sz="3000" b="0" i="0" u="none" strike="noStrike" baseline="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patients who have a BMI greater than the average BMI. 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8FFC6-CB07-F1E3-894C-26C6A4ED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2" y="2809052"/>
            <a:ext cx="9311951" cy="36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168</TotalTime>
  <Words>230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Century Gothic</vt:lpstr>
      <vt:lpstr>Wingdings 3</vt:lpstr>
      <vt:lpstr>Ion Boardroom</vt:lpstr>
      <vt:lpstr>PSYLIQ- DIABETES PREDICTION ANALYSIS (SQL)</vt:lpstr>
      <vt:lpstr>Retrieve the Patient_id and ages of all patients.</vt:lpstr>
      <vt:lpstr>Select all female patients who are older than 40. </vt:lpstr>
      <vt:lpstr>Calculate the average BMI of patients. </vt:lpstr>
      <vt:lpstr>List patients in descending order of blood glucose levels. </vt:lpstr>
      <vt:lpstr>Find patients who have hypertension and diabetes. </vt:lpstr>
      <vt:lpstr>Determine the number of patients with heart disease.</vt:lpstr>
      <vt:lpstr>Group patients by smoking history and count how many smokers and non-smokers there are. </vt:lpstr>
      <vt:lpstr>Retrieve the Patient_ids of patients who have a BMI greater than the average BMI. </vt:lpstr>
      <vt:lpstr>Find the patient with the highest HbA1c level and the patient with the lowest HbA1clevel. </vt:lpstr>
      <vt:lpstr>Calculate the age of patients in years (assuming the current date as of now). </vt:lpstr>
      <vt:lpstr>Rank patients by blood glucose level within each gender group. </vt:lpstr>
      <vt:lpstr>Update the smoking history of patients who are older than 50 to "Ex-smoker." </vt:lpstr>
      <vt:lpstr>Insert a new patient into the database with sample data. </vt:lpstr>
      <vt:lpstr>Delete all patients with heart disease from the database. </vt:lpstr>
      <vt:lpstr>Find patients who have hypertension but not diabetes using the EXCEPT operator. </vt:lpstr>
      <vt:lpstr>Define a unique constraint on the "patient_id" column to ensure its values are unique. </vt:lpstr>
      <vt:lpstr>Create a view that displays the Patient_ids, ages, and BMI of patients.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PSYLIQ- DIABETES PREDICTION ANALYSIS (SQL)</dc:title>
  <dc:creator>Vipul Jaiswal</dc:creator>
  <cp:lastModifiedBy>Vipul Jaiswal</cp:lastModifiedBy>
  <cp:revision>1</cp:revision>
  <dcterms:created xsi:type="dcterms:W3CDTF">2024-01-24T04:54:08Z</dcterms:created>
  <dcterms:modified xsi:type="dcterms:W3CDTF">2024-01-25T08:07:43Z</dcterms:modified>
</cp:coreProperties>
</file>