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9" r:id="rId3"/>
    <p:sldId id="270" r:id="rId4"/>
    <p:sldId id="282" r:id="rId5"/>
    <p:sldId id="25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		</a:t>
            </a:r>
            <a:r>
              <a:rPr lang="en-IN" sz="20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ariyo aṭṭhaṅgiko maggo</a:t>
            </a:r>
            <a:endParaRPr lang="en-IN" sz="2000" dirty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206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000" b="1" dirty="0" smtClean="0">
                <a:latin typeface="VriDeVanagari CN" pitchFamily="2" charset="0"/>
              </a:rPr>
              <a:t>hoit – Bvit – SV¥T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1. SAkþAse suiryo hoit¦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2. gAmesu mnu‰sA hoV®t¦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3. BUpAlo pAsAdV‰mM SV¥T¦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4. smfA ivhAre sV®t¦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5. SAciry‰s puHo BUpAlo Bvit¦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6. vAifjA buÂ‰s wpAskþA BvV®t¦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7. kþ‰skþ‰s skþxo SV¥T¦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8. BUpAl‰s puHo nV¥T¦</a:t>
            </a:r>
            <a:endParaRPr lang="en-IN" sz="3600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59766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000" b="1" dirty="0" smtClean="0">
                <a:latin typeface="VriDeVanagari CN" pitchFamily="2" charset="0"/>
              </a:rPr>
              <a:t>SkþArA®t npuMskþilMg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1. Sr²Ye imgA vsV®t¦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2. dArkþA imHeih sVÂM w†yAne kþILV®t¦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3. kþ‰skþo KeH‰mA inEKmit, gehM gœCit¦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4. rŒEK‰mA PþlAin ptV®t¦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5. rŒEKesu skuþfA PþlAin KAdV®t¦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6. vAifjA ngrýhA gAmM SAgœCV®t, B»zAin ivVEkþfV®t¦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6. wpAskþA smfAnM dAnAin c ddV®t, sIlAin c rEKV®t¦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7. sugt‰s sAvkþA SirysœcAin p‰sV®t¦</a:t>
            </a:r>
            <a:endParaRPr lang="en-IN" sz="3600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19268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sz="4000" b="1" dirty="0" smtClean="0">
                <a:latin typeface="VriDeVanagari CN" pitchFamily="2" charset="0"/>
              </a:rPr>
              <a:t>S½‡HrinkþAy, akþkþinpAt, akþpuŸglvuŸgo</a:t>
            </a:r>
            <a:endParaRPr lang="en-IN" sz="1800" b="1" dirty="0" smtClean="0">
              <a:latin typeface="VriDeVanagari CN" pitchFamily="2" charset="0"/>
            </a:endParaRPr>
          </a:p>
          <a:p>
            <a:pPr algn="ctr">
              <a:buNone/>
            </a:pPr>
            <a:endParaRPr lang="en-IN" sz="1800" b="1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170. “akþpuŸglo, iBEKve, lokeþ wFpÀjmAno wFpÀjit bhujnihtAy bhujnsuKAy lokþAnukþýpAy S¥TAy ihtAy suKAy devmnu‰sAnM¦ kþtmo akþpuŸglo? tTAgto SrhM sýmAsýbuÂo¦ SyM Ko, iBEKve akþpuŸglo lokeþ wFpÀjmAno wFpÀjit bhujnihtAy bhujnsuKAy lokþAnukþýpAy S¥TAy ihtAy suKAy devmnu‰sAn”V®t¦</a:t>
            </a:r>
            <a:endParaRPr lang="en-IN" sz="1900" b="1" dirty="0" smtClean="0">
              <a:latin typeface="VriDeVanagari CN" pitchFamily="2" charset="0"/>
            </a:endParaRPr>
          </a:p>
          <a:p>
            <a:pPr>
              <a:buNone/>
            </a:pPr>
            <a:endParaRPr lang="en-IN" sz="1900" b="1" dirty="0" smtClean="0"/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171. “akþpuŸgl‰s, iBEKve pAtuBAvo du£lBo lokþV‰mM¦ kþtm‰s akþpuŸgl‰s? tTAgt‰s Srhto sýmAsýbuÂ‰s¦ qm‰s akþpuŸgl‰s pAtuBAvo du£lBo lokþV‰m”V®t¦</a:t>
            </a:r>
            <a:r>
              <a:rPr lang="mr-IN" sz="3600" b="1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76064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latin typeface="VriDeVanagari CN" pitchFamily="2" charset="0"/>
              </a:rPr>
              <a:t>			mÓ –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ShM</a:t>
            </a:r>
            <a:r>
              <a:rPr lang="en-IN" dirty="0" smtClean="0">
                <a:latin typeface="VriDeVanagari CN" pitchFamily="2" charset="0"/>
              </a:rPr>
              <a:t>			hm –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myM</a:t>
            </a:r>
          </a:p>
          <a:p>
            <a:pPr>
              <a:buNone/>
            </a:pPr>
            <a:r>
              <a:rPr lang="en-IN" dirty="0" smtClean="0">
                <a:latin typeface="VriDeVanagari CN" pitchFamily="2" charset="0"/>
              </a:rPr>
              <a:t>			tum -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¥vM</a:t>
            </a:r>
            <a:r>
              <a:rPr lang="en-IN" dirty="0" smtClean="0">
                <a:latin typeface="VriDeVanagari CN" pitchFamily="2" charset="0"/>
              </a:rPr>
              <a:t>			tum/</a:t>
            </a:r>
            <a:r>
              <a:rPr lang="en-IN" dirty="0" err="1" smtClean="0">
                <a:latin typeface="VriDeVanagari CN" pitchFamily="2" charset="0"/>
              </a:rPr>
              <a:t>SAp</a:t>
            </a:r>
            <a:r>
              <a:rPr lang="en-IN" dirty="0" smtClean="0">
                <a:latin typeface="VriDeVanagari CN" pitchFamily="2" charset="0"/>
              </a:rPr>
              <a:t> log –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tuýhe</a:t>
            </a:r>
          </a:p>
          <a:p>
            <a:pPr>
              <a:buNone/>
            </a:pPr>
            <a:r>
              <a:rPr lang="en-IN" dirty="0" smtClean="0">
                <a:latin typeface="VriDeVanagari CN" pitchFamily="2" charset="0"/>
              </a:rPr>
              <a:t>			vh –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so / sA / tM</a:t>
            </a:r>
            <a:r>
              <a:rPr lang="en-IN" dirty="0" smtClean="0">
                <a:latin typeface="VriDeVanagari CN" pitchFamily="2" charset="0"/>
              </a:rPr>
              <a:t>		ve –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te / tA / tAin</a:t>
            </a:r>
          </a:p>
          <a:p>
            <a:pPr>
              <a:buNone/>
            </a:pPr>
            <a:endParaRPr lang="en-IN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b="1" dirty="0" smtClean="0">
                <a:latin typeface="VriDeVanagari CN" pitchFamily="2" charset="0"/>
              </a:rPr>
              <a:t>pXm puirs</a:t>
            </a:r>
            <a:r>
              <a:rPr lang="en-IN" dirty="0" smtClean="0">
                <a:latin typeface="VriDeVanagari CN" pitchFamily="2" charset="0"/>
              </a:rPr>
              <a:t>	  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so/sA/tM</a:t>
            </a:r>
            <a:r>
              <a:rPr lang="en-IN" sz="3600" b="1" dirty="0" smtClean="0">
                <a:latin typeface="VriDeVanagari CN" pitchFamily="2" charset="0"/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pXit¦</a:t>
            </a:r>
            <a:r>
              <a:rPr lang="en-IN" sz="3600" b="1" dirty="0" smtClean="0">
                <a:latin typeface="VriDeVanagari CN" pitchFamily="2" charset="0"/>
              </a:rPr>
              <a:t>		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te / tA / tAin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pXV®t¦</a:t>
            </a:r>
          </a:p>
          <a:p>
            <a:pPr>
              <a:buNone/>
            </a:pPr>
            <a:r>
              <a:rPr lang="en-IN" b="1" dirty="0" smtClean="0">
                <a:latin typeface="VriDeVanagari CN" pitchFamily="2" charset="0"/>
              </a:rPr>
              <a:t>mVÀJm puirs</a:t>
            </a:r>
            <a:r>
              <a:rPr lang="en-IN" dirty="0" smtClean="0">
                <a:latin typeface="VriDeVanagari CN" pitchFamily="2" charset="0"/>
              </a:rPr>
              <a:t>	  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¥vM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pXis</a:t>
            </a:r>
            <a:r>
              <a:rPr lang="en-IN" sz="3600" b="1" dirty="0" smtClean="0">
                <a:latin typeface="VriDeVanagari CN" pitchFamily="2" charset="0"/>
              </a:rPr>
              <a:t>	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¦ </a:t>
            </a:r>
            <a:r>
              <a:rPr lang="en-IN" sz="3600" b="1" dirty="0" smtClean="0">
                <a:latin typeface="VriDeVanagari CN" pitchFamily="2" charset="0"/>
              </a:rPr>
              <a:t>		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tuýhe</a:t>
            </a:r>
            <a:r>
              <a:rPr lang="en-IN" sz="3600" b="1" dirty="0" smtClean="0">
                <a:latin typeface="VriDeVanagari CN" pitchFamily="2" charset="0"/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pXT¦</a:t>
            </a:r>
          </a:p>
          <a:p>
            <a:pPr>
              <a:buNone/>
            </a:pPr>
            <a:r>
              <a:rPr lang="en-IN" b="1" dirty="0" smtClean="0">
                <a:latin typeface="VriDeVanagari CN" pitchFamily="2" charset="0"/>
              </a:rPr>
              <a:t>wHm puirs</a:t>
            </a:r>
            <a:r>
              <a:rPr lang="en-IN" dirty="0" smtClean="0">
                <a:latin typeface="VriDeVanagari CN" pitchFamily="2" charset="0"/>
              </a:rPr>
              <a:t>       </a:t>
            </a: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ShM</a:t>
            </a:r>
            <a:r>
              <a:rPr lang="en-IN" b="1" dirty="0" smtClean="0">
                <a:latin typeface="VriDeVanagari CN" pitchFamily="2" charset="0"/>
              </a:rPr>
              <a:t> 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pXAim¦ </a:t>
            </a:r>
            <a:r>
              <a:rPr lang="en-IN" b="1" dirty="0" smtClean="0">
                <a:latin typeface="VriDeVanagari CN" pitchFamily="2" charset="0"/>
              </a:rPr>
              <a:t>		</a:t>
            </a: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myM 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pXAm¦</a:t>
            </a:r>
            <a:endParaRPr lang="en-IN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548680"/>
            <a:ext cx="7083896" cy="55314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mr-IN" b="1" dirty="0" smtClean="0">
                <a:latin typeface="VriDeVanagari CN" pitchFamily="2" charset="0"/>
                <a:cs typeface="CDAC-GISTSurekh" pitchFamily="2" charset="0"/>
              </a:rPr>
              <a:t>अरियो अट्ठङ्गिको मग्गो </a:t>
            </a:r>
            <a:endParaRPr lang="en-IN" b="1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None/>
            </a:pPr>
            <a:endParaRPr lang="en-IN" b="1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सम्मावाचा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सम्माकम्मन्तो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आ</a:t>
            </a: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जीवो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सम्मावायामो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सम्मासति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सम्मासमाधि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सम्मादिट्ठि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सम्मासङ्कप्पो</a:t>
            </a:r>
            <a:endParaRPr lang="en-IN" dirty="0">
              <a:latin typeface="VriDeVanagari CN" pitchFamily="2" charset="0"/>
              <a:cs typeface="CDAC-GISTSurek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476672"/>
            <a:ext cx="7875984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900" b="1" dirty="0" smtClean="0">
                <a:latin typeface="VriDeVanagari CN" pitchFamily="2" charset="0"/>
              </a:rPr>
              <a:t>				ivBVH  </a:t>
            </a:r>
          </a:p>
          <a:p>
            <a:pPr algn="just">
              <a:buNone/>
            </a:pPr>
            <a:endParaRPr lang="en-IN" sz="3500" b="1" dirty="0" smtClean="0">
              <a:latin typeface="VriDeVanagari CN" pitchFamily="2" charset="0"/>
            </a:endParaRPr>
          </a:p>
          <a:p>
            <a:pPr algn="just">
              <a:buNone/>
            </a:pPr>
            <a:r>
              <a:rPr lang="en-IN" sz="3500" b="1" dirty="0" smtClean="0">
                <a:latin typeface="VriDeVanagari CN" pitchFamily="2" charset="0"/>
              </a:rPr>
              <a:t>pXmA ivBVH : </a:t>
            </a:r>
            <a:r>
              <a:rPr lang="en-IN" sz="3500" b="1" dirty="0" smtClean="0">
                <a:solidFill>
                  <a:srgbClr val="FF0000"/>
                </a:solidFill>
                <a:latin typeface="VriDeVanagari CN" pitchFamily="2" charset="0"/>
              </a:rPr>
              <a:t>kþtAQ</a:t>
            </a:r>
            <a:r>
              <a:rPr lang="en-IN" sz="3500" b="1" dirty="0" smtClean="0">
                <a:latin typeface="VriDeVanagari CN" pitchFamily="2" charset="0"/>
              </a:rPr>
              <a:t> 	</a:t>
            </a:r>
          </a:p>
          <a:p>
            <a:pPr algn="just">
              <a:buNone/>
            </a:pPr>
            <a:r>
              <a:rPr lang="en-IN" sz="3500" b="1" dirty="0" smtClean="0">
                <a:latin typeface="VriDeVanagari CN" pitchFamily="2" charset="0"/>
              </a:rPr>
              <a:t>duityA ivBVH : </a:t>
            </a:r>
            <a:r>
              <a:rPr lang="en-IN" sz="3500" b="1" dirty="0" smtClean="0">
                <a:solidFill>
                  <a:srgbClr val="FF0000"/>
                </a:solidFill>
                <a:latin typeface="VriDeVanagari CN" pitchFamily="2" charset="0"/>
              </a:rPr>
              <a:t>kþmQ / gMtˉy ‰TAn</a:t>
            </a:r>
          </a:p>
          <a:p>
            <a:pPr algn="just">
              <a:buNone/>
            </a:pPr>
            <a:r>
              <a:rPr lang="en-IN" sz="3500" b="1" dirty="0" smtClean="0">
                <a:latin typeface="VriDeVanagari CN" pitchFamily="2" charset="0"/>
              </a:rPr>
              <a:t>tityA ivBVH : </a:t>
            </a:r>
            <a:r>
              <a:rPr lang="en-IN" sz="3500" b="1" dirty="0" smtClean="0">
                <a:solidFill>
                  <a:srgbClr val="FF0000"/>
                </a:solidFill>
                <a:latin typeface="VriDeVanagari CN" pitchFamily="2" charset="0"/>
              </a:rPr>
              <a:t>kþrf / keþ sAT</a:t>
            </a:r>
          </a:p>
          <a:p>
            <a:pPr algn="just">
              <a:buNone/>
            </a:pPr>
            <a:r>
              <a:rPr lang="en-IN" sz="3500" b="1" dirty="0" smtClean="0">
                <a:latin typeface="VriDeVanagari CN" pitchFamily="2" charset="0"/>
              </a:rPr>
              <a:t>ctu¥TI ivBVH : </a:t>
            </a:r>
            <a:r>
              <a:rPr lang="en-IN" sz="3500" b="1" dirty="0" smtClean="0">
                <a:solidFill>
                  <a:srgbClr val="FF0000"/>
                </a:solidFill>
                <a:latin typeface="VriDeVanagari CN" pitchFamily="2" charset="0"/>
              </a:rPr>
              <a:t>sýáAdAn</a:t>
            </a:r>
          </a:p>
          <a:p>
            <a:pPr algn="just">
              <a:buNone/>
            </a:pPr>
            <a:r>
              <a:rPr lang="en-IN" b="1" dirty="0" smtClean="0">
                <a:latin typeface="VriDeVanagari CN" pitchFamily="2" charset="0"/>
              </a:rPr>
              <a:t>		</a:t>
            </a:r>
            <a:endParaRPr lang="en-IN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5328592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IN" b="1" dirty="0" smtClean="0">
                <a:latin typeface="VriDeVanagari CN" pitchFamily="2" charset="0"/>
              </a:rPr>
              <a:t>SsFpuirso kþkþcen rŒEKM iC®dit¦ kþ‰skþo SsFpuirsM SEkþosit¦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IN" b="1" dirty="0" smtClean="0">
                <a:latin typeface="VriDeVanagari CN" pitchFamily="2" charset="0"/>
              </a:rPr>
              <a:t>SAciryen sVÂM sAvkþA skþxeih ngrM gœCV®t¦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IN" b="1" dirty="0" smtClean="0">
                <a:latin typeface="VriDeVanagari CN" pitchFamily="2" charset="0"/>
              </a:rPr>
              <a:t>vAifjo yAckþ‰s v¥TM ddAit¦</a:t>
            </a:r>
          </a:p>
          <a:p>
            <a:pPr>
              <a:buNone/>
            </a:pPr>
            <a:endParaRPr lang="en-IN" dirty="0" smtClean="0">
              <a:latin typeface="VriDeVanagari CN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IN" b="1" dirty="0" smtClean="0">
                <a:latin typeface="VriDeVanagari CN" pitchFamily="2" charset="0"/>
              </a:rPr>
              <a:t>tTAgto sAirpuHen sVÂM BAsit¦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IN" b="1" dirty="0" smtClean="0">
                <a:latin typeface="VriDeVanagari CN" pitchFamily="2" charset="0"/>
              </a:rPr>
              <a:t>buÂo iBEKus³en sVÂM ip»zAy rAjghM pivsit¦ wpAskþo buÂM p‰sit¦ wpAskþo buÂM v®dit, s³‰s dAnM c ddAit¦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IN" b="1" dirty="0" smtClean="0">
                <a:latin typeface="VriDeVanagari CN" pitchFamily="2" charset="0"/>
              </a:rPr>
              <a:t>BUpAlo iBEKus³Ay ivhArM mApeit¦</a:t>
            </a:r>
            <a:endParaRPr lang="en-IN" b="1" dirty="0"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 algn="ctr">
              <a:buNone/>
            </a:pPr>
            <a:endParaRPr lang="en-IN" sz="4300" b="1" dirty="0" smtClean="0">
              <a:solidFill>
                <a:srgbClr val="7030A0"/>
              </a:solidFill>
              <a:latin typeface="VriDeVanagari CN" pitchFamily="2" charset="0"/>
            </a:endParaRPr>
          </a:p>
          <a:p>
            <a:pPr>
              <a:buNone/>
            </a:pPr>
            <a:r>
              <a:rPr lang="en-IN" dirty="0" smtClean="0">
                <a:latin typeface="VriDeVanagari CN" pitchFamily="2" charset="0"/>
              </a:rPr>
              <a:t>v</a:t>
            </a:r>
            <a:endParaRPr lang="en-IN" dirty="0">
              <a:latin typeface="VriDeVanagari CN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1397000"/>
          <a:ext cx="8712968" cy="522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016224"/>
                <a:gridCol w="2088232"/>
                <a:gridCol w="1800200"/>
              </a:tblGrid>
              <a:tr h="58581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tx1"/>
                          </a:solidFill>
                          <a:latin typeface="VriDeVanagari CN" pitchFamily="2" charset="0"/>
                        </a:rPr>
                        <a:t>akþvcn</a:t>
                      </a:r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tx1"/>
                          </a:solidFill>
                          <a:latin typeface="VriDeVanagari CN" pitchFamily="2" charset="0"/>
                        </a:rPr>
                        <a:t>bhuvcn</a:t>
                      </a:r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VriDeVanagari CN" pitchFamily="2" charset="0"/>
                        </a:rPr>
                        <a:t>buÂo</a:t>
                      </a:r>
                      <a:endParaRPr lang="en-IN" sz="2800" b="1" dirty="0"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(ne)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 (ne)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kþo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kþo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se, «ArA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buÂeih,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buÂeiB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se, «ArA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buÂ‰s, buÂAy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kþo, keþ ila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kþo, keþ ila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43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buÂ‰mA, buÂýhA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se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buÂeih,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buÂeiB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 se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VriDeVanagari CN" pitchFamily="2" charset="0"/>
                        </a:rPr>
                        <a:t>buÂ‰s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kþA, kþI, keþ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VriDeVanagari CN" pitchFamily="2" charset="0"/>
                        </a:rPr>
                        <a:t>buÂAnM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kþA, kþI, keþ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buÂV‰mM, buÂVýh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meM, pr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meM, pr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buÂ, buÂA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he buÂ !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he buÂoM !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48680"/>
            <a:ext cx="7731968" cy="6120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               </a:t>
            </a:r>
            <a:r>
              <a:rPr lang="en-IN" sz="4000" b="1" dirty="0" smtClean="0">
                <a:latin typeface="VriDeVanagari CN" pitchFamily="2" charset="0"/>
              </a:rPr>
              <a:t>p²cmI ivBVH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                   SpAdAn</a:t>
            </a:r>
            <a:endParaRPr lang="en-IN" sz="18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ctr">
              <a:buNone/>
            </a:pPr>
            <a:endParaRPr lang="en-IN" sz="18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1. kuþmArA rŒEK‰mA SorŒhV®t¦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2. yAckþo SAciryýhA BHM yAcit¦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3. h¥Teih pHo ptit¦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4. BUpAlo pAsAd‰mA inEKmit, ivhArM gœCit¦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5. BUpAlo S‰sA SorŒhit, ivhArM pivsit¦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6. wpAskþA sugt‰mA DýmM yAcV®t¦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7. smfA gAmA gAmM gœCV®t, wpAskþAnM DýmM deseV®t¦</a:t>
            </a:r>
          </a:p>
          <a:p>
            <a:pPr algn="just">
              <a:buNone/>
            </a:pPr>
            <a:endParaRPr lang="en-IN" sz="18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20680"/>
          </a:xfrm>
        </p:spPr>
        <p:txBody>
          <a:bodyPr/>
          <a:lstStyle/>
          <a:p>
            <a:pPr algn="ctr">
              <a:buNone/>
            </a:pPr>
            <a:r>
              <a:rPr lang="en-IN" sz="4000" b="1" dirty="0" smtClean="0">
                <a:latin typeface="VriDeVanagari CN" pitchFamily="2" charset="0"/>
              </a:rPr>
              <a:t>p²csIl-smAdAn</a:t>
            </a:r>
          </a:p>
          <a:p>
            <a:pPr>
              <a:buNone/>
            </a:pPr>
            <a:endParaRPr lang="en-IN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1. pAfAitpAtA vermfI isEKApdM smAidyAim¦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2. SidÚAAdAnA vermfI isEKApdM smAidyAim¦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3. kþAmesu-imœCAcArA vermfI isEKApdM smAidyAim¦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4. musAvAdA vermfI isEKApdM smAidyAim¦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5. surA-</a:t>
            </a:r>
            <a:r>
              <a:rPr lang="en-IN" sz="3600" b="1" dirty="0" err="1" smtClean="0">
                <a:solidFill>
                  <a:srgbClr val="7030A0"/>
                </a:solidFill>
                <a:latin typeface="VriDeVanagari CN" pitchFamily="2" charset="0"/>
              </a:rPr>
              <a:t>mery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-mÀj-</a:t>
            </a:r>
            <a:r>
              <a:rPr lang="en-IN" sz="3600" b="1" dirty="0" err="1" smtClean="0">
                <a:solidFill>
                  <a:srgbClr val="7030A0"/>
                </a:solidFill>
                <a:latin typeface="VriDeVanagari CN" pitchFamily="2" charset="0"/>
              </a:rPr>
              <a:t>pmAd§AnA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vermfI isEKApdM smAidyAim¦ </a:t>
            </a:r>
            <a:endParaRPr lang="en-IN" sz="3600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548680"/>
            <a:ext cx="8092008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				</a:t>
            </a:r>
            <a:r>
              <a:rPr lang="en-IN" sz="4000" b="1" dirty="0" smtClean="0">
                <a:latin typeface="VriDeVanagari CN" pitchFamily="2" charset="0"/>
              </a:rPr>
              <a:t>C§I ivBiH</a:t>
            </a:r>
          </a:p>
          <a:p>
            <a:pPr>
              <a:buNone/>
            </a:pPr>
            <a:r>
              <a:rPr lang="en-IN" sz="4000" b="1" dirty="0" smtClean="0">
                <a:solidFill>
                  <a:srgbClr val="FF0000"/>
                </a:solidFill>
                <a:latin typeface="VriDeVanagari CN" pitchFamily="2" charset="0"/>
              </a:rPr>
              <a:t>				   sMbMD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1. BUpAl‰s SmœcA 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2. kuþmArAnM imHA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3. buÂ‰s Dýmo		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4. kþ‰skþ‰s puHA KeHM kþsV®t¦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5. veÀjo vAifj‰s skþxen gAmM gœCit¦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6. sugt‰s sAvkþA ip»zAy crV®t¦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7. sugt‰s sAvkþA wpAskeþih dAnM lBV®t¦</a:t>
            </a:r>
            <a:endParaRPr lang="en-IN" sz="3600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160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84096" cy="633670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sz="4300" b="1" dirty="0" smtClean="0">
                <a:latin typeface="VriDeVanagari CN" pitchFamily="2" charset="0"/>
              </a:rPr>
              <a:t>sHmI ivBVH</a:t>
            </a:r>
          </a:p>
          <a:p>
            <a:pPr algn="ctr">
              <a:buNone/>
            </a:pPr>
            <a:r>
              <a:rPr lang="en-IN" sz="3900" b="1" dirty="0" smtClean="0">
                <a:solidFill>
                  <a:srgbClr val="FF0000"/>
                </a:solidFill>
                <a:latin typeface="VriDeVanagari CN" pitchFamily="2" charset="0"/>
              </a:rPr>
              <a:t>SiDkþrf (‰TAn / smy)</a:t>
            </a:r>
            <a:endParaRPr lang="en-IN" sz="19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ctr">
              <a:buNone/>
            </a:pPr>
            <a:endParaRPr lang="en-IN" sz="1900" b="1" dirty="0" smtClean="0">
              <a:latin typeface="VriDeVanagari CN" pitchFamily="2" charset="0"/>
            </a:endParaRP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1. gAmesu mnu‰sA vsV®t¦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2. skuþfA c mEkþxA c rŒEKe vsV®t¦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3. SAciry‰s puHA imHeih sVÂM smu¡V‰mM nhAyV®t¦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4. buÂ‰s sAvkþA ivhArVýh siÚAptV®t¦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5. sugto iBEKus³en sVÂM ip»zAy gAme crit¦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6. buÂo BUpAl‰s Smœc‰s DýmM deseit, Smœco buÂe psIdit¦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7. rŒEKmUle smfo JAyit¦</a:t>
            </a:r>
          </a:p>
          <a:p>
            <a:pPr algn="just">
              <a:buNone/>
            </a:pPr>
            <a:r>
              <a:rPr lang="en-IN" sz="4000" b="1" dirty="0" smtClean="0">
                <a:latin typeface="VriDeVanagari CN" pitchFamily="2" charset="0"/>
              </a:rPr>
              <a:t> </a:t>
            </a:r>
            <a:endParaRPr lang="en-IN" sz="4000" b="1" dirty="0"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1081</TotalTime>
  <Words>515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56</cp:revision>
  <dcterms:created xsi:type="dcterms:W3CDTF">2018-04-08T07:44:17Z</dcterms:created>
  <dcterms:modified xsi:type="dcterms:W3CDTF">2018-04-19T09:08:13Z</dcterms:modified>
</cp:coreProperties>
</file>