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  <p:sldId id="277" r:id="rId3"/>
    <p:sldId id="269" r:id="rId4"/>
    <p:sldId id="259" r:id="rId5"/>
    <p:sldId id="270" r:id="rId6"/>
    <p:sldId id="271" r:id="rId7"/>
    <p:sldId id="272" r:id="rId8"/>
    <p:sldId id="273" r:id="rId9"/>
    <p:sldId id="275" r:id="rId10"/>
    <p:sldId id="274" r:id="rId11"/>
    <p:sldId id="280" r:id="rId12"/>
    <p:sldId id="281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CA916B-E82D-4FEA-95AE-BA5CE5FA2CFD}" type="datetimeFigureOut">
              <a:rPr lang="en-IN" smtClean="0"/>
              <a:pPr/>
              <a:t>19-04-2018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048672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sz="1800" dirty="0" smtClean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  <a:p>
            <a:pPr>
              <a:buNone/>
            </a:pPr>
            <a:endParaRPr lang="en-IN" sz="1800" dirty="0" smtClean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  <a:p>
            <a:pPr>
              <a:buNone/>
            </a:pPr>
            <a:endParaRPr lang="en-IN" sz="1800" dirty="0" smtClean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				</a:t>
            </a:r>
            <a:r>
              <a:rPr lang="en-IN" sz="1800" dirty="0" err="1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Sabbapaapassa</a:t>
            </a:r>
            <a:r>
              <a:rPr lang="en-IN" sz="18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 ...</a:t>
            </a:r>
            <a:endParaRPr lang="en-IN" sz="1800" dirty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16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2088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crT iBEKve cAirkMþ, bhujnihtAy bhujnsuKAy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lokþAnukþýpAy ...</a:t>
            </a:r>
          </a:p>
          <a:p>
            <a:pPr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puŸglo cEKunA ÁpM p‰sit, soten s¡M sufAit, GAnen 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g®DM GAyit, ijˉhAy rsM sAyit, kþAyen Pþo§ˆbM Puþsit, 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mnsA DýmM ivjAnAit¦</a:t>
            </a:r>
          </a:p>
          <a:p>
            <a:pPr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nmo t‰s Bgvto Srhto sýmAsýbuÂ‰s</a:t>
            </a:r>
            <a:endParaRPr lang="en-IN" sz="3600" b="1" dirty="0">
              <a:solidFill>
                <a:srgbClr val="FF000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548680"/>
            <a:ext cx="7731968" cy="6120680"/>
          </a:xfrm>
        </p:spPr>
        <p:txBody>
          <a:bodyPr/>
          <a:lstStyle/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               p²cmI ivBVH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                   SpAdAn</a:t>
            </a:r>
          </a:p>
          <a:p>
            <a:pPr algn="ctr">
              <a:buNone/>
            </a:pPr>
            <a:endParaRPr lang="en-IN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1. kuþmArA rŒEK‰mA SArŒhV®t¦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2. yAckþo SAciryýhA BHM yAcit¦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3. h¥Teih pHM ptit¦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4. BUpAlo pAsAd‰mA inEKmit, ivhArM gœCit¦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5. BUpAlo S‰sA SorŒhit, ivhArM pivsit¦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6. wpAskþA sugt‰mA DýmM yAcV®t¦</a:t>
            </a:r>
          </a:p>
          <a:p>
            <a:pPr algn="just">
              <a:buNone/>
            </a:pPr>
            <a:endParaRPr lang="en-IN" sz="18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216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/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p²csIl-smAdAn</a:t>
            </a:r>
          </a:p>
          <a:p>
            <a:pPr>
              <a:buNone/>
            </a:pPr>
            <a:endParaRPr lang="en-IN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1. pAfAitpAtA vermfI isEKApdM smAidyAim¦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2. SidÚAAdAnA vermfI isEKApdM smAidyAim¦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3. kþAmesu-imœCAcArA vermfI isEKApdM smAidyAim¦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4. musAvAdA vermfI isEKApdM smAidyAim¦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5. surA-</a:t>
            </a:r>
            <a:r>
              <a:rPr lang="en-IN" b="1" dirty="0" err="1" smtClean="0">
                <a:solidFill>
                  <a:srgbClr val="7030A0"/>
                </a:solidFill>
                <a:latin typeface="VriDeVanagari CN" pitchFamily="2" charset="0"/>
              </a:rPr>
              <a:t>mery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-mÀj-</a:t>
            </a:r>
            <a:r>
              <a:rPr lang="en-IN" b="1" dirty="0" err="1" smtClean="0">
                <a:solidFill>
                  <a:srgbClr val="7030A0"/>
                </a:solidFill>
                <a:latin typeface="VriDeVanagari CN" pitchFamily="2" charset="0"/>
              </a:rPr>
              <a:t>pmAd§AnA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 vermfI isEKApdM smAidyAim¦ </a:t>
            </a:r>
            <a:endParaRPr lang="en-IN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				</a:t>
            </a:r>
            <a:r>
              <a:rPr lang="en-IN" sz="2000" dirty="0" err="1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ariyo</a:t>
            </a:r>
            <a:r>
              <a:rPr lang="en-IN" sz="20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 </a:t>
            </a:r>
            <a:r>
              <a:rPr lang="en-IN" sz="2000" dirty="0" err="1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aṭṭhaṅgiko</a:t>
            </a:r>
            <a:r>
              <a:rPr lang="en-IN" sz="20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 </a:t>
            </a:r>
            <a:r>
              <a:rPr lang="en-IN" sz="2000" dirty="0" err="1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maggo</a:t>
            </a:r>
            <a:endParaRPr lang="en-IN" sz="2000" dirty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548680"/>
            <a:ext cx="7083896" cy="55314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mr-IN" b="1" dirty="0" smtClean="0">
                <a:latin typeface="VriDeVanagari CN" pitchFamily="2" charset="0"/>
                <a:cs typeface="CDAC-GISTSurekh" pitchFamily="2" charset="0"/>
              </a:rPr>
              <a:t>अरियो अट्ठङ्गिको मग्गो </a:t>
            </a:r>
            <a:endParaRPr lang="en-IN" b="1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None/>
            </a:pPr>
            <a:endParaRPr lang="en-IN" b="1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सम्मावाचा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सम्माकम्मन्तो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आ</a:t>
            </a: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जीवो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सम्मावायामो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सम्मासति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सम्मासमाधि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सम्मादिट्ठि </a:t>
            </a:r>
            <a:endParaRPr lang="en-IN" dirty="0" smtClean="0">
              <a:latin typeface="VriDeVanagari CN" pitchFamily="2" charset="0"/>
              <a:cs typeface="CDAC-GISTSurekh" pitchFamily="2" charset="0"/>
            </a:endParaRPr>
          </a:p>
          <a:p>
            <a:pPr>
              <a:buClr>
                <a:srgbClr val="0070C0"/>
              </a:buClr>
              <a:buSzPct val="80000"/>
              <a:buFont typeface="Wingdings" pitchFamily="2" charset="2"/>
              <a:buChar char="ü"/>
            </a:pPr>
            <a:r>
              <a:rPr lang="mr-IN" dirty="0" smtClean="0">
                <a:latin typeface="VriDeVanagari CN" pitchFamily="2" charset="0"/>
                <a:cs typeface="CDAC-GISTSurekh" pitchFamily="2" charset="0"/>
              </a:rPr>
              <a:t>सम्मासङ्कप्पो</a:t>
            </a:r>
            <a:endParaRPr lang="en-IN" dirty="0">
              <a:latin typeface="VriDeVanagari CN" pitchFamily="2" charset="0"/>
              <a:cs typeface="CDAC-GISTSurekh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4162"/>
            <a:ext cx="8236024" cy="4525963"/>
          </a:xfrm>
        </p:spPr>
        <p:txBody>
          <a:bodyPr/>
          <a:lstStyle/>
          <a:p>
            <a:endParaRPr lang="mr-IN" dirty="0" smtClean="0"/>
          </a:p>
          <a:p>
            <a:pPr>
              <a:buNone/>
            </a:pPr>
            <a:endParaRPr lang="en-IN" sz="3600" b="1" dirty="0" smtClean="0">
              <a:latin typeface="CDAC-GISTSurekh" pitchFamily="2" charset="0"/>
              <a:cs typeface="CDAC-GISTSurekh" pitchFamily="2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mr-IN" sz="3600" b="1" dirty="0" smtClean="0">
                <a:solidFill>
                  <a:srgbClr val="7030A0"/>
                </a:solidFill>
                <a:latin typeface="CDAC-GISTSurekh" pitchFamily="2" charset="0"/>
                <a:cs typeface="CDAC-GISTSurekh" pitchFamily="2" charset="0"/>
              </a:rPr>
              <a:t>सब्बपापस्स अकरणं, कुसलस्स उपसम्पदा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mr-IN" sz="3600" b="1" dirty="0" smtClean="0">
                <a:solidFill>
                  <a:srgbClr val="7030A0"/>
                </a:solidFill>
                <a:latin typeface="CDAC-GISTSurekh" pitchFamily="2" charset="0"/>
                <a:cs typeface="CDAC-GISTSurekh" pitchFamily="2" charset="0"/>
              </a:rPr>
              <a:t> सचित्तपरियोदपनं, एतं बुद्धान</a:t>
            </a:r>
            <a:r>
              <a:rPr lang="en-IN" sz="3600" b="1" dirty="0" smtClean="0">
                <a:solidFill>
                  <a:srgbClr val="7030A0"/>
                </a:solidFill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sz="3600" b="1" dirty="0" smtClean="0">
                <a:solidFill>
                  <a:srgbClr val="7030A0"/>
                </a:solidFill>
                <a:latin typeface="CDAC-GISTSurekh" pitchFamily="2" charset="0"/>
                <a:cs typeface="CDAC-GISTSurekh" pitchFamily="2" charset="0"/>
              </a:rPr>
              <a:t>सासनं</a:t>
            </a:r>
            <a:r>
              <a:rPr lang="en-IN" sz="3600" b="1" dirty="0" smtClean="0">
                <a:solidFill>
                  <a:srgbClr val="7030A0"/>
                </a:solidFill>
                <a:latin typeface="CDAC-GISTSurekh" pitchFamily="2" charset="0"/>
                <a:cs typeface="CDAC-GISTSurekh" pitchFamily="2" charset="0"/>
              </a:rPr>
              <a:t> </a:t>
            </a:r>
            <a:endParaRPr lang="mr-IN" sz="3600" b="1" dirty="0" smtClean="0">
              <a:solidFill>
                <a:srgbClr val="7030A0"/>
              </a:solidFill>
              <a:latin typeface="CDAC-GISTSurekh" pitchFamily="2" charset="0"/>
              <a:cs typeface="CDAC-GISTSurekh" pitchFamily="2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476672"/>
            <a:ext cx="8164016" cy="6192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000" b="1" dirty="0" smtClean="0">
                <a:solidFill>
                  <a:srgbClr val="7030A0"/>
                </a:solidFill>
                <a:latin typeface="VriDeVanagari CN" pitchFamily="2" charset="0"/>
              </a:rPr>
              <a:t>ivBVEt pircy</a:t>
            </a:r>
          </a:p>
          <a:p>
            <a:pPr algn="ctr">
              <a:buNone/>
            </a:pPr>
            <a:r>
              <a:rPr lang="en-IN" sz="4000" b="1" dirty="0" smtClean="0">
                <a:solidFill>
                  <a:srgbClr val="FF0000"/>
                </a:solidFill>
                <a:latin typeface="VriDeVanagari CN" pitchFamily="2" charset="0"/>
              </a:rPr>
              <a:t>buÂ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buÂM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srfM gœCAim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ye c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buÂA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StItA c ye c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buÂA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SnAgtA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nV¥T me srfM S²YM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buÂo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me srfM vrM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nmo t‰s Bgvto Srhto sýmAsý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buÂ‰s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qdVýp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buÂe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rtnM pfItM ...</a:t>
            </a:r>
          </a:p>
          <a:p>
            <a:pPr algn="just">
              <a:buClr>
                <a:srgbClr val="FF0000"/>
              </a:buClr>
              <a:buSzPct val="80000"/>
              <a:buFont typeface="Wingdings" pitchFamily="2" charset="2"/>
              <a:buChar char="ü"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atM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buÂAn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sAsnM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1440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 algn="ctr">
              <a:buNone/>
            </a:pPr>
            <a:endParaRPr lang="en-IN" sz="4300" b="1" dirty="0" smtClean="0">
              <a:solidFill>
                <a:srgbClr val="7030A0"/>
              </a:solidFill>
              <a:latin typeface="VriDeVanagari CN" pitchFamily="2" charset="0"/>
            </a:endParaRPr>
          </a:p>
          <a:p>
            <a:pPr>
              <a:buNone/>
            </a:pPr>
            <a:r>
              <a:rPr lang="en-IN" dirty="0" smtClean="0">
                <a:latin typeface="VriDeVanagari CN" pitchFamily="2" charset="0"/>
              </a:rPr>
              <a:t>v</a:t>
            </a:r>
            <a:endParaRPr lang="en-IN" dirty="0">
              <a:latin typeface="VriDeVanagari CN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512" y="1397000"/>
          <a:ext cx="8712968" cy="522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016224"/>
                <a:gridCol w="2088232"/>
                <a:gridCol w="1800200"/>
              </a:tblGrid>
              <a:tr h="58581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tx1"/>
                          </a:solidFill>
                          <a:latin typeface="VriDeVanagari CN" pitchFamily="2" charset="0"/>
                        </a:rPr>
                        <a:t>akþvcn</a:t>
                      </a:r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 smtClean="0">
                          <a:solidFill>
                            <a:schemeClr val="tx1"/>
                          </a:solidFill>
                          <a:latin typeface="VriDeVanagari CN" pitchFamily="2" charset="0"/>
                        </a:rPr>
                        <a:t>bhuvcn</a:t>
                      </a:r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VriDeVanagari CN" pitchFamily="2" charset="0"/>
                        </a:rPr>
                        <a:t>buÂo</a:t>
                      </a:r>
                      <a:endParaRPr lang="en-IN" sz="2800" b="1" dirty="0"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(ne)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 (ne)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kþo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kþo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se, «ArA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buÂeih,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buÂeiB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se, «ArA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buÂ‰s, buÂAy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kþo, keþ ila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kþo, keþ ila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43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buÂ‰mA, buÂýhA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se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buÂeih,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buÂeiB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</a:t>
                      </a:r>
                      <a:r>
                        <a:rPr lang="en-IN" sz="2400" b="1" baseline="0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 se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VriDeVanagari CN" pitchFamily="2" charset="0"/>
                        </a:rPr>
                        <a:t>buÂ‰s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kþA, kþI, keþ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latin typeface="VriDeVanagari CN" pitchFamily="2" charset="0"/>
                        </a:rPr>
                        <a:t>buÂAnM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kþA, kþI, keþ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buÂe,</a:t>
                      </a:r>
                      <a:r>
                        <a:rPr lang="en-IN" sz="2800" b="1" baseline="0" dirty="0" smtClean="0">
                          <a:latin typeface="VriDeVanagari CN" pitchFamily="2" charset="0"/>
                        </a:rPr>
                        <a:t> </a:t>
                      </a:r>
                      <a:r>
                        <a:rPr lang="en-IN" sz="2800" b="1" dirty="0" smtClean="0">
                          <a:latin typeface="VriDeVanagari CN" pitchFamily="2" charset="0"/>
                        </a:rPr>
                        <a:t>buÂV‰mM, buÂVýh</a:t>
                      </a:r>
                      <a:endParaRPr lang="en-IN" sz="2800" b="1" dirty="0">
                        <a:solidFill>
                          <a:schemeClr val="tx1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 meM, pr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buÂesu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buÂoM meM, pr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  <a:tr h="585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buÂ, buÂA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he buÂ !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 smtClean="0">
                          <a:latin typeface="VriDeVanagari CN" pitchFamily="2" charset="0"/>
                        </a:rPr>
                        <a:t>buÂA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solidFill>
                            <a:srgbClr val="FF0000"/>
                          </a:solidFill>
                          <a:latin typeface="VriDeVanagari CN" pitchFamily="2" charset="0"/>
                        </a:rPr>
                        <a:t>he buÂoM !</a:t>
                      </a:r>
                      <a:endParaRPr lang="en-IN" sz="2400" dirty="0">
                        <a:solidFill>
                          <a:srgbClr val="FF0000"/>
                        </a:solidFill>
                        <a:latin typeface="VriDeVanagari CN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16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pXmA ivBVH  </a:t>
            </a:r>
          </a:p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kþtAQ</a:t>
            </a:r>
            <a:r>
              <a:rPr lang="en-IN" sz="3600" b="1" dirty="0" smtClean="0">
                <a:latin typeface="VriDeVanagari CN" pitchFamily="2" charset="0"/>
              </a:rPr>
              <a:t> 	</a:t>
            </a:r>
          </a:p>
          <a:p>
            <a:pPr algn="ctr">
              <a:buNone/>
            </a:pPr>
            <a:endParaRPr lang="en-IN" sz="1800" b="1" dirty="0" smtClean="0">
              <a:latin typeface="VriDeVanagari CN" pitchFamily="2" charset="0"/>
            </a:endParaRPr>
          </a:p>
          <a:p>
            <a:pPr algn="just">
              <a:buNone/>
            </a:pPr>
            <a:r>
              <a:rPr lang="en-IN" b="1" dirty="0" smtClean="0">
                <a:latin typeface="VriDeVanagari CN" pitchFamily="2" charset="0"/>
              </a:rPr>
              <a:t>		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1. buÂo BAsit¦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2. puHo hsit¦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3. S‰so DAvit¦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4. BUpAlo insIdit¦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5. imHo SAgœCit¦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6. kþ‰skþo kþsit¦</a:t>
            </a:r>
            <a:endParaRPr lang="en-IN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97666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duityA ivBVH </a:t>
            </a:r>
          </a:p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kþmQ / gMtˉy ‰TAn</a:t>
            </a:r>
            <a:endParaRPr lang="en-IN" sz="15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ctr">
              <a:buNone/>
            </a:pPr>
            <a:endParaRPr lang="en-IN" sz="15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dirty="0" smtClean="0">
                <a:solidFill>
                  <a:srgbClr val="FF0000"/>
                </a:solidFill>
                <a:latin typeface="VriDeVanagari CN" pitchFamily="2" charset="0"/>
              </a:rPr>
              <a:t>		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1. buÂo DýmM BAsit¦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2. puHo imHM p‰sit¦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3. kþ‰skþo ‰ŒEKM iC®dit¦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4. BUpAlo buÂM v®dit¦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5. wpAskþA buÂM v®dV®t¦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6. buÂo ivhArM pivsit¦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7. vAifjA ngrM gœCV®t¦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8. kuþmArA rŒEKe SArŒhV®t¦</a:t>
            </a:r>
            <a:endParaRPr lang="en-IN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560345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tityA ivBVH</a:t>
            </a:r>
          </a:p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kþrf / keþ sAT</a:t>
            </a:r>
          </a:p>
          <a:p>
            <a:pPr algn="ctr">
              <a:buNone/>
            </a:pPr>
            <a:endParaRPr lang="en-IN" sz="15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dirty="0" smtClean="0">
                <a:solidFill>
                  <a:srgbClr val="FF0000"/>
                </a:solidFill>
                <a:latin typeface="VriDeVanagari CN" pitchFamily="2" charset="0"/>
              </a:rPr>
              <a:t>		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1. mnu‰sA pAdeih crV®t¦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2. vAifjA rTeih gœCV®t¦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3. puHA imHeih sVÂM kþILV®t¦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4. sAvkþA wpAskeþih sVÂM BAsV®t¦ 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5. yAckþo h¥Ten pHM g»hAit¦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1602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206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ctu¥TI ivBVH</a:t>
            </a:r>
          </a:p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sýáAdAn</a:t>
            </a:r>
            <a:endParaRPr lang="en-IN" sz="20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ctr">
              <a:buNone/>
            </a:pPr>
            <a:endParaRPr lang="en-IN" sz="20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		</a:t>
            </a:r>
            <a:r>
              <a:rPr lang="en-IN" b="1" dirty="0" smtClean="0">
                <a:solidFill>
                  <a:schemeClr val="tx1"/>
                </a:solidFill>
                <a:latin typeface="VriDeVanagari CN" pitchFamily="2" charset="0"/>
              </a:rPr>
              <a:t>áA¥yöþ(duityA) - SáA¥yö (ctu¥TI) kþmQ</a:t>
            </a:r>
          </a:p>
          <a:p>
            <a:pPr algn="just">
              <a:buNone/>
            </a:pPr>
            <a:endParaRPr lang="en-IN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		</a:t>
            </a: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1. wpAskþo smf‰s BHM ddAit¦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2. BUpAlo yAckþAnM SodnM ddAit¦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3. buÂo sAvkþ‰s DýmM deseit¦</a:t>
            </a:r>
          </a:p>
          <a:p>
            <a:pPr algn="just">
              <a:buNone/>
            </a:pPr>
            <a:r>
              <a:rPr lang="en-IN" b="1" dirty="0" smtClean="0">
                <a:solidFill>
                  <a:srgbClr val="7030A0"/>
                </a:solidFill>
                <a:latin typeface="VriDeVanagari CN" pitchFamily="2" charset="0"/>
              </a:rPr>
              <a:t>		4. buÂo wpAskþAnM DýmM deseit¦</a:t>
            </a:r>
            <a:endParaRPr lang="en-IN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472608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latin typeface="VriDeVanagari CN" pitchFamily="2" charset="0"/>
              </a:rPr>
              <a:t>puHo Bu²jit¦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latin typeface="VriDeVanagari CN" pitchFamily="2" charset="0"/>
              </a:rPr>
              <a:t>puHo BHM Bu²jit¦ 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latin typeface="VriDeVanagari CN" pitchFamily="2" charset="0"/>
              </a:rPr>
              <a:t>puHo imHen sh BHM Bu²jit¦</a:t>
            </a:r>
            <a:r>
              <a:rPr lang="en-IN" dirty="0" smtClean="0">
                <a:latin typeface="VriDeVanagari CN" pitchFamily="2" charset="0"/>
              </a:rPr>
              <a:t> </a:t>
            </a:r>
          </a:p>
          <a:p>
            <a:pPr>
              <a:buClr>
                <a:srgbClr val="00B0F0"/>
              </a:buClr>
              <a:buNone/>
            </a:pPr>
            <a:endParaRPr lang="en-IN" dirty="0" smtClean="0">
              <a:latin typeface="VriDeVanagari CN" pitchFamily="2" charset="0"/>
            </a:endParaRP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vAifjA gœCV®t¦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vAifjA ngrM gœCV®t¦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vAifjA rTeih ngrM gœCV®t¦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r>
              <a:rPr lang="en-IN" b="1" dirty="0" smtClean="0">
                <a:solidFill>
                  <a:srgbClr val="FF0000"/>
                </a:solidFill>
                <a:latin typeface="VriDeVanagari CN" pitchFamily="2" charset="0"/>
              </a:rPr>
              <a:t>vAifjA puHeih sVÂM rTeih ngrM gœCV®t¦</a:t>
            </a:r>
          </a:p>
          <a:p>
            <a:pPr>
              <a:buClr>
                <a:srgbClr val="00B0F0"/>
              </a:buClr>
              <a:buFont typeface="Wingdings" pitchFamily="2" charset="2"/>
              <a:buChar char="Ø"/>
            </a:pPr>
            <a:endParaRPr lang="en-IN" dirty="0"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783</TotalTime>
  <Words>330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36</cp:revision>
  <dcterms:created xsi:type="dcterms:W3CDTF">2018-04-08T07:44:17Z</dcterms:created>
  <dcterms:modified xsi:type="dcterms:W3CDTF">2018-04-19T09:06:15Z</dcterms:modified>
</cp:coreProperties>
</file>