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6" r:id="rId8"/>
    <p:sldId id="265" r:id="rId9"/>
    <p:sldId id="270" r:id="rId10"/>
    <p:sldId id="267" r:id="rId11"/>
    <p:sldId id="268" r:id="rId12"/>
    <p:sldId id="269" r:id="rId13"/>
    <p:sldId id="271" r:id="rId14"/>
    <p:sldId id="27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0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Title 28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11-04-2018</a:t>
            </a:fld>
            <a:endParaRPr lang="en-IN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11-04-2018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11-04-2018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11-04-2018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8" name="Content Placeholder 27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11-04-2018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11-04-2018</a:t>
            </a:fld>
            <a:endParaRPr lang="en-I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11-04-2018</a:t>
            </a:fld>
            <a:endParaRPr lang="en-I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11-04-2018</a:t>
            </a:fld>
            <a:endParaRPr lang="en-IN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A916B-E82D-4FEA-95AE-BA5CE5FA2CFD}" type="datetimeFigureOut">
              <a:rPr lang="en-IN" smtClean="0"/>
              <a:pPr/>
              <a:t>11-04-2018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6" name="Text Placeholder 25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A4CA916B-E82D-4FEA-95AE-BA5CE5FA2CFD}" type="datetimeFigureOut">
              <a:rPr lang="en-IN" smtClean="0"/>
              <a:pPr/>
              <a:t>11-04-2018</a:t>
            </a:fld>
            <a:endParaRPr lang="en-IN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FB4DD51E-5527-466C-B09D-D1C35C560400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9148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6712"/>
            <a:ext cx="8686800" cy="5243413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endParaRPr lang="en-IN" sz="3600" b="1" dirty="0" smtClean="0">
              <a:latin typeface="VriDeVanagari CN" pitchFamily="2" charset="0"/>
            </a:endParaRPr>
          </a:p>
          <a:p>
            <a:pPr algn="ctr">
              <a:buNone/>
            </a:pPr>
            <a:r>
              <a:rPr lang="en-IN" sz="4300" b="1" dirty="0" smtClean="0">
                <a:latin typeface="VriDeVanagari CN" pitchFamily="2" charset="0"/>
              </a:rPr>
              <a:t>BAúA SÈr ilip</a:t>
            </a:r>
          </a:p>
          <a:p>
            <a:pPr algn="ctr">
              <a:buNone/>
            </a:pPr>
            <a:endParaRPr lang="en-IN" sz="4300" b="1" dirty="0" smtClean="0">
              <a:latin typeface="VriDeVanagari CN" pitchFamily="2" charset="0"/>
            </a:endParaRPr>
          </a:p>
          <a:p>
            <a:pPr algn="ctr">
              <a:buNone/>
            </a:pPr>
            <a:r>
              <a:rPr lang="en-IN" sz="4300" b="1" dirty="0" smtClean="0">
                <a:solidFill>
                  <a:srgbClr val="FF0000"/>
                </a:solidFill>
                <a:latin typeface="VriDeVanagari CN" pitchFamily="2" charset="0"/>
              </a:rPr>
              <a:t>pAil BAúA – devnAgrI ilip</a:t>
            </a:r>
          </a:p>
          <a:p>
            <a:pPr>
              <a:buNone/>
            </a:pPr>
            <a:endParaRPr lang="en-IN" sz="4300" b="1" dirty="0" smtClean="0">
              <a:latin typeface="VriDeVanagari CN" pitchFamily="2" charset="0"/>
            </a:endParaRPr>
          </a:p>
          <a:p>
            <a:pPr algn="ctr">
              <a:buNone/>
            </a:pPr>
            <a:r>
              <a:rPr lang="en-IN" sz="4300" b="1" dirty="0" smtClean="0">
                <a:solidFill>
                  <a:schemeClr val="tx1"/>
                </a:solidFill>
                <a:latin typeface="VriDeVanagari CN" pitchFamily="2" charset="0"/>
              </a:rPr>
              <a:t>vfQ pircy</a:t>
            </a:r>
          </a:p>
          <a:p>
            <a:pPr algn="ctr">
              <a:buNone/>
            </a:pPr>
            <a:endParaRPr lang="en-IN" sz="4300" b="1" dirty="0" smtClean="0">
              <a:solidFill>
                <a:schemeClr val="tx1"/>
              </a:solidFill>
              <a:latin typeface="VriDeVanagari CN" pitchFamily="2" charset="0"/>
            </a:endParaRPr>
          </a:p>
          <a:p>
            <a:pPr algn="ctr">
              <a:buNone/>
            </a:pPr>
            <a:r>
              <a:rPr lang="en-IN" sz="4300" b="1" dirty="0" smtClean="0">
                <a:solidFill>
                  <a:srgbClr val="7030A0"/>
                </a:solidFill>
                <a:latin typeface="VriDeVanagari CN" pitchFamily="2" charset="0"/>
              </a:rPr>
              <a:t>41 vfQ : 8 ‰vr, 33 ˉyMjn</a:t>
            </a:r>
          </a:p>
          <a:p>
            <a:pPr>
              <a:buNone/>
            </a:pPr>
            <a:endParaRPr lang="en-IN" dirty="0">
              <a:latin typeface="VriDeVanagari C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2880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1926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600" b="1" dirty="0" smtClean="0">
                <a:latin typeface="VriDeVanagari CN" pitchFamily="2" charset="0"/>
              </a:rPr>
              <a:t>›vin pirvtQn</a:t>
            </a:r>
          </a:p>
          <a:p>
            <a:pPr algn="just">
              <a:buNone/>
            </a:pPr>
            <a:r>
              <a:rPr lang="en-IN" sz="3600" b="1" dirty="0" smtClean="0">
                <a:latin typeface="VriDeVanagari CN" pitchFamily="2" charset="0"/>
              </a:rPr>
              <a:t>kþmQ – kþým		DmQ – Dým			mAgQ - mŸg</a:t>
            </a:r>
          </a:p>
          <a:p>
            <a:pPr algn="just">
              <a:buNone/>
            </a:pPr>
            <a:r>
              <a:rPr lang="en-IN" sz="3600" b="1" dirty="0" smtClean="0">
                <a:latin typeface="VriDeVanagari CN" pitchFamily="2" charset="0"/>
              </a:rPr>
              <a:t>sUyQ – suiry		SAcAyQ – SAciry		SAyQ - Siry</a:t>
            </a:r>
          </a:p>
          <a:p>
            <a:pPr algn="just">
              <a:buNone/>
            </a:pPr>
            <a:endParaRPr lang="en-IN" sz="3600" b="1" dirty="0" smtClean="0">
              <a:solidFill>
                <a:srgbClr val="FF0000"/>
              </a:solidFill>
              <a:latin typeface="VriDeVanagari CN" pitchFamily="2" charset="0"/>
            </a:endParaRPr>
          </a:p>
          <a:p>
            <a:pPr algn="just"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åþ – q, w  	</a:t>
            </a:r>
            <a:r>
              <a:rPr lang="en-IN" sz="3600" b="1" dirty="0" smtClean="0">
                <a:solidFill>
                  <a:schemeClr val="tx1"/>
                </a:solidFill>
                <a:latin typeface="VriDeVanagari CN" pitchFamily="2" charset="0"/>
              </a:rPr>
              <a:t>åþf – qf, </a:t>
            </a:r>
            <a:r>
              <a:rPr lang="en-IN" sz="3600" b="1" dirty="0" smtClean="0">
                <a:solidFill>
                  <a:schemeClr val="tx1"/>
                </a:solidFill>
                <a:latin typeface="VriDeVanagari CN" pitchFamily="2" charset="0"/>
              </a:rPr>
              <a:t>   åþiú </a:t>
            </a:r>
            <a:r>
              <a:rPr lang="en-IN" sz="3600" b="1" dirty="0" smtClean="0">
                <a:solidFill>
                  <a:schemeClr val="tx1"/>
                </a:solidFill>
                <a:latin typeface="VriDeVanagari CN" pitchFamily="2" charset="0"/>
              </a:rPr>
              <a:t>– </a:t>
            </a:r>
            <a:r>
              <a:rPr lang="en-IN" sz="3600" b="1" dirty="0" smtClean="0">
                <a:solidFill>
                  <a:schemeClr val="tx1"/>
                </a:solidFill>
                <a:latin typeface="VriDeVanagari CN" pitchFamily="2" charset="0"/>
              </a:rPr>
              <a:t>qis, </a:t>
            </a:r>
            <a:r>
              <a:rPr lang="en-IN" sz="3600" b="1" dirty="0" smtClean="0">
                <a:solidFill>
                  <a:schemeClr val="tx1"/>
                </a:solidFill>
                <a:latin typeface="VriDeVanagari CN" pitchFamily="2" charset="0"/>
              </a:rPr>
              <a:t>	</a:t>
            </a:r>
            <a:r>
              <a:rPr lang="en-IN" sz="3600" b="1" dirty="0" smtClean="0">
                <a:solidFill>
                  <a:schemeClr val="tx1"/>
                </a:solidFill>
                <a:latin typeface="VriDeVanagari CN" pitchFamily="2" charset="0"/>
              </a:rPr>
              <a:t>åþtu </a:t>
            </a:r>
            <a:r>
              <a:rPr lang="en-IN" sz="3600" b="1" dirty="0" smtClean="0">
                <a:solidFill>
                  <a:schemeClr val="tx1"/>
                </a:solidFill>
                <a:latin typeface="VriDeVanagari CN" pitchFamily="2" charset="0"/>
              </a:rPr>
              <a:t>- wtu</a:t>
            </a:r>
          </a:p>
          <a:p>
            <a:pPr algn="just">
              <a:buNone/>
            </a:pPr>
            <a:r>
              <a:rPr lang="en-IN" sz="3600" b="1" dirty="0" smtClean="0">
                <a:latin typeface="VriDeVanagari CN" pitchFamily="2" charset="0"/>
              </a:rPr>
              <a:t>kííþt – kþt, 		mít – mt</a:t>
            </a:r>
          </a:p>
          <a:p>
            <a:pPr algn="ctr">
              <a:buNone/>
            </a:pPr>
            <a:endParaRPr lang="en-IN" sz="3600" b="1" dirty="0" smtClean="0">
              <a:solidFill>
                <a:srgbClr val="FF0000"/>
              </a:solidFill>
              <a:latin typeface="VriDeVanagari CN" pitchFamily="2" charset="0"/>
            </a:endParaRPr>
          </a:p>
          <a:p>
            <a:pPr algn="ctr"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ae – a, SÈ – So</a:t>
            </a:r>
          </a:p>
          <a:p>
            <a:pPr algn="just">
              <a:buNone/>
            </a:pPr>
            <a:r>
              <a:rPr lang="en-IN" sz="3600" b="1" dirty="0" smtClean="0">
                <a:latin typeface="VriDeVanagari CN" pitchFamily="2" charset="0"/>
              </a:rPr>
              <a:t>vÔÕAlI – vesAlI, gÈtm – gotm, SÈúiD – SosDI</a:t>
            </a:r>
          </a:p>
          <a:p>
            <a:pPr algn="just">
              <a:buNone/>
            </a:pPr>
            <a:endParaRPr lang="en-IN" sz="3600" b="1" dirty="0">
              <a:latin typeface="VriDeVanagari CN" pitchFamily="2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3600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812088" cy="61206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600" b="1" dirty="0" smtClean="0">
                <a:latin typeface="VriDeVanagari CN" pitchFamily="2" charset="0"/>
              </a:rPr>
              <a:t>›vin pirvtQn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				ö – K 	ô – Y</a:t>
            </a:r>
          </a:p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iBöu – iBEKu, 	  cöu – cEKu, 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öuDA – KudA, 	  öem – Kem,	öIr - KIr</a:t>
            </a:r>
          </a:p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ivôAn - iv²YAf, 	  áAôA - p²YA, 	ôAn – YAf</a:t>
            </a:r>
          </a:p>
          <a:p>
            <a:pPr>
              <a:buNone/>
            </a:pPr>
            <a:endParaRPr lang="en-IN" sz="3600" b="1" dirty="0" smtClean="0">
              <a:latin typeface="VriDeVanagari CN" pitchFamily="2" charset="0"/>
            </a:endParaRPr>
          </a:p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		üeÏX - se§, 		kþinÏX - kþin§, 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		h‰t - h¥T, 		ÕA‰tA - s¥TA,</a:t>
            </a:r>
          </a:p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		puÏp – puFPþ, 		puÏkþrfI - poEKrfI</a:t>
            </a:r>
            <a:endParaRPr lang="en-IN" sz="3600" b="1" dirty="0">
              <a:latin typeface="VriDeVanagari CN" pitchFamily="2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2880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476672"/>
            <a:ext cx="8812088" cy="6192688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600" b="1" dirty="0" smtClean="0">
                <a:solidFill>
                  <a:schemeClr val="tx1"/>
                </a:solidFill>
                <a:latin typeface="VriDeVanagari CN" pitchFamily="2" charset="0"/>
              </a:rPr>
              <a:t>‘y’ keþ sAT sMyuEt ˉyMjn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chemeClr val="tx1"/>
                </a:solidFill>
                <a:latin typeface="VriDeVanagari CN" pitchFamily="2" charset="0"/>
              </a:rPr>
              <a:t>t vŸg : (t	   T     d    D	   n/f) + y 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chemeClr val="tx1"/>
                </a:solidFill>
                <a:latin typeface="VriDeVanagari CN" pitchFamily="2" charset="0"/>
              </a:rPr>
              <a:t>				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chemeClr val="tx1"/>
                </a:solidFill>
                <a:latin typeface="VriDeVanagari CN" pitchFamily="2" charset="0"/>
              </a:rPr>
              <a:t>c vŸg :  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œc   œC   Àj   ÀJ    ²Y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chemeClr val="tx1"/>
                </a:solidFill>
                <a:latin typeface="VriDeVanagari CN" pitchFamily="2" charset="0"/>
              </a:rPr>
              <a:t>	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ní¥y – nœc,  		kíþ¥y – ikþœc,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	imÉyA – imœCA,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	m¬ - mÀj, 		iv¬A – ivÀjA,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	m›ym – mVÀJm, 	bo›yMg - boÀJ½</a:t>
            </a:r>
          </a:p>
          <a:p>
            <a:pPr algn="just"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	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S®y - S²Y		Sr»y - Sr²Y   üAm»y - sAm²Y</a:t>
            </a:r>
            <a:endParaRPr lang="en-IN" sz="3600" b="1" dirty="0" smtClean="0">
              <a:solidFill>
                <a:srgbClr val="7030A0"/>
              </a:solidFill>
              <a:latin typeface="VriDeVanagari CN" pitchFamily="2" charset="0"/>
            </a:endParaRPr>
          </a:p>
        </p:txBody>
      </p:sp>
      <p:sp>
        <p:nvSpPr>
          <p:cNvPr id="4" name="Curved Left Arrow 3"/>
          <p:cNvSpPr/>
          <p:nvPr/>
        </p:nvSpPr>
        <p:spPr>
          <a:xfrm>
            <a:off x="7020272" y="1412776"/>
            <a:ext cx="792088" cy="151216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554162"/>
            <a:ext cx="80648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buNone/>
            </a:pPr>
            <a:endParaRPr lang="en-IN" sz="2400" dirty="0" smtClean="0">
              <a:latin typeface="Times Ext Roman" pitchFamily="18" charset="0"/>
              <a:ea typeface="Times Ext Roman" pitchFamily="18" charset="0"/>
              <a:cs typeface="Times Ext Roman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Times Ext Roman" pitchFamily="18" charset="0"/>
                <a:ea typeface="Times Ext Roman" pitchFamily="18" charset="0"/>
                <a:cs typeface="Times Ext Roman" pitchFamily="18" charset="0"/>
              </a:rPr>
              <a:t>Evaṃ me sutaṃ – ekaṃ samayaṃ bhagavā sāvatthiyaṃ viharati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Times Ext Roman" pitchFamily="18" charset="0"/>
                <a:ea typeface="Times Ext Roman" pitchFamily="18" charset="0"/>
                <a:cs typeface="Times Ext Roman" pitchFamily="18" charset="0"/>
              </a:rPr>
              <a:t>jetavane anāthapiṇḍikassa āraāme. Tatra kho bhagavā bhikkhū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Times Ext Roman" pitchFamily="18" charset="0"/>
                <a:ea typeface="Times Ext Roman" pitchFamily="18" charset="0"/>
                <a:cs typeface="Times Ext Roman" pitchFamily="18" charset="0"/>
              </a:rPr>
              <a:t>āmantesi – “bhikkhavo”ti. “Bhadante”ti te bhikkhū bhagavato </a:t>
            </a:r>
          </a:p>
          <a:p>
            <a:pPr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400" dirty="0" smtClean="0">
                <a:latin typeface="Times Ext Roman" pitchFamily="18" charset="0"/>
                <a:ea typeface="Times Ext Roman" pitchFamily="18" charset="0"/>
                <a:cs typeface="Times Ext Roman" pitchFamily="18" charset="0"/>
              </a:rPr>
              <a:t>paccassosuṃ. Bhagavā etadavoca - </a:t>
            </a:r>
            <a:endParaRPr lang="en-IN" sz="2400" dirty="0">
              <a:latin typeface="Times Ext Roman" pitchFamily="18" charset="0"/>
              <a:ea typeface="Times Ext Roman" pitchFamily="18" charset="0"/>
              <a:cs typeface="Times Ext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554162"/>
            <a:ext cx="7632848" cy="4525963"/>
          </a:xfrm>
        </p:spPr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एवं मे सुतं  – एकं समयं भगवा</a:t>
            </a:r>
            <a:r>
              <a:rPr lang="en-IN" dirty="0" smtClean="0">
                <a:latin typeface="CDAC-GISTSurekh" pitchFamily="2" charset="0"/>
                <a:cs typeface="CDAC-GISTSurekh" pitchFamily="2" charset="0"/>
              </a:rPr>
              <a:t> </a:t>
            </a: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सावत्थियं विहरति</a:t>
            </a:r>
            <a:endParaRPr lang="en-IN" dirty="0" smtClean="0">
              <a:latin typeface="CDAC-GISTSurekh" pitchFamily="2" charset="0"/>
              <a:cs typeface="CDAC-GISTSurekh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जेतवने</a:t>
            </a:r>
            <a:r>
              <a:rPr lang="en-IN" dirty="0" smtClean="0">
                <a:latin typeface="CDAC-GISTSurekh" pitchFamily="2" charset="0"/>
                <a:cs typeface="CDAC-GISTSurekh" pitchFamily="2" charset="0"/>
              </a:rPr>
              <a:t> </a:t>
            </a: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अनाथपिण्डिकस्स आरामे। तत्र</a:t>
            </a:r>
            <a:r>
              <a:rPr lang="en-IN" dirty="0" smtClean="0">
                <a:latin typeface="CDAC-GISTSurekh" pitchFamily="2" charset="0"/>
                <a:cs typeface="CDAC-GISTSurekh" pitchFamily="2" charset="0"/>
              </a:rPr>
              <a:t> </a:t>
            </a: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खो भगवा </a:t>
            </a:r>
            <a:endParaRPr lang="en-IN" dirty="0" smtClean="0">
              <a:latin typeface="CDAC-GISTSurekh" pitchFamily="2" charset="0"/>
              <a:cs typeface="CDAC-GISTSurekh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भिक्खू आमन्तेसि – ‘‘भिक्खवो’’ति।</a:t>
            </a:r>
            <a:r>
              <a:rPr lang="en-IN" dirty="0" smtClean="0">
                <a:latin typeface="CDAC-GISTSurekh" pitchFamily="2" charset="0"/>
                <a:cs typeface="CDAC-GISTSurekh" pitchFamily="2" charset="0"/>
              </a:rPr>
              <a:t> </a:t>
            </a: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‘‘भदन्ते’’ति </a:t>
            </a:r>
            <a:endParaRPr lang="en-IN" dirty="0" smtClean="0">
              <a:latin typeface="CDAC-GISTSurekh" pitchFamily="2" charset="0"/>
              <a:cs typeface="CDAC-GISTSurekh" pitchFamily="2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ते भिक्खू भगवतो पच्‍चस्सोसुं। भगवा एतदवोच –</a:t>
            </a:r>
            <a:endParaRPr lang="en-IN" dirty="0">
              <a:latin typeface="CDAC-GISTSurekh" pitchFamily="2" charset="0"/>
              <a:cs typeface="CDAC-GISTSurekh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3600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80"/>
            <a:ext cx="8686800" cy="6048672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8 ‰vr </a:t>
            </a:r>
          </a:p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	S 	  SA 	  q 	  qQ	  w 	  W 	  a 	 So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îh‰v ‰vr </a:t>
            </a:r>
            <a:r>
              <a:rPr lang="en-IN" sz="3600" b="1" dirty="0" smtClean="0">
                <a:latin typeface="VriDeVanagari CN" pitchFamily="2" charset="0"/>
              </a:rPr>
              <a:t>: 	S		q	 	w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dIGQ ‰vr </a:t>
            </a:r>
            <a:r>
              <a:rPr lang="en-IN" sz="3600" b="1" dirty="0" smtClean="0">
                <a:latin typeface="VriDeVanagari CN" pitchFamily="2" charset="0"/>
              </a:rPr>
              <a:t>: 	SA 		qQ	 	W 	  a 	   So</a:t>
            </a:r>
          </a:p>
          <a:p>
            <a:pPr>
              <a:buNone/>
            </a:pPr>
            <a:endParaRPr lang="en-IN" sz="3600" b="1" dirty="0" smtClean="0">
              <a:latin typeface="VriDeVanagari CN" pitchFamily="2" charset="0"/>
            </a:endParaRPr>
          </a:p>
          <a:p>
            <a:pPr algn="ctr"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a</a:t>
            </a:r>
            <a:r>
              <a:rPr lang="en-IN" sz="3600" b="1" dirty="0" smtClean="0">
                <a:latin typeface="VriDeVanagari CN" pitchFamily="2" charset="0"/>
              </a:rPr>
              <a:t> tTA 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So</a:t>
            </a:r>
            <a:r>
              <a:rPr lang="en-IN" sz="3600" b="1" dirty="0" smtClean="0">
                <a:latin typeface="VriDeVanagari CN" pitchFamily="2" charset="0"/>
              </a:rPr>
              <a:t> kþA wœcArf : îh‰v yA dIGQ </a:t>
            </a:r>
          </a:p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	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a</a:t>
            </a:r>
            <a:r>
              <a:rPr lang="en-IN" sz="3600" b="1" dirty="0" smtClean="0">
                <a:latin typeface="VriDeVanagari CN" pitchFamily="2" charset="0"/>
              </a:rPr>
              <a:t> : dev, keþvl, 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KeH, meHA</a:t>
            </a:r>
          </a:p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	</a:t>
            </a: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So</a:t>
            </a:r>
            <a:r>
              <a:rPr lang="en-IN" sz="3600" b="1" dirty="0" smtClean="0">
                <a:latin typeface="VriDeVanagari CN" pitchFamily="2" charset="0"/>
              </a:rPr>
              <a:t> : lokþ, moh, 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Pþo§ˆb, po¥Tkþ</a:t>
            </a:r>
            <a:endParaRPr lang="en-IN" sz="3600" b="1" dirty="0">
              <a:solidFill>
                <a:srgbClr val="7030A0"/>
              </a:solidFill>
              <a:latin typeface="VriDeVanagari C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50405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548680"/>
            <a:ext cx="8812088" cy="6192688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IN" sz="4200" b="1" dirty="0" smtClean="0">
                <a:latin typeface="VriDeVanagari CN" pitchFamily="2" charset="0"/>
              </a:rPr>
              <a:t>33 ˉyMjn : vgIQy tTA S®y ˉyMjn </a:t>
            </a:r>
          </a:p>
          <a:p>
            <a:pPr algn="ctr">
              <a:buNone/>
            </a:pPr>
            <a:r>
              <a:rPr lang="en-IN" sz="3900" b="1" dirty="0" smtClean="0">
                <a:solidFill>
                  <a:srgbClr val="FF0000"/>
                </a:solidFill>
                <a:latin typeface="VriDeVanagari CN" pitchFamily="2" charset="0"/>
              </a:rPr>
              <a:t>vgIQy ˉyMjn </a:t>
            </a:r>
          </a:p>
          <a:p>
            <a:pPr>
              <a:buNone/>
            </a:pPr>
            <a:r>
              <a:rPr lang="en-IN" sz="4200" b="1" dirty="0" smtClean="0">
                <a:solidFill>
                  <a:srgbClr val="FF0000"/>
                </a:solidFill>
                <a:latin typeface="VriDeVanagari CN" pitchFamily="2" charset="0"/>
              </a:rPr>
              <a:t>kþ-vŸg</a:t>
            </a:r>
            <a:r>
              <a:rPr lang="en-IN" sz="4200" b="1" dirty="0" smtClean="0">
                <a:latin typeface="VriDeVanagari CN" pitchFamily="2" charset="0"/>
              </a:rPr>
              <a:t> (kMþXˉy) :  k      </a:t>
            </a:r>
            <a:r>
              <a:rPr lang="en-IN" sz="4200" b="1" dirty="0" err="1" smtClean="0">
                <a:latin typeface="VriDeVanagari CN" pitchFamily="2" charset="0"/>
              </a:rPr>
              <a:t>K</a:t>
            </a:r>
            <a:r>
              <a:rPr lang="en-IN" sz="4200" b="1" dirty="0" smtClean="0">
                <a:latin typeface="VriDeVanagari CN" pitchFamily="2" charset="0"/>
              </a:rPr>
              <a:t>	    g	     G	N</a:t>
            </a:r>
          </a:p>
          <a:p>
            <a:pPr>
              <a:buNone/>
            </a:pPr>
            <a:r>
              <a:rPr lang="en-IN" sz="4200" b="1" dirty="0" smtClean="0">
                <a:solidFill>
                  <a:srgbClr val="FF0000"/>
                </a:solidFill>
                <a:latin typeface="VriDeVanagari CN" pitchFamily="2" charset="0"/>
              </a:rPr>
              <a:t>c-vŸg</a:t>
            </a:r>
            <a:r>
              <a:rPr lang="en-IN" sz="4200" b="1" dirty="0" smtClean="0">
                <a:latin typeface="VriDeVanagari CN" pitchFamily="2" charset="0"/>
              </a:rPr>
              <a:t> (tAlˉy) :  c      C       j     J	Y</a:t>
            </a:r>
          </a:p>
          <a:p>
            <a:pPr>
              <a:buNone/>
            </a:pPr>
            <a:r>
              <a:rPr lang="en-IN" sz="4200" b="1" dirty="0" smtClean="0">
                <a:solidFill>
                  <a:srgbClr val="FF0000"/>
                </a:solidFill>
                <a:latin typeface="VriDeVanagari CN" pitchFamily="2" charset="0"/>
              </a:rPr>
              <a:t>x-vŸg</a:t>
            </a:r>
            <a:r>
              <a:rPr lang="en-IN" sz="4200" b="1" dirty="0" smtClean="0">
                <a:latin typeface="VriDeVanagari CN" pitchFamily="2" charset="0"/>
              </a:rPr>
              <a:t> (mUDQ®y)  :  x      X       z      Z     f</a:t>
            </a:r>
          </a:p>
          <a:p>
            <a:pPr>
              <a:buNone/>
            </a:pPr>
            <a:r>
              <a:rPr lang="en-IN" sz="4200" b="1" dirty="0" smtClean="0">
                <a:solidFill>
                  <a:srgbClr val="FF0000"/>
                </a:solidFill>
                <a:latin typeface="VriDeVanagari CN" pitchFamily="2" charset="0"/>
              </a:rPr>
              <a:t>t-vŸg</a:t>
            </a:r>
            <a:r>
              <a:rPr lang="en-IN" sz="4200" b="1" dirty="0" smtClean="0">
                <a:latin typeface="VriDeVanagari CN" pitchFamily="2" charset="0"/>
              </a:rPr>
              <a:t> (dMtˉy)  :  t      T       d      D     n</a:t>
            </a:r>
          </a:p>
          <a:p>
            <a:pPr>
              <a:buNone/>
            </a:pPr>
            <a:r>
              <a:rPr lang="en-IN" sz="4200" b="1" dirty="0" smtClean="0">
                <a:solidFill>
                  <a:srgbClr val="FF0000"/>
                </a:solidFill>
                <a:latin typeface="VriDeVanagari CN" pitchFamily="2" charset="0"/>
              </a:rPr>
              <a:t>p-vŸg</a:t>
            </a:r>
            <a:r>
              <a:rPr lang="en-IN" sz="4200" b="1" dirty="0" smtClean="0">
                <a:latin typeface="VriDeVanagari CN" pitchFamily="2" charset="0"/>
              </a:rPr>
              <a:t> (SoÏXˉy) : p      P        b      B     m </a:t>
            </a:r>
          </a:p>
          <a:p>
            <a:pPr>
              <a:buNone/>
            </a:pPr>
            <a:r>
              <a:rPr lang="en-IN" sz="4200" b="1" dirty="0" smtClean="0">
                <a:latin typeface="VriDeVanagari CN" pitchFamily="2" charset="0"/>
              </a:rPr>
              <a:t>					</a:t>
            </a:r>
            <a:r>
              <a:rPr lang="en-IN" sz="3800" b="1" dirty="0" smtClean="0">
                <a:latin typeface="VriDeVanagari CN" pitchFamily="2" charset="0"/>
              </a:rPr>
              <a:t>(Goú – SGoú)</a:t>
            </a:r>
          </a:p>
          <a:p>
            <a:pPr>
              <a:buNone/>
            </a:pPr>
            <a:r>
              <a:rPr lang="en-IN" sz="4200" b="1" dirty="0" smtClean="0">
                <a:solidFill>
                  <a:srgbClr val="FF0000"/>
                </a:solidFill>
                <a:latin typeface="VriDeVanagari CN" pitchFamily="2" charset="0"/>
              </a:rPr>
              <a:t>S®y</a:t>
            </a:r>
            <a:r>
              <a:rPr lang="en-IN" sz="4200" b="1" dirty="0" smtClean="0">
                <a:latin typeface="VriDeVanagari CN" pitchFamily="2" charset="0"/>
              </a:rPr>
              <a:t> :       y	 r      l       v     s     h	L</a:t>
            </a:r>
          </a:p>
          <a:p>
            <a:pPr>
              <a:buNone/>
            </a:pPr>
            <a:endParaRPr lang="en-IN" sz="4200" b="1" dirty="0" smtClean="0">
              <a:latin typeface="VriDeVanagari CN" pitchFamily="2" charset="0"/>
            </a:endParaRPr>
          </a:p>
          <a:p>
            <a:pPr algn="ctr">
              <a:buNone/>
            </a:pPr>
            <a:r>
              <a:rPr lang="en-IN" sz="4200" b="1" dirty="0" smtClean="0">
                <a:latin typeface="VriDeVanagari CN" pitchFamily="2" charset="0"/>
              </a:rPr>
              <a:t>   “</a:t>
            </a:r>
            <a:r>
              <a:rPr lang="en-IN" sz="4200" b="1" dirty="0" smtClean="0">
                <a:solidFill>
                  <a:schemeClr val="tx1"/>
                </a:solidFill>
                <a:latin typeface="VriDeVanagari CN" pitchFamily="2" charset="0"/>
              </a:rPr>
              <a:t> </a:t>
            </a:r>
            <a:r>
              <a:rPr lang="en-IN" sz="4200" b="1" dirty="0" smtClean="0">
                <a:solidFill>
                  <a:srgbClr val="FF0000"/>
                </a:solidFill>
                <a:latin typeface="VriDeVanagari CN" pitchFamily="2" charset="0"/>
              </a:rPr>
              <a:t>M </a:t>
            </a:r>
            <a:r>
              <a:rPr lang="en-IN" sz="4200" b="1" dirty="0" smtClean="0">
                <a:latin typeface="VriDeVanagari CN" pitchFamily="2" charset="0"/>
              </a:rPr>
              <a:t>” (SM) - inŸghIt</a:t>
            </a:r>
            <a:endParaRPr lang="en-IN" sz="4200" b="1" dirty="0">
              <a:latin typeface="VriDeVanagari C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3600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048672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IN" sz="3900" b="1" dirty="0" smtClean="0">
                <a:solidFill>
                  <a:srgbClr val="FF0000"/>
                </a:solidFill>
                <a:latin typeface="VriDeVanagari CN" pitchFamily="2" charset="0"/>
              </a:rPr>
              <a:t>Snu‰vAr tTA SnunAisk  ˉyMjn</a:t>
            </a:r>
          </a:p>
          <a:p>
            <a:pPr algn="just">
              <a:buNone/>
            </a:pPr>
            <a:r>
              <a:rPr lang="en-IN" sz="3900" b="1" dirty="0" smtClean="0">
                <a:solidFill>
                  <a:srgbClr val="FF0000"/>
                </a:solidFill>
                <a:latin typeface="VriDeVanagari CN" pitchFamily="2" charset="0"/>
              </a:rPr>
              <a:t>ihMdI meM </a:t>
            </a:r>
            <a:r>
              <a:rPr lang="en-IN" sz="3900" b="1" dirty="0" smtClean="0">
                <a:latin typeface="VriDeVanagari CN" pitchFamily="2" charset="0"/>
              </a:rPr>
              <a:t>: Snu‰vAr yA ibMdu kþA áAyog </a:t>
            </a:r>
          </a:p>
          <a:p>
            <a:pPr algn="just">
              <a:buNone/>
            </a:pPr>
            <a:r>
              <a:rPr lang="en-IN" sz="3900" b="1" dirty="0" smtClean="0">
                <a:solidFill>
                  <a:srgbClr val="FF0000"/>
                </a:solidFill>
                <a:latin typeface="VriDeVanagari CN" pitchFamily="2" charset="0"/>
              </a:rPr>
              <a:t>pAil meM </a:t>
            </a:r>
            <a:r>
              <a:rPr lang="en-IN" sz="3900" b="1" dirty="0" smtClean="0">
                <a:latin typeface="VriDeVanagari CN" pitchFamily="2" charset="0"/>
              </a:rPr>
              <a:t>: SnunAisk  ˉyMjn</a:t>
            </a:r>
          </a:p>
          <a:p>
            <a:pPr algn="just">
              <a:buNone/>
            </a:pPr>
            <a:r>
              <a:rPr lang="en-IN" sz="3900" b="1" dirty="0" smtClean="0">
                <a:latin typeface="VriDeVanagari CN" pitchFamily="2" charset="0"/>
              </a:rPr>
              <a:t>				</a:t>
            </a:r>
            <a:r>
              <a:rPr lang="en-IN" sz="3900" b="1" dirty="0" smtClean="0">
                <a:solidFill>
                  <a:srgbClr val="FF0000"/>
                </a:solidFill>
                <a:latin typeface="VriDeVanagari CN" pitchFamily="2" charset="0"/>
              </a:rPr>
              <a:t>ihMdI 			pAil</a:t>
            </a:r>
          </a:p>
          <a:p>
            <a:pPr algn="just">
              <a:buNone/>
            </a:pPr>
            <a:r>
              <a:rPr lang="en-IN" sz="3900" b="1" dirty="0" smtClean="0">
                <a:latin typeface="VriDeVanagari CN" pitchFamily="2" charset="0"/>
              </a:rPr>
              <a:t>				gMgA			g½A</a:t>
            </a:r>
          </a:p>
          <a:p>
            <a:pPr algn="just">
              <a:buNone/>
            </a:pPr>
            <a:r>
              <a:rPr lang="en-IN" sz="3900" b="1" dirty="0" smtClean="0">
                <a:latin typeface="VriDeVanagari CN" pitchFamily="2" charset="0"/>
              </a:rPr>
              <a:t>				pMc			p²c</a:t>
            </a:r>
          </a:p>
          <a:p>
            <a:pPr algn="just">
              <a:buNone/>
            </a:pPr>
            <a:r>
              <a:rPr lang="en-IN" sz="3900" b="1" dirty="0" smtClean="0">
                <a:latin typeface="VriDeVanagari CN" pitchFamily="2" charset="0"/>
              </a:rPr>
              <a:t>				pMizt			pV»zt</a:t>
            </a:r>
          </a:p>
          <a:p>
            <a:pPr algn="just">
              <a:buNone/>
            </a:pPr>
            <a:r>
              <a:rPr lang="en-IN" sz="3900" b="1" dirty="0" smtClean="0">
                <a:latin typeface="VriDeVanagari CN" pitchFamily="2" charset="0"/>
              </a:rPr>
              <a:t>				bMDn			b®Dn</a:t>
            </a:r>
          </a:p>
          <a:p>
            <a:pPr algn="just">
              <a:buNone/>
            </a:pPr>
            <a:r>
              <a:rPr lang="en-IN" sz="3900" b="1" dirty="0" smtClean="0">
                <a:latin typeface="VriDeVanagari CN" pitchFamily="2" charset="0"/>
              </a:rPr>
              <a:t>				sMboiD			sýboiD</a:t>
            </a:r>
          </a:p>
          <a:p>
            <a:pPr algn="just">
              <a:buNone/>
            </a:pPr>
            <a:r>
              <a:rPr lang="en-IN" sz="3900" b="1" dirty="0" smtClean="0">
                <a:latin typeface="VriDeVanagari CN" pitchFamily="2" charset="0"/>
              </a:rPr>
              <a:t>				sMsAr			</a:t>
            </a:r>
            <a:r>
              <a:rPr lang="en-IN" sz="3900" b="1" dirty="0" smtClean="0">
                <a:solidFill>
                  <a:srgbClr val="7030A0"/>
                </a:solidFill>
                <a:latin typeface="VriDeVanagari CN" pitchFamily="2" charset="0"/>
              </a:rPr>
              <a:t>sMsAr</a:t>
            </a:r>
          </a:p>
          <a:p>
            <a:pPr algn="just">
              <a:buNone/>
            </a:pPr>
            <a:r>
              <a:rPr lang="en-IN" sz="3900" b="1" dirty="0" smtClean="0">
                <a:solidFill>
                  <a:srgbClr val="7030A0"/>
                </a:solidFill>
                <a:latin typeface="VriDeVanagari CN" pitchFamily="2" charset="0"/>
              </a:rPr>
              <a:t>							avM, buÂM, srfM</a:t>
            </a:r>
          </a:p>
          <a:p>
            <a:pPr algn="just">
              <a:buNone/>
            </a:pPr>
            <a:endParaRPr lang="en-IN" dirty="0">
              <a:latin typeface="VriDeVanagari C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3600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264696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IN" sz="3600" b="1" dirty="0" smtClean="0">
                <a:latin typeface="VriDeVanagari CN" pitchFamily="2" charset="0"/>
              </a:rPr>
              <a:t>sMyuEt ˉyMjn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vgIQy ˉyMjn tTA S®y ˉyMjn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kþ-vŸg</a:t>
            </a:r>
            <a:r>
              <a:rPr lang="en-IN" sz="3600" b="1" dirty="0" smtClean="0">
                <a:latin typeface="VriDeVanagari CN" pitchFamily="2" charset="0"/>
              </a:rPr>
              <a:t> (kMþXˉy) :  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k     K	    g	    G	    N</a:t>
            </a:r>
          </a:p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kþ + kþ = Ek (sEkþ)	 kþ + K = EK (duEK)</a:t>
            </a:r>
          </a:p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g + g = Ÿg (sŸg)	 g + G = ŸG (ˆyŸG)</a:t>
            </a:r>
          </a:p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N + kþ = ¸ (S¸)		 N + K = ± (kþ±A)</a:t>
            </a:r>
          </a:p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N + g = ½ (m½l) 	 N + G = ³ (s³)</a:t>
            </a:r>
            <a:endParaRPr lang="en-IN" sz="1000" b="1" dirty="0" smtClean="0">
              <a:latin typeface="VriDeVanagari CN" pitchFamily="2" charset="0"/>
            </a:endParaRPr>
          </a:p>
          <a:p>
            <a:pPr>
              <a:buNone/>
            </a:pPr>
            <a:endParaRPr lang="en-IN" sz="1000" b="1" dirty="0" smtClean="0">
              <a:latin typeface="VriDeVanagari CN" pitchFamily="2" charset="0"/>
            </a:endParaRPr>
          </a:p>
          <a:p>
            <a:pPr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t-vŸg</a:t>
            </a:r>
            <a:r>
              <a:rPr lang="en-IN" sz="3600" b="1" dirty="0" smtClean="0">
                <a:latin typeface="VriDeVanagari CN" pitchFamily="2" charset="0"/>
              </a:rPr>
              <a:t> (dMtˉy)  :   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t     T     d     D     n</a:t>
            </a:r>
          </a:p>
          <a:p>
            <a:pPr>
              <a:buNone/>
            </a:pPr>
            <a:r>
              <a:rPr lang="en-IN" sz="3600" b="1" dirty="0" smtClean="0">
                <a:latin typeface="VriDeVanagari CN" pitchFamily="2" charset="0"/>
              </a:rPr>
              <a:t>meHA	s¥TA	 s¡	buÂ	s®t	v®dn	 b®Dn   psÚA</a:t>
            </a:r>
            <a:endParaRPr lang="en-IN" sz="3600" b="1" dirty="0">
              <a:latin typeface="VriDeVanagari C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3600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80"/>
            <a:ext cx="8686800" cy="5531445"/>
          </a:xfrm>
        </p:spPr>
        <p:txBody>
          <a:bodyPr/>
          <a:lstStyle/>
          <a:p>
            <a:pPr algn="ctr">
              <a:buNone/>
            </a:pPr>
            <a:r>
              <a:rPr lang="en-IN" sz="3600" b="1" dirty="0" smtClean="0">
                <a:latin typeface="VriDeVanagari CN" pitchFamily="2" charset="0"/>
              </a:rPr>
              <a:t>sMyuEt ˉyMjn</a:t>
            </a:r>
          </a:p>
          <a:p>
            <a:pPr>
              <a:buNone/>
            </a:pPr>
            <a:endParaRPr lang="en-IN" sz="3600" b="1" dirty="0" smtClean="0">
              <a:solidFill>
                <a:srgbClr val="7030A0"/>
              </a:solidFill>
              <a:latin typeface="VriDeVanagari CN" pitchFamily="2" charset="0"/>
            </a:endParaRPr>
          </a:p>
          <a:p>
            <a:pPr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vgIQy ˉyMjn tTA S®y ˉyMjn</a:t>
            </a:r>
          </a:p>
          <a:p>
            <a:pPr>
              <a:buNone/>
            </a:pPr>
            <a:endParaRPr lang="en-IN" sz="3600" b="1" dirty="0" smtClean="0">
              <a:solidFill>
                <a:srgbClr val="FF0000"/>
              </a:solidFill>
              <a:latin typeface="VriDeVanagari CN" pitchFamily="2" charset="0"/>
            </a:endParaRPr>
          </a:p>
          <a:p>
            <a:pPr>
              <a:buNone/>
            </a:pPr>
            <a:r>
              <a:rPr lang="en-IN" sz="3600" b="1" dirty="0" smtClean="0">
                <a:solidFill>
                  <a:srgbClr val="FF0000"/>
                </a:solidFill>
                <a:latin typeface="VriDeVanagari CN" pitchFamily="2" charset="0"/>
              </a:rPr>
              <a:t>S®y</a:t>
            </a:r>
            <a:r>
              <a:rPr lang="en-IN" sz="3600" b="1" dirty="0" smtClean="0">
                <a:latin typeface="VriDeVanagari CN" pitchFamily="2" charset="0"/>
              </a:rPr>
              <a:t> :  y	    r     l      v     s     h	L</a:t>
            </a:r>
          </a:p>
          <a:p>
            <a:pPr>
              <a:buNone/>
            </a:pPr>
            <a:endParaRPr lang="en-IN" sz="3600" b="1" dirty="0" smtClean="0">
              <a:solidFill>
                <a:srgbClr val="7030A0"/>
              </a:solidFill>
              <a:latin typeface="VriDeVanagari CN" pitchFamily="2" charset="0"/>
            </a:endParaRPr>
          </a:p>
          <a:p>
            <a:pPr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  iB†yo	 ivp‰snA	     ‰ve	   s£l	</a:t>
            </a:r>
          </a:p>
          <a:p>
            <a:pPr>
              <a:buNone/>
            </a:pP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	t©		 d¨h            w»h	   bRA</a:t>
            </a:r>
            <a:r>
              <a:rPr lang="el-GR" sz="3600" b="1" dirty="0" smtClean="0">
                <a:solidFill>
                  <a:srgbClr val="7030A0"/>
                </a:solidFill>
                <a:latin typeface="VriDeVanagari CN" pitchFamily="2" charset="0"/>
              </a:rPr>
              <a:t>μ</a:t>
            </a:r>
            <a:r>
              <a:rPr lang="en-IN" sz="3600" b="1" dirty="0" smtClean="0">
                <a:solidFill>
                  <a:srgbClr val="7030A0"/>
                </a:solidFill>
                <a:latin typeface="VriDeVanagari CN" pitchFamily="2" charset="0"/>
              </a:rPr>
              <a:t>f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2880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548680"/>
            <a:ext cx="8686800" cy="6048672"/>
          </a:xfrm>
        </p:spPr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IN" sz="3600" b="1" dirty="0" smtClean="0">
                <a:latin typeface="VriDeVanagari CN" pitchFamily="2" charset="0"/>
              </a:rPr>
              <a:t>ÕˆdkþoÕ</a:t>
            </a:r>
          </a:p>
          <a:p>
            <a:pPr algn="just">
              <a:buNone/>
            </a:pPr>
            <a:r>
              <a:rPr lang="en-IN" sz="3600" b="1" dirty="0" smtClean="0">
                <a:latin typeface="VriDeVanagari CN" pitchFamily="2" charset="0"/>
              </a:rPr>
              <a:t>	kRþm</a:t>
            </a:r>
          </a:p>
          <a:p>
            <a:pPr algn="just">
              <a:buClr>
                <a:srgbClr val="0070C0"/>
              </a:buClr>
              <a:buFont typeface="Wingdings" pitchFamily="2" charset="2"/>
              <a:buChar char="ü"/>
            </a:pPr>
            <a:r>
              <a:rPr lang="en-IN" sz="3600" b="1" dirty="0" smtClean="0">
                <a:latin typeface="VriDeVanagari CN" pitchFamily="2" charset="0"/>
              </a:rPr>
              <a:t>‰vr : S   SA   q   qQ ...</a:t>
            </a:r>
          </a:p>
          <a:p>
            <a:pPr algn="just">
              <a:buClr>
                <a:srgbClr val="0070C0"/>
              </a:buClr>
              <a:buFont typeface="Wingdings" pitchFamily="2" charset="2"/>
              <a:buChar char="ü"/>
            </a:pPr>
            <a:r>
              <a:rPr lang="en-IN" sz="3600" b="1" dirty="0" smtClean="0">
                <a:latin typeface="VriDeVanagari CN" pitchFamily="2" charset="0"/>
              </a:rPr>
              <a:t>ˉyMjn :</a:t>
            </a:r>
          </a:p>
          <a:p>
            <a:pPr algn="just">
              <a:buClr>
                <a:srgbClr val="0070C0"/>
              </a:buClr>
              <a:buNone/>
            </a:pPr>
            <a:r>
              <a:rPr lang="en-IN" sz="3600" b="1" dirty="0" smtClean="0">
                <a:latin typeface="VriDeVanagari CN" pitchFamily="2" charset="0"/>
              </a:rPr>
              <a:t>	kþ : kþ   kþA   ikþ   kþI   kuþ   kUþ   keþ   kþo</a:t>
            </a:r>
          </a:p>
          <a:p>
            <a:pPr algn="just">
              <a:buClr>
                <a:srgbClr val="0070C0"/>
              </a:buClr>
              <a:buNone/>
            </a:pPr>
            <a:r>
              <a:rPr lang="en-IN" sz="3600" b="1" dirty="0" smtClean="0">
                <a:latin typeface="VriDeVanagari CN" pitchFamily="2" charset="0"/>
              </a:rPr>
              <a:t>   K : K   KA ...</a:t>
            </a:r>
          </a:p>
          <a:p>
            <a:pPr algn="just">
              <a:buClr>
                <a:srgbClr val="0070C0"/>
              </a:buClr>
              <a:buNone/>
            </a:pPr>
            <a:r>
              <a:rPr lang="en-IN" sz="3600" b="1" dirty="0" smtClean="0">
                <a:latin typeface="VriDeVanagari CN" pitchFamily="2" charset="0"/>
              </a:rPr>
              <a:t>   g : g  gA ...</a:t>
            </a:r>
          </a:p>
          <a:p>
            <a:pPr algn="just">
              <a:buClr>
                <a:srgbClr val="0070C0"/>
              </a:buClr>
              <a:buNone/>
            </a:pPr>
            <a:r>
              <a:rPr lang="en-IN" sz="3600" b="1" dirty="0" smtClean="0">
                <a:latin typeface="VriDeVanagari CN" pitchFamily="2" charset="0"/>
              </a:rPr>
              <a:t>sMyuEt ˉyMjn : vfoÜ keþ kRþm keþ SnusAr  </a:t>
            </a:r>
          </a:p>
          <a:p>
            <a:pPr algn="just">
              <a:buClr>
                <a:srgbClr val="0070C0"/>
              </a:buClr>
              <a:buNone/>
            </a:pPr>
            <a:endParaRPr lang="en-IN" sz="3600" b="1" dirty="0" smtClean="0">
              <a:latin typeface="VriDeVanagari CN" pitchFamily="2" charset="0"/>
            </a:endParaRPr>
          </a:p>
          <a:p>
            <a:pPr algn="just">
              <a:buClr>
                <a:srgbClr val="0070C0"/>
              </a:buClr>
              <a:buNone/>
            </a:pPr>
            <a:r>
              <a:rPr lang="en-IN" sz="3600" b="1" dirty="0" smtClean="0">
                <a:latin typeface="VriDeVanagari CN" pitchFamily="2" charset="0"/>
              </a:rPr>
              <a:t>SiB»h, wp‰sy, in‰s§, pviH, y²Y, vAdI, suœCÚA</a:t>
            </a:r>
          </a:p>
          <a:p>
            <a:pPr algn="just">
              <a:buClr>
                <a:srgbClr val="0070C0"/>
              </a:buClr>
              <a:buNone/>
            </a:pPr>
            <a:endParaRPr lang="en-IN" sz="2800" b="1" dirty="0">
              <a:latin typeface="VriDeVanagari CN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28803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476672"/>
            <a:ext cx="8686800" cy="6048672"/>
          </a:xfrm>
        </p:spPr>
        <p:txBody>
          <a:bodyPr/>
          <a:lstStyle/>
          <a:p>
            <a:pPr algn="ctr">
              <a:buNone/>
            </a:pPr>
            <a:r>
              <a:rPr lang="en-IN" sz="3600" b="1" dirty="0" smtClean="0">
                <a:latin typeface="VriDeVanagari CN" pitchFamily="2" charset="0"/>
              </a:rPr>
              <a:t>pAil ÕˆdoM kþA wœcArf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n-IN" sz="3600" b="1" dirty="0" smtClean="0">
                <a:latin typeface="VriDeVanagari CN" pitchFamily="2" charset="0"/>
              </a:rPr>
              <a:t>  hlMt nhIM – pUfQ wœcArf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n-IN" sz="3600" b="1" dirty="0" smtClean="0">
                <a:latin typeface="VriDeVanagari CN" pitchFamily="2" charset="0"/>
              </a:rPr>
              <a:t>  Õ ú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n-IN" sz="3600" b="1" dirty="0" smtClean="0">
                <a:latin typeface="VriDeVanagari CN" pitchFamily="2" charset="0"/>
              </a:rPr>
              <a:t>  SM </a:t>
            </a:r>
          </a:p>
          <a:p>
            <a:pPr algn="just">
              <a:buClr>
                <a:srgbClr val="FF0000"/>
              </a:buClr>
              <a:buFont typeface="Wingdings" pitchFamily="2" charset="2"/>
              <a:buChar char="v"/>
            </a:pPr>
            <a:r>
              <a:rPr lang="en-IN" sz="3600" b="1" dirty="0" smtClean="0">
                <a:latin typeface="VriDeVanagari CN" pitchFamily="2" charset="0"/>
              </a:rPr>
              <a:t>  sMyuEt ˉyMjn</a:t>
            </a:r>
          </a:p>
          <a:p>
            <a:pPr algn="just">
              <a:buClr>
                <a:srgbClr val="FF0000"/>
              </a:buClr>
              <a:buNone/>
            </a:pPr>
            <a:endParaRPr lang="en-IN" sz="2800" b="1" dirty="0" smtClean="0">
              <a:latin typeface="VriDeVanagari CN" pitchFamily="2" charset="0"/>
            </a:endParaRPr>
          </a:p>
          <a:p>
            <a:pPr algn="just">
              <a:buClr>
                <a:srgbClr val="FF0000"/>
              </a:buClr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Ext Roman" pitchFamily="18" charset="0"/>
                <a:ea typeface="Times Ext Roman" pitchFamily="18" charset="0"/>
                <a:cs typeface="Times Ext Roman" pitchFamily="18" charset="0"/>
              </a:rPr>
              <a:t>		Namo Tassa ....</a:t>
            </a:r>
          </a:p>
          <a:p>
            <a:pPr algn="just">
              <a:buClr>
                <a:srgbClr val="FF0000"/>
              </a:buClr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Ext Roman" pitchFamily="18" charset="0"/>
                <a:ea typeface="Times Ext Roman" pitchFamily="18" charset="0"/>
                <a:cs typeface="Times Ext Roman" pitchFamily="18" charset="0"/>
              </a:rPr>
              <a:t>		Buddhaṃ saraṇaṃ ...</a:t>
            </a:r>
          </a:p>
          <a:p>
            <a:pPr algn="just">
              <a:buClr>
                <a:srgbClr val="FF0000"/>
              </a:buClr>
              <a:buNone/>
            </a:pPr>
            <a:r>
              <a:rPr lang="en-IN" sz="2400" dirty="0" smtClean="0">
                <a:solidFill>
                  <a:schemeClr val="tx1"/>
                </a:solidFill>
                <a:latin typeface="Times Ext Roman" pitchFamily="18" charset="0"/>
                <a:ea typeface="Times Ext Roman" pitchFamily="18" charset="0"/>
                <a:cs typeface="Times Ext Roman" pitchFamily="18" charset="0"/>
              </a:rPr>
              <a:t>		Manopubbaṅgamā dhammā ...</a:t>
            </a:r>
          </a:p>
          <a:p>
            <a:pPr algn="just">
              <a:buClr>
                <a:srgbClr val="FF0000"/>
              </a:buClr>
              <a:buNone/>
            </a:pPr>
            <a:endParaRPr lang="en-IN" sz="2400" dirty="0" smtClean="0">
              <a:latin typeface="Times Ext Roman" pitchFamily="18" charset="0"/>
              <a:ea typeface="Times Ext Roman" pitchFamily="18" charset="0"/>
              <a:cs typeface="Times Ext Roman" pitchFamily="18" charset="0"/>
            </a:endParaRPr>
          </a:p>
          <a:p>
            <a:pPr algn="just">
              <a:buClr>
                <a:srgbClr val="FF0000"/>
              </a:buClr>
              <a:buNone/>
            </a:pPr>
            <a:endParaRPr lang="en-IN" sz="2400" dirty="0">
              <a:latin typeface="Times Ext Roman" pitchFamily="18" charset="0"/>
              <a:ea typeface="Times Ext Roman" pitchFamily="18" charset="0"/>
              <a:cs typeface="Times Ext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16632"/>
            <a:ext cx="8686800" cy="360040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620688"/>
            <a:ext cx="8686800" cy="6120680"/>
          </a:xfrm>
        </p:spPr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en-IN" sz="4200" b="1" dirty="0" smtClean="0">
                <a:latin typeface="VriDeVanagari CN" pitchFamily="2" charset="0"/>
              </a:rPr>
              <a:t>nmo t‰s Bgvto Srhto sýmAsýbuÂ‰s¦</a:t>
            </a:r>
          </a:p>
          <a:p>
            <a:pPr>
              <a:buNone/>
            </a:pPr>
            <a:endParaRPr lang="en-IN" sz="4200" b="1" dirty="0" smtClean="0">
              <a:latin typeface="VriDeVanagari CN" pitchFamily="2" charset="0"/>
            </a:endParaRPr>
          </a:p>
          <a:p>
            <a:pPr>
              <a:buNone/>
            </a:pPr>
            <a:r>
              <a:rPr lang="en-IN" sz="4200" b="1" dirty="0" smtClean="0">
                <a:latin typeface="VriDeVanagari CN" pitchFamily="2" charset="0"/>
              </a:rPr>
              <a:t>buÂM srfM gœCAim¦</a:t>
            </a:r>
          </a:p>
          <a:p>
            <a:pPr>
              <a:buNone/>
            </a:pPr>
            <a:r>
              <a:rPr lang="en-IN" sz="4200" b="1" dirty="0" smtClean="0">
                <a:latin typeface="VriDeVanagari CN" pitchFamily="2" charset="0"/>
              </a:rPr>
              <a:t>DýmM srfM gœCAim¦</a:t>
            </a:r>
          </a:p>
          <a:p>
            <a:pPr>
              <a:buNone/>
            </a:pPr>
            <a:r>
              <a:rPr lang="en-IN" sz="4200" b="1" dirty="0" smtClean="0">
                <a:latin typeface="VriDeVanagari CN" pitchFamily="2" charset="0"/>
              </a:rPr>
              <a:t>s³M srfM gœCAim¦</a:t>
            </a:r>
          </a:p>
          <a:p>
            <a:pPr>
              <a:buNone/>
            </a:pPr>
            <a:endParaRPr lang="en-IN" b="1" dirty="0" smtClean="0">
              <a:latin typeface="CDAC-GISTSurekh" pitchFamily="2" charset="0"/>
              <a:cs typeface="CDAC-GISTSurekh" pitchFamily="2" charset="0"/>
            </a:endParaRPr>
          </a:p>
          <a:p>
            <a:pPr>
              <a:buNone/>
            </a:pPr>
            <a:r>
              <a:rPr lang="mr-IN" b="1" dirty="0" smtClean="0">
                <a:latin typeface="CDAC-GISTSurekh" pitchFamily="2" charset="0"/>
                <a:cs typeface="CDAC-GISTSurekh" pitchFamily="2" charset="0"/>
              </a:rPr>
              <a:t>१</a:t>
            </a: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.</a:t>
            </a:r>
            <a:r>
              <a:rPr lang="en-IN" dirty="0" smtClean="0">
                <a:latin typeface="CDAC-GISTSurekh" pitchFamily="2" charset="0"/>
                <a:cs typeface="CDAC-GISTSurekh" pitchFamily="2" charset="0"/>
              </a:rPr>
              <a:t> </a:t>
            </a: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मनोपुब्बङ्गमा धम्मा, मनोसेट्ठा मनोमया।</a:t>
            </a:r>
          </a:p>
          <a:p>
            <a:pPr>
              <a:buNone/>
            </a:pPr>
            <a:r>
              <a:rPr lang="en-IN" dirty="0" smtClean="0">
                <a:latin typeface="CDAC-GISTSurekh" pitchFamily="2" charset="0"/>
                <a:cs typeface="CDAC-GISTSurekh" pitchFamily="2" charset="0"/>
              </a:rPr>
              <a:t>	</a:t>
            </a: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मनसा चे पदुट्ठेन, भासति वा करोति वा।</a:t>
            </a:r>
          </a:p>
          <a:p>
            <a:pPr>
              <a:buNone/>
            </a:pPr>
            <a:r>
              <a:rPr lang="en-IN" dirty="0" smtClean="0">
                <a:latin typeface="CDAC-GISTSurekh" pitchFamily="2" charset="0"/>
                <a:cs typeface="CDAC-GISTSurekh" pitchFamily="2" charset="0"/>
              </a:rPr>
              <a:t>	</a:t>
            </a: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ततो नं दुक्खमन्वेति, चक्‍कंव वहतो पदं॥</a:t>
            </a:r>
          </a:p>
          <a:p>
            <a:endParaRPr lang="en-IN" b="1" dirty="0" smtClean="0">
              <a:latin typeface="CDAC-GISTSurekh" pitchFamily="2" charset="0"/>
              <a:cs typeface="CDAC-GISTSurekh" pitchFamily="2" charset="0"/>
            </a:endParaRPr>
          </a:p>
          <a:p>
            <a:pPr>
              <a:buNone/>
            </a:pPr>
            <a:r>
              <a:rPr lang="mr-IN" b="1" dirty="0" smtClean="0">
                <a:latin typeface="CDAC-GISTSurekh" pitchFamily="2" charset="0"/>
                <a:cs typeface="CDAC-GISTSurekh" pitchFamily="2" charset="0"/>
              </a:rPr>
              <a:t>२</a:t>
            </a: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.</a:t>
            </a:r>
            <a:r>
              <a:rPr lang="en-IN" dirty="0" smtClean="0">
                <a:latin typeface="CDAC-GISTSurekh" pitchFamily="2" charset="0"/>
                <a:cs typeface="CDAC-GISTSurekh" pitchFamily="2" charset="0"/>
              </a:rPr>
              <a:t> </a:t>
            </a: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मनोपुब्बङ्गमा धम्मा, मनोसेट्ठा मनोमया।</a:t>
            </a:r>
          </a:p>
          <a:p>
            <a:pPr>
              <a:buNone/>
            </a:pPr>
            <a:r>
              <a:rPr lang="en-IN" dirty="0" smtClean="0">
                <a:latin typeface="CDAC-GISTSurekh" pitchFamily="2" charset="0"/>
                <a:cs typeface="CDAC-GISTSurekh" pitchFamily="2" charset="0"/>
              </a:rPr>
              <a:t>	</a:t>
            </a: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मनसा चे पसन्‍नेन, भासति वा करोति वा।</a:t>
            </a:r>
          </a:p>
          <a:p>
            <a:pPr>
              <a:buNone/>
            </a:pPr>
            <a:r>
              <a:rPr lang="en-IN" dirty="0" smtClean="0">
                <a:latin typeface="CDAC-GISTSurekh" pitchFamily="2" charset="0"/>
                <a:cs typeface="CDAC-GISTSurekh" pitchFamily="2" charset="0"/>
              </a:rPr>
              <a:t>	</a:t>
            </a:r>
            <a:r>
              <a:rPr lang="mr-IN" dirty="0" smtClean="0">
                <a:latin typeface="CDAC-GISTSurekh" pitchFamily="2" charset="0"/>
                <a:cs typeface="CDAC-GISTSurekh" pitchFamily="2" charset="0"/>
              </a:rPr>
              <a:t>ततो नं सुखमन्वेति, छायाव अनपायिनी॥</a:t>
            </a:r>
          </a:p>
          <a:p>
            <a:pPr>
              <a:buNone/>
            </a:pPr>
            <a:endParaRPr lang="en-IN" dirty="0">
              <a:latin typeface="VriDeVanagari CN" pitchFamily="2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rek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Trek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Trek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597</TotalTime>
  <Words>195</Words>
  <Application>Microsoft Office PowerPoint</Application>
  <PresentationFormat>On-screen Show (4:3)</PresentationFormat>
  <Paragraphs>124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Trek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30</cp:revision>
  <dcterms:created xsi:type="dcterms:W3CDTF">2018-04-08T07:44:17Z</dcterms:created>
  <dcterms:modified xsi:type="dcterms:W3CDTF">2018-04-11T04:10:28Z</dcterms:modified>
</cp:coreProperties>
</file>