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6" r:id="rId6"/>
    <p:sldId id="267" r:id="rId7"/>
    <p:sldId id="273" r:id="rId8"/>
    <p:sldId id="274" r:id="rId9"/>
    <p:sldId id="275" r:id="rId10"/>
    <p:sldId id="276" r:id="rId11"/>
    <p:sldId id="286" r:id="rId12"/>
    <p:sldId id="277" r:id="rId13"/>
    <p:sldId id="278" r:id="rId14"/>
    <p:sldId id="279" r:id="rId15"/>
    <p:sldId id="280" r:id="rId16"/>
    <p:sldId id="285" r:id="rId17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2022/7/1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/>
          <a:lstStyle/>
          <a:p>
            <a:pPr>
              <a:spcBef>
                <a:spcPct val="0"/>
              </a:spcBef>
            </a:pPr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/>
          <a:lstStyle/>
          <a:p>
            <a:pPr>
              <a:spcBef>
                <a:spcPct val="0"/>
              </a:spcBef>
            </a:pP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501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/>
          <a:lstStyle/>
          <a:p>
            <a:pPr>
              <a:spcBef>
                <a:spcPct val="0"/>
              </a:spcBef>
            </a:pPr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/>
          <a:lstStyle/>
          <a:p>
            <a:pPr>
              <a:spcBef>
                <a:spcPct val="0"/>
              </a:spcBef>
            </a:pPr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058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idx="10"/>
          </p:nvPr>
        </p:nvSpPr>
        <p:spPr>
          <a:xfrm>
            <a:off x="2133481" y="2895600"/>
            <a:ext cx="7925036" cy="3097212"/>
          </a:xfrm>
          <a:custGeom>
            <a:avLst/>
            <a:gdLst/>
            <a:ahLst/>
            <a:cxnLst/>
            <a:rect l="l" t="t" r="r" b="b"/>
            <a:pathLst>
              <a:path w="7925036" h="3097212">
                <a:moveTo>
                  <a:pt x="7183790" y="1616275"/>
                </a:moveTo>
                <a:lnTo>
                  <a:pt x="7925036" y="2356744"/>
                </a:lnTo>
                <a:lnTo>
                  <a:pt x="7183790" y="3097212"/>
                </a:lnTo>
                <a:lnTo>
                  <a:pt x="6442543" y="2356744"/>
                </a:lnTo>
                <a:close/>
                <a:moveTo>
                  <a:pt x="3942686" y="1616275"/>
                </a:moveTo>
                <a:lnTo>
                  <a:pt x="4683931" y="2356744"/>
                </a:lnTo>
                <a:lnTo>
                  <a:pt x="3942686" y="3097212"/>
                </a:lnTo>
                <a:lnTo>
                  <a:pt x="3201438" y="2356744"/>
                </a:lnTo>
                <a:close/>
                <a:moveTo>
                  <a:pt x="741248" y="1616275"/>
                </a:moveTo>
                <a:lnTo>
                  <a:pt x="1482494" y="2356744"/>
                </a:lnTo>
                <a:lnTo>
                  <a:pt x="741248" y="3097212"/>
                </a:lnTo>
                <a:lnTo>
                  <a:pt x="1" y="2356744"/>
                </a:lnTo>
                <a:close/>
                <a:moveTo>
                  <a:pt x="5537959" y="6223"/>
                </a:moveTo>
                <a:lnTo>
                  <a:pt x="7076454" y="1545496"/>
                </a:lnTo>
                <a:lnTo>
                  <a:pt x="5537959" y="3084768"/>
                </a:lnTo>
                <a:lnTo>
                  <a:pt x="3999465" y="1545496"/>
                </a:lnTo>
                <a:close/>
                <a:moveTo>
                  <a:pt x="2340410" y="6223"/>
                </a:moveTo>
                <a:lnTo>
                  <a:pt x="3879683" y="1545496"/>
                </a:lnTo>
                <a:lnTo>
                  <a:pt x="2340410" y="3084768"/>
                </a:lnTo>
                <a:lnTo>
                  <a:pt x="801137" y="1545496"/>
                </a:lnTo>
                <a:close/>
                <a:moveTo>
                  <a:pt x="7183790" y="0"/>
                </a:moveTo>
                <a:lnTo>
                  <a:pt x="7925036" y="741247"/>
                </a:lnTo>
                <a:lnTo>
                  <a:pt x="7183790" y="1482493"/>
                </a:lnTo>
                <a:lnTo>
                  <a:pt x="6442543" y="741247"/>
                </a:lnTo>
                <a:close/>
                <a:moveTo>
                  <a:pt x="3942686" y="0"/>
                </a:moveTo>
                <a:lnTo>
                  <a:pt x="4683931" y="741247"/>
                </a:lnTo>
                <a:lnTo>
                  <a:pt x="3942686" y="1482493"/>
                </a:lnTo>
                <a:lnTo>
                  <a:pt x="3201438" y="741247"/>
                </a:lnTo>
                <a:close/>
                <a:moveTo>
                  <a:pt x="741247" y="0"/>
                </a:moveTo>
                <a:lnTo>
                  <a:pt x="1482493" y="741247"/>
                </a:lnTo>
                <a:lnTo>
                  <a:pt x="741247" y="1482493"/>
                </a:lnTo>
                <a:lnTo>
                  <a:pt x="0" y="741247"/>
                </a:ln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idx="10"/>
          </p:nvPr>
        </p:nvSpPr>
        <p:spPr>
          <a:xfrm>
            <a:off x="1644786" y="1840519"/>
            <a:ext cx="2240221" cy="2330857"/>
          </a:xfrm>
          <a:custGeom>
            <a:avLst/>
            <a:gdLst/>
            <a:ahLst/>
            <a:cxnLst/>
            <a:rect l="l" t="t" r="r" b="b"/>
            <a:pathLst>
              <a:path w="2240221" h="2330857">
                <a:moveTo>
                  <a:pt x="251798" y="0"/>
                </a:moveTo>
                <a:lnTo>
                  <a:pt x="2240221" y="239393"/>
                </a:lnTo>
                <a:lnTo>
                  <a:pt x="1988423" y="2330857"/>
                </a:lnTo>
                <a:lnTo>
                  <a:pt x="0" y="2091464"/>
                </a:ln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  <p:sp>
        <p:nvSpPr>
          <p:cNvPr id="9" name="图片占位符 8"/>
          <p:cNvSpPr>
            <a:spLocks noGrp="1"/>
          </p:cNvSpPr>
          <p:nvPr>
            <p:ph type="pic" idx="11"/>
          </p:nvPr>
        </p:nvSpPr>
        <p:spPr>
          <a:xfrm>
            <a:off x="6610486" y="1840519"/>
            <a:ext cx="2240221" cy="2330857"/>
          </a:xfrm>
          <a:custGeom>
            <a:avLst/>
            <a:gdLst/>
            <a:ahLst/>
            <a:cxnLst/>
            <a:rect l="l" t="t" r="r" b="b"/>
            <a:pathLst>
              <a:path w="2240221" h="2330857">
                <a:moveTo>
                  <a:pt x="251798" y="0"/>
                </a:moveTo>
                <a:lnTo>
                  <a:pt x="2240221" y="239393"/>
                </a:lnTo>
                <a:lnTo>
                  <a:pt x="1988423" y="2330857"/>
                </a:lnTo>
                <a:lnTo>
                  <a:pt x="0" y="2091464"/>
                </a:ln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-1" y="0"/>
            <a:ext cx="12192001" cy="6857999"/>
            <a:chOff x="-1" y="0"/>
            <a:chExt cx="12192001" cy="6857999"/>
          </a:xfrm>
        </p:grpSpPr>
        <p:sp>
          <p:nvSpPr>
            <p:cNvPr id="3" name="等腰三角形 2"/>
            <p:cNvSpPr/>
            <p:nvPr/>
          </p:nvSpPr>
          <p:spPr>
            <a:xfrm flipV="1">
              <a:off x="-1" y="0"/>
              <a:ext cx="1785257" cy="126841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0800000" flipV="1">
              <a:off x="10406743" y="5589586"/>
              <a:ext cx="1785257" cy="126841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6" r:id="rId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29842" r="68821" b="20392"/>
          <a:stretch/>
        </p:blipFill>
        <p:spPr>
          <a:xfrm>
            <a:off x="5554406" y="0"/>
            <a:ext cx="6637593" cy="6858000"/>
          </a:xfrm>
          <a:custGeom>
            <a:avLst/>
            <a:gdLst/>
            <a:ahLst/>
            <a:cxnLst/>
            <a:rect l="l" t="t" r="r" b="b"/>
            <a:pathLst>
              <a:path w="6637593" h="6858000">
                <a:moveTo>
                  <a:pt x="0" y="0"/>
                </a:moveTo>
                <a:lnTo>
                  <a:pt x="6637593" y="0"/>
                </a:lnTo>
                <a:lnTo>
                  <a:pt x="6637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l="50168" t="20952" r="548" b="27864"/>
          <a:stretch/>
        </p:blipFill>
        <p:spPr>
          <a:xfrm>
            <a:off x="4615543" y="909977"/>
            <a:ext cx="7153387" cy="4809108"/>
          </a:xfrm>
          <a:custGeom>
            <a:avLst/>
            <a:gdLst/>
            <a:ahLst/>
            <a:cxnLst/>
            <a:rect l="l" t="t" r="r" b="b"/>
            <a:pathLst>
              <a:path w="7153387" h="4809108">
                <a:moveTo>
                  <a:pt x="2142595" y="3720080"/>
                </a:moveTo>
                <a:cubicBezTo>
                  <a:pt x="1776906" y="3720080"/>
                  <a:pt x="1480457" y="3963765"/>
                  <a:pt x="1480457" y="4264366"/>
                </a:cubicBezTo>
                <a:cubicBezTo>
                  <a:pt x="1480457" y="4564967"/>
                  <a:pt x="1776906" y="4808652"/>
                  <a:pt x="2142595" y="4808652"/>
                </a:cubicBezTo>
                <a:cubicBezTo>
                  <a:pt x="2508284" y="4808652"/>
                  <a:pt x="2804733" y="4564967"/>
                  <a:pt x="2804733" y="4264366"/>
                </a:cubicBezTo>
                <a:cubicBezTo>
                  <a:pt x="2804733" y="3963765"/>
                  <a:pt x="2508284" y="3720080"/>
                  <a:pt x="2142595" y="3720080"/>
                </a:cubicBezTo>
                <a:close/>
                <a:moveTo>
                  <a:pt x="0" y="0"/>
                </a:moveTo>
                <a:lnTo>
                  <a:pt x="7153387" y="0"/>
                </a:lnTo>
                <a:lnTo>
                  <a:pt x="7153387" y="4809108"/>
                </a:lnTo>
                <a:lnTo>
                  <a:pt x="0" y="4809108"/>
                </a:lnTo>
                <a:close/>
              </a:path>
            </a:pathLst>
          </a:custGeom>
        </p:spPr>
      </p:pic>
      <p:grpSp>
        <p:nvGrpSpPr>
          <p:cNvPr id="6" name="组合 5"/>
          <p:cNvGrpSpPr/>
          <p:nvPr/>
        </p:nvGrpSpPr>
        <p:grpSpPr>
          <a:xfrm>
            <a:off x="1757764" y="1317739"/>
            <a:ext cx="3932237" cy="3932237"/>
            <a:chOff x="2307770" y="-528128"/>
            <a:chExt cx="3367316" cy="3367316"/>
          </a:xfrm>
        </p:grpSpPr>
        <p:sp>
          <p:nvSpPr>
            <p:cNvPr id="4" name="椭圆 3"/>
            <p:cNvSpPr/>
            <p:nvPr/>
          </p:nvSpPr>
          <p:spPr>
            <a:xfrm>
              <a:off x="2423885" y="-412013"/>
              <a:ext cx="3135086" cy="3135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07770" y="-528128"/>
              <a:ext cx="3367316" cy="3367316"/>
            </a:xfrm>
            <a:prstGeom prst="ellipse">
              <a:avLst/>
            </a:prstGeom>
            <a:noFill/>
            <a:ln w="12700">
              <a:solidFill>
                <a:srgbClr val="96E4DE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flipV="1">
            <a:off x="-1" y="0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 flipV="1">
            <a:off x="10406743" y="5589586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43882" y="2587081"/>
            <a:ext cx="3759200" cy="184785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ctr"/>
            <a:r>
              <a:rPr lang="en-US" sz="3600" dirty="0"/>
              <a:t>League of Legends Pro League </a:t>
            </a:r>
          </a:p>
          <a:p>
            <a:pPr lvl="0" algn="ctr"/>
            <a:endParaRPr dirty="0"/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>
          <a:xfrm>
            <a:off x="892175" y="4374471"/>
            <a:ext cx="5662613" cy="874712"/>
            <a:chOff x="562" y="2847"/>
            <a:chExt cx="3567" cy="551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>
            <a:xfrm>
              <a:off x="562" y="2847"/>
              <a:ext cx="3567" cy="5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559" y="2926"/>
              <a:ext cx="605" cy="469"/>
            </a:xfrm>
            <a:custGeom>
              <a:avLst/>
              <a:gdLst/>
              <a:ahLst/>
              <a:cxnLst/>
              <a:rect l="0" t="0" r="r" b="b"/>
              <a:pathLst>
                <a:path w="605" h="469">
                  <a:moveTo>
                    <a:pt x="602" y="469"/>
                  </a:moveTo>
                  <a:cubicBezTo>
                    <a:pt x="50" y="469"/>
                    <a:pt x="561" y="469"/>
                    <a:pt x="9" y="469"/>
                  </a:cubicBezTo>
                  <a:cubicBezTo>
                    <a:pt x="6" y="469"/>
                    <a:pt x="3" y="469"/>
                    <a:pt x="0" y="466"/>
                  </a:cubicBezTo>
                  <a:cubicBezTo>
                    <a:pt x="3" y="466"/>
                    <a:pt x="3" y="466"/>
                    <a:pt x="6" y="463"/>
                  </a:cubicBezTo>
                  <a:cubicBezTo>
                    <a:pt x="81" y="393"/>
                    <a:pt x="153" y="326"/>
                    <a:pt x="228" y="257"/>
                  </a:cubicBezTo>
                  <a:cubicBezTo>
                    <a:pt x="237" y="250"/>
                    <a:pt x="243" y="241"/>
                    <a:pt x="253" y="235"/>
                  </a:cubicBezTo>
                  <a:cubicBezTo>
                    <a:pt x="249" y="231"/>
                    <a:pt x="249" y="231"/>
                    <a:pt x="246" y="228"/>
                  </a:cubicBezTo>
                  <a:cubicBezTo>
                    <a:pt x="172" y="158"/>
                    <a:pt x="97" y="89"/>
                    <a:pt x="22" y="19"/>
                  </a:cubicBezTo>
                  <a:cubicBezTo>
                    <a:pt x="16" y="13"/>
                    <a:pt x="6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9" y="0"/>
                  </a:cubicBezTo>
                  <a:cubicBezTo>
                    <a:pt x="564" y="0"/>
                    <a:pt x="50" y="0"/>
                    <a:pt x="605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32" name="Freeform 6"/>
            <p:cNvSpPr/>
            <p:nvPr/>
          </p:nvSpPr>
          <p:spPr>
            <a:xfrm>
              <a:off x="3545" y="2926"/>
              <a:ext cx="584" cy="469"/>
            </a:xfrm>
            <a:custGeom>
              <a:avLst/>
              <a:gdLst/>
              <a:ahLst/>
              <a:cxnLst/>
              <a:rect l="0" t="0" r="r" b="b"/>
              <a:pathLst>
                <a:path w="584" h="469">
                  <a:moveTo>
                    <a:pt x="0" y="0"/>
                  </a:moveTo>
                  <a:cubicBezTo>
                    <a:pt x="559" y="0"/>
                    <a:pt x="25" y="0"/>
                    <a:pt x="584" y="0"/>
                  </a:cubicBezTo>
                  <a:cubicBezTo>
                    <a:pt x="581" y="0"/>
                    <a:pt x="581" y="3"/>
                    <a:pt x="578" y="3"/>
                  </a:cubicBezTo>
                  <a:cubicBezTo>
                    <a:pt x="515" y="63"/>
                    <a:pt x="453" y="120"/>
                    <a:pt x="390" y="177"/>
                  </a:cubicBezTo>
                  <a:cubicBezTo>
                    <a:pt x="369" y="196"/>
                    <a:pt x="350" y="215"/>
                    <a:pt x="331" y="235"/>
                  </a:cubicBezTo>
                  <a:cubicBezTo>
                    <a:pt x="331" y="235"/>
                    <a:pt x="334" y="238"/>
                    <a:pt x="334" y="238"/>
                  </a:cubicBezTo>
                  <a:cubicBezTo>
                    <a:pt x="397" y="295"/>
                    <a:pt x="456" y="349"/>
                    <a:pt x="515" y="406"/>
                  </a:cubicBezTo>
                  <a:cubicBezTo>
                    <a:pt x="540" y="428"/>
                    <a:pt x="562" y="447"/>
                    <a:pt x="584" y="469"/>
                  </a:cubicBezTo>
                  <a:cubicBezTo>
                    <a:pt x="22" y="469"/>
                    <a:pt x="568" y="469"/>
                    <a:pt x="3" y="46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>
            <a:xfrm>
              <a:off x="952" y="2847"/>
              <a:ext cx="2784" cy="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535512" y="6223792"/>
            <a:ext cx="4233418" cy="36195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小组成员：张今朝</a:t>
            </a:r>
            <a:r>
              <a:rPr lang="en-US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 </a:t>
            </a: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侯志昊</a:t>
            </a:r>
            <a:r>
              <a:rPr lang="en-US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 </a:t>
            </a: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周一凡</a:t>
            </a:r>
            <a:r>
              <a:rPr lang="en-US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 </a:t>
            </a: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刘宇恒</a:t>
            </a:r>
          </a:p>
        </p:txBody>
      </p:sp>
      <p:sp>
        <p:nvSpPr>
          <p:cNvPr id="35" name="文本框 33"/>
          <p:cNvSpPr txBox="1"/>
          <p:nvPr/>
        </p:nvSpPr>
        <p:spPr>
          <a:xfrm>
            <a:off x="1076325" y="4374471"/>
            <a:ext cx="5289550" cy="67945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ctr"/>
            <a:r>
              <a:rPr lang="zh-CN" sz="3200" dirty="0"/>
              <a:t>综合分析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49856" y="2727388"/>
            <a:ext cx="4495800" cy="701675"/>
            <a:chOff x="1600200" y="1981201"/>
            <a:chExt cx="4495800" cy="701675"/>
          </a:xfrm>
        </p:grpSpPr>
        <p:sp>
          <p:nvSpPr>
            <p:cNvPr id="225" name="MH_SubTitle_1"/>
            <p:cNvSpPr/>
            <p:nvPr/>
          </p:nvSpPr>
          <p:spPr>
            <a:xfrm>
              <a:off x="1600200" y="1981201"/>
              <a:ext cx="4495800" cy="701675"/>
            </a:xfrm>
            <a:custGeom>
              <a:avLst/>
              <a:gdLst/>
              <a:ahLst/>
              <a:cxnLst/>
              <a:rect l="0" t="0" r="r" b="b"/>
              <a:pathLst>
                <a:path w="4495800" h="701675">
                  <a:moveTo>
                    <a:pt x="282836" y="3650"/>
                  </a:moveTo>
                  <a:cubicBezTo>
                    <a:pt x="244940" y="19161"/>
                    <a:pt x="283760" y="22811"/>
                    <a:pt x="245864" y="38323"/>
                  </a:cubicBezTo>
                  <a:cubicBezTo>
                    <a:pt x="210741" y="24636"/>
                    <a:pt x="207968" y="19161"/>
                    <a:pt x="154358" y="38323"/>
                  </a:cubicBezTo>
                  <a:cubicBezTo>
                    <a:pt x="130326" y="47447"/>
                    <a:pt x="131251" y="82121"/>
                    <a:pt x="98900" y="93982"/>
                  </a:cubicBezTo>
                  <a:cubicBezTo>
                    <a:pt x="77641" y="118619"/>
                    <a:pt x="63777" y="142342"/>
                    <a:pt x="42518" y="166066"/>
                  </a:cubicBezTo>
                  <a:cubicBezTo>
                    <a:pt x="48988" y="171541"/>
                    <a:pt x="56382" y="178840"/>
                    <a:pt x="63777" y="182490"/>
                  </a:cubicBezTo>
                  <a:cubicBezTo>
                    <a:pt x="70247" y="186140"/>
                    <a:pt x="86884" y="182490"/>
                    <a:pt x="84111" y="190702"/>
                  </a:cubicBezTo>
                  <a:cubicBezTo>
                    <a:pt x="82263" y="198914"/>
                    <a:pt x="43442" y="211689"/>
                    <a:pt x="35123" y="214426"/>
                  </a:cubicBezTo>
                  <a:cubicBezTo>
                    <a:pt x="18486" y="271910"/>
                    <a:pt x="34199" y="253661"/>
                    <a:pt x="0" y="279210"/>
                  </a:cubicBezTo>
                  <a:cubicBezTo>
                    <a:pt x="4622" y="286510"/>
                    <a:pt x="10167" y="293809"/>
                    <a:pt x="13865" y="302934"/>
                  </a:cubicBezTo>
                  <a:cubicBezTo>
                    <a:pt x="24956" y="314796"/>
                    <a:pt x="60080" y="333957"/>
                    <a:pt x="63777" y="351294"/>
                  </a:cubicBezTo>
                  <a:cubicBezTo>
                    <a:pt x="65625" y="363156"/>
                    <a:pt x="25880" y="390529"/>
                    <a:pt x="35123" y="407866"/>
                  </a:cubicBezTo>
                  <a:cubicBezTo>
                    <a:pt x="25880" y="437977"/>
                    <a:pt x="101673" y="450751"/>
                    <a:pt x="119235" y="455313"/>
                  </a:cubicBezTo>
                  <a:cubicBezTo>
                    <a:pt x="145115" y="475387"/>
                    <a:pt x="149737" y="528309"/>
                    <a:pt x="183012" y="535609"/>
                  </a:cubicBezTo>
                  <a:cubicBezTo>
                    <a:pt x="254183" y="553858"/>
                    <a:pt x="296701" y="575757"/>
                    <a:pt x="369720" y="579407"/>
                  </a:cubicBezTo>
                  <a:cubicBezTo>
                    <a:pt x="435346" y="586706"/>
                    <a:pt x="474166" y="596743"/>
                    <a:pt x="525003" y="597656"/>
                  </a:cubicBezTo>
                  <a:cubicBezTo>
                    <a:pt x="580461" y="603130"/>
                    <a:pt x="647011" y="605868"/>
                    <a:pt x="702469" y="612255"/>
                  </a:cubicBezTo>
                  <a:cubicBezTo>
                    <a:pt x="755154" y="632329"/>
                    <a:pt x="803218" y="617729"/>
                    <a:pt x="857751" y="637803"/>
                  </a:cubicBezTo>
                  <a:cubicBezTo>
                    <a:pt x="989002" y="687076"/>
                    <a:pt x="1252428" y="632329"/>
                    <a:pt x="1252428" y="632329"/>
                  </a:cubicBezTo>
                  <a:cubicBezTo>
                    <a:pt x="1422499" y="667002"/>
                    <a:pt x="1404938" y="672477"/>
                    <a:pt x="1618451" y="680689"/>
                  </a:cubicBezTo>
                  <a:cubicBezTo>
                    <a:pt x="1767263" y="701675"/>
                    <a:pt x="1778355" y="663352"/>
                    <a:pt x="2059343" y="677951"/>
                  </a:cubicBezTo>
                  <a:cubicBezTo>
                    <a:pt x="2124044" y="686163"/>
                    <a:pt x="2160091" y="671564"/>
                    <a:pt x="2207231" y="674301"/>
                  </a:cubicBezTo>
                  <a:cubicBezTo>
                    <a:pt x="2254370" y="677039"/>
                    <a:pt x="2307055" y="691638"/>
                    <a:pt x="2343103" y="695288"/>
                  </a:cubicBezTo>
                  <a:cubicBezTo>
                    <a:pt x="2379151" y="698938"/>
                    <a:pt x="2390242" y="687076"/>
                    <a:pt x="2425366" y="694375"/>
                  </a:cubicBezTo>
                  <a:cubicBezTo>
                    <a:pt x="2453095" y="699850"/>
                    <a:pt x="2471581" y="681601"/>
                    <a:pt x="2504856" y="680689"/>
                  </a:cubicBezTo>
                  <a:cubicBezTo>
                    <a:pt x="2602832" y="675214"/>
                    <a:pt x="2701732" y="675214"/>
                    <a:pt x="2800632" y="672477"/>
                  </a:cubicBezTo>
                  <a:cubicBezTo>
                    <a:pt x="2925413" y="636891"/>
                    <a:pt x="2950369" y="638716"/>
                    <a:pt x="3116743" y="632329"/>
                  </a:cubicBezTo>
                  <a:cubicBezTo>
                    <a:pt x="3226735" y="617729"/>
                    <a:pt x="3313619" y="592181"/>
                    <a:pt x="3426384" y="583969"/>
                  </a:cubicBezTo>
                  <a:cubicBezTo>
                    <a:pt x="3492009" y="558420"/>
                    <a:pt x="3370926" y="603130"/>
                    <a:pt x="3525284" y="568457"/>
                  </a:cubicBezTo>
                  <a:cubicBezTo>
                    <a:pt x="3640822" y="541084"/>
                    <a:pt x="3588136" y="537434"/>
                    <a:pt x="3749889" y="528309"/>
                  </a:cubicBezTo>
                  <a:cubicBezTo>
                    <a:pt x="3839546" y="502761"/>
                    <a:pt x="3879291" y="500936"/>
                    <a:pt x="3989283" y="495461"/>
                  </a:cubicBezTo>
                  <a:cubicBezTo>
                    <a:pt x="3968024" y="488161"/>
                    <a:pt x="3912566" y="482687"/>
                    <a:pt x="3905172" y="479949"/>
                  </a:cubicBezTo>
                  <a:cubicBezTo>
                    <a:pt x="3897777" y="477212"/>
                    <a:pt x="3919036" y="472650"/>
                    <a:pt x="3925506" y="471737"/>
                  </a:cubicBezTo>
                  <a:cubicBezTo>
                    <a:pt x="3951387" y="468087"/>
                    <a:pt x="3977267" y="466263"/>
                    <a:pt x="4003148" y="463525"/>
                  </a:cubicBezTo>
                  <a:cubicBezTo>
                    <a:pt x="3977267" y="460788"/>
                    <a:pt x="3951387" y="459875"/>
                    <a:pt x="3925506" y="455313"/>
                  </a:cubicBezTo>
                  <a:cubicBezTo>
                    <a:pt x="3919036" y="454401"/>
                    <a:pt x="3901474" y="455313"/>
                    <a:pt x="3905172" y="448014"/>
                  </a:cubicBezTo>
                  <a:cubicBezTo>
                    <a:pt x="3909793" y="437977"/>
                    <a:pt x="3923658" y="442539"/>
                    <a:pt x="3932901" y="439801"/>
                  </a:cubicBezTo>
                  <a:cubicBezTo>
                    <a:pt x="3991132" y="450751"/>
                    <a:pt x="3971721" y="462613"/>
                    <a:pt x="4017012" y="479949"/>
                  </a:cubicBezTo>
                  <a:cubicBezTo>
                    <a:pt x="4065076" y="466263"/>
                    <a:pt x="4115912" y="428852"/>
                    <a:pt x="4164900" y="423377"/>
                  </a:cubicBezTo>
                  <a:cubicBezTo>
                    <a:pt x="4207418" y="419728"/>
                    <a:pt x="4249936" y="417903"/>
                    <a:pt x="4291529" y="415165"/>
                  </a:cubicBezTo>
                  <a:cubicBezTo>
                    <a:pt x="4334972" y="383230"/>
                    <a:pt x="4383035" y="385967"/>
                    <a:pt x="4432023" y="375017"/>
                  </a:cubicBezTo>
                  <a:cubicBezTo>
                    <a:pt x="4468071" y="348556"/>
                    <a:pt x="4448661" y="367718"/>
                    <a:pt x="4481935" y="311146"/>
                  </a:cubicBezTo>
                  <a:cubicBezTo>
                    <a:pt x="4486557" y="302934"/>
                    <a:pt x="4495800" y="286510"/>
                    <a:pt x="4495800" y="286510"/>
                  </a:cubicBezTo>
                  <a:cubicBezTo>
                    <a:pt x="4439418" y="254574"/>
                    <a:pt x="4383035" y="260049"/>
                    <a:pt x="4320183" y="254574"/>
                  </a:cubicBezTo>
                  <a:cubicBezTo>
                    <a:pt x="4150111" y="261874"/>
                    <a:pt x="4158430" y="254574"/>
                    <a:pt x="4052136" y="279210"/>
                  </a:cubicBezTo>
                  <a:cubicBezTo>
                    <a:pt x="3968024" y="276473"/>
                    <a:pt x="3883913" y="276473"/>
                    <a:pt x="3798877" y="270998"/>
                  </a:cubicBezTo>
                  <a:cubicBezTo>
                    <a:pt x="3792407" y="270998"/>
                    <a:pt x="3813666" y="262786"/>
                    <a:pt x="3820136" y="262786"/>
                  </a:cubicBezTo>
                  <a:cubicBezTo>
                    <a:pt x="3870048" y="262786"/>
                    <a:pt x="3919036" y="268261"/>
                    <a:pt x="3968024" y="270998"/>
                  </a:cubicBezTo>
                  <a:cubicBezTo>
                    <a:pt x="4058606" y="257311"/>
                    <a:pt x="4107594" y="244537"/>
                    <a:pt x="4207418" y="239062"/>
                  </a:cubicBezTo>
                  <a:cubicBezTo>
                    <a:pt x="4252709" y="225375"/>
                    <a:pt x="4261028" y="211689"/>
                    <a:pt x="4298924" y="182490"/>
                  </a:cubicBezTo>
                  <a:cubicBezTo>
                    <a:pt x="4260103" y="171541"/>
                    <a:pt x="4216661" y="176103"/>
                    <a:pt x="4178765" y="158767"/>
                  </a:cubicBezTo>
                  <a:cubicBezTo>
                    <a:pt x="4172295" y="156029"/>
                    <a:pt x="4174143" y="142342"/>
                    <a:pt x="4172295" y="134130"/>
                  </a:cubicBezTo>
                  <a:cubicBezTo>
                    <a:pt x="3827530" y="151467"/>
                    <a:pt x="3966176" y="142342"/>
                    <a:pt x="3757284" y="158767"/>
                  </a:cubicBezTo>
                  <a:cubicBezTo>
                    <a:pt x="3711068" y="166066"/>
                    <a:pt x="3671324" y="177016"/>
                    <a:pt x="3623260" y="158767"/>
                  </a:cubicBezTo>
                  <a:cubicBezTo>
                    <a:pt x="3614941" y="156029"/>
                    <a:pt x="3637124" y="145992"/>
                    <a:pt x="3644519" y="142342"/>
                  </a:cubicBezTo>
                  <a:cubicBezTo>
                    <a:pt x="3651913" y="138693"/>
                    <a:pt x="3658383" y="136868"/>
                    <a:pt x="3665778" y="134130"/>
                  </a:cubicBezTo>
                  <a:cubicBezTo>
                    <a:pt x="3621411" y="100370"/>
                    <a:pt x="3667626" y="123181"/>
                    <a:pt x="3637124" y="70259"/>
                  </a:cubicBezTo>
                  <a:cubicBezTo>
                    <a:pt x="3523435" y="78471"/>
                    <a:pt x="3421762" y="103107"/>
                    <a:pt x="3307149" y="110407"/>
                  </a:cubicBezTo>
                  <a:cubicBezTo>
                    <a:pt x="3257237" y="116794"/>
                    <a:pt x="3213795" y="123181"/>
                    <a:pt x="3165731" y="142342"/>
                  </a:cubicBezTo>
                  <a:cubicBezTo>
                    <a:pt x="3089014" y="171541"/>
                    <a:pt x="3002130" y="147817"/>
                    <a:pt x="2919867" y="150554"/>
                  </a:cubicBezTo>
                  <a:cubicBezTo>
                    <a:pt x="2706353" y="231763"/>
                    <a:pt x="2600059" y="154204"/>
                    <a:pt x="2351422" y="174278"/>
                  </a:cubicBezTo>
                  <a:cubicBezTo>
                    <a:pt x="2259916" y="182490"/>
                    <a:pt x="2130514" y="180665"/>
                    <a:pt x="2088920" y="170628"/>
                  </a:cubicBezTo>
                  <a:cubicBezTo>
                    <a:pt x="2007582" y="139605"/>
                    <a:pt x="1986323" y="177016"/>
                    <a:pt x="1900363" y="177928"/>
                  </a:cubicBezTo>
                  <a:cubicBezTo>
                    <a:pt x="1815327" y="170628"/>
                    <a:pt x="1768188" y="171541"/>
                    <a:pt x="1737686" y="159679"/>
                  </a:cubicBezTo>
                  <a:cubicBezTo>
                    <a:pt x="1654499" y="165154"/>
                    <a:pt x="1550053" y="193440"/>
                    <a:pt x="1470563" y="174278"/>
                  </a:cubicBezTo>
                  <a:cubicBezTo>
                    <a:pt x="1430818" y="165154"/>
                    <a:pt x="1389224" y="169716"/>
                    <a:pt x="1349479" y="159679"/>
                  </a:cubicBezTo>
                  <a:cubicBezTo>
                    <a:pt x="1326372" y="168803"/>
                    <a:pt x="1318053" y="141430"/>
                    <a:pt x="1294946" y="150554"/>
                  </a:cubicBezTo>
                  <a:cubicBezTo>
                    <a:pt x="1157225" y="142342"/>
                    <a:pt x="1033369" y="123181"/>
                    <a:pt x="893799" y="118619"/>
                  </a:cubicBezTo>
                  <a:cubicBezTo>
                    <a:pt x="855903" y="114056"/>
                    <a:pt x="772716" y="105844"/>
                    <a:pt x="738516" y="93982"/>
                  </a:cubicBezTo>
                  <a:cubicBezTo>
                    <a:pt x="737592" y="93982"/>
                    <a:pt x="696923" y="56572"/>
                    <a:pt x="689529" y="53835"/>
                  </a:cubicBezTo>
                  <a:cubicBezTo>
                    <a:pt x="634070" y="35586"/>
                    <a:pt x="562899" y="35586"/>
                    <a:pt x="506517" y="30111"/>
                  </a:cubicBezTo>
                  <a:cubicBezTo>
                    <a:pt x="483409" y="20074"/>
                    <a:pt x="459378" y="15512"/>
                    <a:pt x="436270" y="5475"/>
                  </a:cubicBezTo>
                  <a:cubicBezTo>
                    <a:pt x="407617" y="8212"/>
                    <a:pt x="379888" y="10037"/>
                    <a:pt x="352159" y="13687"/>
                  </a:cubicBezTo>
                  <a:cubicBezTo>
                    <a:pt x="326278" y="13687"/>
                    <a:pt x="300398" y="0"/>
                    <a:pt x="282836" y="3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108000" rIns="0" bIns="0" anchor="ctr">
              <a:normAutofit/>
            </a:bodyPr>
            <a:lstStyle/>
            <a:p>
              <a:pPr algn="ctr"/>
              <a:endParaRPr lang="zh-CN" sz="20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5421" y="2057277"/>
              <a:ext cx="2247900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400" b="1" dirty="0">
                  <a:solidFill>
                    <a:srgbClr val="FFFFFF"/>
                  </a:solidFill>
                  <a:latin typeface="迷你简准圆"/>
                  <a:ea typeface="迷你简准圆"/>
                </a:rPr>
                <a:t>sqlalchemy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904313" y="434718"/>
            <a:ext cx="342900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数据存储与预处理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9856" y="1642937"/>
            <a:ext cx="4495800" cy="701675"/>
            <a:chOff x="2882900" y="2973389"/>
            <a:chExt cx="4495800" cy="701675"/>
          </a:xfrm>
        </p:grpSpPr>
        <p:sp>
          <p:nvSpPr>
            <p:cNvPr id="226" name="MH_SubTitle_2"/>
            <p:cNvSpPr/>
            <p:nvPr/>
          </p:nvSpPr>
          <p:spPr>
            <a:xfrm>
              <a:off x="2882900" y="2973389"/>
              <a:ext cx="4495800" cy="701675"/>
            </a:xfrm>
            <a:custGeom>
              <a:avLst/>
              <a:gdLst/>
              <a:ahLst/>
              <a:cxnLst/>
              <a:rect l="0" t="0" r="r" b="b"/>
              <a:pathLst>
                <a:path w="4495800" h="701675">
                  <a:moveTo>
                    <a:pt x="282836" y="3650"/>
                  </a:moveTo>
                  <a:cubicBezTo>
                    <a:pt x="244940" y="19161"/>
                    <a:pt x="283760" y="22811"/>
                    <a:pt x="245864" y="38323"/>
                  </a:cubicBezTo>
                  <a:cubicBezTo>
                    <a:pt x="210741" y="24636"/>
                    <a:pt x="207968" y="19161"/>
                    <a:pt x="154358" y="38323"/>
                  </a:cubicBezTo>
                  <a:cubicBezTo>
                    <a:pt x="130326" y="47447"/>
                    <a:pt x="131251" y="82121"/>
                    <a:pt x="98900" y="93982"/>
                  </a:cubicBezTo>
                  <a:cubicBezTo>
                    <a:pt x="77641" y="118619"/>
                    <a:pt x="63777" y="142342"/>
                    <a:pt x="42518" y="166066"/>
                  </a:cubicBezTo>
                  <a:cubicBezTo>
                    <a:pt x="48988" y="171541"/>
                    <a:pt x="56382" y="178840"/>
                    <a:pt x="63777" y="182490"/>
                  </a:cubicBezTo>
                  <a:cubicBezTo>
                    <a:pt x="70247" y="186140"/>
                    <a:pt x="86884" y="182490"/>
                    <a:pt x="84111" y="190702"/>
                  </a:cubicBezTo>
                  <a:cubicBezTo>
                    <a:pt x="82263" y="198914"/>
                    <a:pt x="43442" y="211689"/>
                    <a:pt x="35123" y="214426"/>
                  </a:cubicBezTo>
                  <a:cubicBezTo>
                    <a:pt x="18486" y="271910"/>
                    <a:pt x="34199" y="253661"/>
                    <a:pt x="0" y="279210"/>
                  </a:cubicBezTo>
                  <a:cubicBezTo>
                    <a:pt x="4622" y="286510"/>
                    <a:pt x="10167" y="293809"/>
                    <a:pt x="13865" y="302934"/>
                  </a:cubicBezTo>
                  <a:cubicBezTo>
                    <a:pt x="24956" y="314796"/>
                    <a:pt x="60080" y="333957"/>
                    <a:pt x="63777" y="351294"/>
                  </a:cubicBezTo>
                  <a:cubicBezTo>
                    <a:pt x="65625" y="363156"/>
                    <a:pt x="25880" y="390529"/>
                    <a:pt x="35123" y="407866"/>
                  </a:cubicBezTo>
                  <a:cubicBezTo>
                    <a:pt x="25880" y="437977"/>
                    <a:pt x="101673" y="450751"/>
                    <a:pt x="119235" y="455313"/>
                  </a:cubicBezTo>
                  <a:cubicBezTo>
                    <a:pt x="145115" y="475387"/>
                    <a:pt x="149737" y="528309"/>
                    <a:pt x="183012" y="535609"/>
                  </a:cubicBezTo>
                  <a:cubicBezTo>
                    <a:pt x="254183" y="553858"/>
                    <a:pt x="296701" y="575757"/>
                    <a:pt x="369720" y="579407"/>
                  </a:cubicBezTo>
                  <a:cubicBezTo>
                    <a:pt x="435346" y="586706"/>
                    <a:pt x="474166" y="596743"/>
                    <a:pt x="525003" y="597656"/>
                  </a:cubicBezTo>
                  <a:cubicBezTo>
                    <a:pt x="580461" y="603130"/>
                    <a:pt x="647011" y="605868"/>
                    <a:pt x="702469" y="612255"/>
                  </a:cubicBezTo>
                  <a:cubicBezTo>
                    <a:pt x="755154" y="632329"/>
                    <a:pt x="803218" y="617729"/>
                    <a:pt x="857751" y="637803"/>
                  </a:cubicBezTo>
                  <a:cubicBezTo>
                    <a:pt x="989002" y="687076"/>
                    <a:pt x="1252428" y="632329"/>
                    <a:pt x="1252428" y="632329"/>
                  </a:cubicBezTo>
                  <a:cubicBezTo>
                    <a:pt x="1422499" y="667002"/>
                    <a:pt x="1404938" y="672477"/>
                    <a:pt x="1618451" y="680689"/>
                  </a:cubicBezTo>
                  <a:cubicBezTo>
                    <a:pt x="1767263" y="701675"/>
                    <a:pt x="1778355" y="663352"/>
                    <a:pt x="2059343" y="677951"/>
                  </a:cubicBezTo>
                  <a:cubicBezTo>
                    <a:pt x="2124044" y="686163"/>
                    <a:pt x="2160091" y="671564"/>
                    <a:pt x="2207231" y="674301"/>
                  </a:cubicBezTo>
                  <a:cubicBezTo>
                    <a:pt x="2254370" y="677039"/>
                    <a:pt x="2307055" y="691638"/>
                    <a:pt x="2343103" y="695288"/>
                  </a:cubicBezTo>
                  <a:cubicBezTo>
                    <a:pt x="2379151" y="698938"/>
                    <a:pt x="2390242" y="687076"/>
                    <a:pt x="2425366" y="694375"/>
                  </a:cubicBezTo>
                  <a:cubicBezTo>
                    <a:pt x="2453095" y="699850"/>
                    <a:pt x="2471581" y="681601"/>
                    <a:pt x="2504856" y="680689"/>
                  </a:cubicBezTo>
                  <a:cubicBezTo>
                    <a:pt x="2602832" y="675214"/>
                    <a:pt x="2701732" y="675214"/>
                    <a:pt x="2800632" y="672477"/>
                  </a:cubicBezTo>
                  <a:cubicBezTo>
                    <a:pt x="2925413" y="636891"/>
                    <a:pt x="2950369" y="638716"/>
                    <a:pt x="3116743" y="632329"/>
                  </a:cubicBezTo>
                  <a:cubicBezTo>
                    <a:pt x="3226735" y="617729"/>
                    <a:pt x="3313619" y="592181"/>
                    <a:pt x="3426384" y="583969"/>
                  </a:cubicBezTo>
                  <a:cubicBezTo>
                    <a:pt x="3492009" y="558420"/>
                    <a:pt x="3370926" y="603130"/>
                    <a:pt x="3525284" y="568457"/>
                  </a:cubicBezTo>
                  <a:cubicBezTo>
                    <a:pt x="3640822" y="541084"/>
                    <a:pt x="3588136" y="537434"/>
                    <a:pt x="3749889" y="528309"/>
                  </a:cubicBezTo>
                  <a:cubicBezTo>
                    <a:pt x="3839546" y="502761"/>
                    <a:pt x="3879291" y="500936"/>
                    <a:pt x="3989283" y="495461"/>
                  </a:cubicBezTo>
                  <a:cubicBezTo>
                    <a:pt x="3968024" y="488161"/>
                    <a:pt x="3912566" y="482687"/>
                    <a:pt x="3905172" y="479949"/>
                  </a:cubicBezTo>
                  <a:cubicBezTo>
                    <a:pt x="3897777" y="477212"/>
                    <a:pt x="3919036" y="472650"/>
                    <a:pt x="3925506" y="471737"/>
                  </a:cubicBezTo>
                  <a:cubicBezTo>
                    <a:pt x="3951387" y="468087"/>
                    <a:pt x="3977267" y="466263"/>
                    <a:pt x="4003148" y="463525"/>
                  </a:cubicBezTo>
                  <a:cubicBezTo>
                    <a:pt x="3977267" y="460788"/>
                    <a:pt x="3951387" y="459875"/>
                    <a:pt x="3925506" y="455313"/>
                  </a:cubicBezTo>
                  <a:cubicBezTo>
                    <a:pt x="3919036" y="454401"/>
                    <a:pt x="3901474" y="455313"/>
                    <a:pt x="3905172" y="448014"/>
                  </a:cubicBezTo>
                  <a:cubicBezTo>
                    <a:pt x="3909793" y="437977"/>
                    <a:pt x="3923658" y="442539"/>
                    <a:pt x="3932901" y="439801"/>
                  </a:cubicBezTo>
                  <a:cubicBezTo>
                    <a:pt x="3991132" y="450751"/>
                    <a:pt x="3971721" y="462613"/>
                    <a:pt x="4017012" y="479949"/>
                  </a:cubicBezTo>
                  <a:cubicBezTo>
                    <a:pt x="4065076" y="466263"/>
                    <a:pt x="4115912" y="428852"/>
                    <a:pt x="4164900" y="423377"/>
                  </a:cubicBezTo>
                  <a:cubicBezTo>
                    <a:pt x="4207418" y="419728"/>
                    <a:pt x="4249936" y="417903"/>
                    <a:pt x="4291529" y="415165"/>
                  </a:cubicBezTo>
                  <a:cubicBezTo>
                    <a:pt x="4334972" y="383230"/>
                    <a:pt x="4383035" y="385967"/>
                    <a:pt x="4432023" y="375017"/>
                  </a:cubicBezTo>
                  <a:cubicBezTo>
                    <a:pt x="4468071" y="348556"/>
                    <a:pt x="4448661" y="367718"/>
                    <a:pt x="4481935" y="311146"/>
                  </a:cubicBezTo>
                  <a:cubicBezTo>
                    <a:pt x="4486557" y="302934"/>
                    <a:pt x="4495800" y="286510"/>
                    <a:pt x="4495800" y="286510"/>
                  </a:cubicBezTo>
                  <a:cubicBezTo>
                    <a:pt x="4439418" y="254574"/>
                    <a:pt x="4383035" y="260049"/>
                    <a:pt x="4320183" y="254574"/>
                  </a:cubicBezTo>
                  <a:cubicBezTo>
                    <a:pt x="4150111" y="261874"/>
                    <a:pt x="4158430" y="254574"/>
                    <a:pt x="4052136" y="279210"/>
                  </a:cubicBezTo>
                  <a:cubicBezTo>
                    <a:pt x="3968024" y="276473"/>
                    <a:pt x="3883913" y="276473"/>
                    <a:pt x="3798877" y="270998"/>
                  </a:cubicBezTo>
                  <a:cubicBezTo>
                    <a:pt x="3792407" y="270998"/>
                    <a:pt x="3813666" y="262786"/>
                    <a:pt x="3820136" y="262786"/>
                  </a:cubicBezTo>
                  <a:cubicBezTo>
                    <a:pt x="3870048" y="262786"/>
                    <a:pt x="3919036" y="268261"/>
                    <a:pt x="3968024" y="270998"/>
                  </a:cubicBezTo>
                  <a:cubicBezTo>
                    <a:pt x="4058606" y="257311"/>
                    <a:pt x="4107594" y="244537"/>
                    <a:pt x="4207418" y="239062"/>
                  </a:cubicBezTo>
                  <a:cubicBezTo>
                    <a:pt x="4252709" y="225375"/>
                    <a:pt x="4261028" y="211689"/>
                    <a:pt x="4298924" y="182490"/>
                  </a:cubicBezTo>
                  <a:cubicBezTo>
                    <a:pt x="4260103" y="171541"/>
                    <a:pt x="4216661" y="176103"/>
                    <a:pt x="4178765" y="158767"/>
                  </a:cubicBezTo>
                  <a:cubicBezTo>
                    <a:pt x="4172295" y="156029"/>
                    <a:pt x="4174143" y="142342"/>
                    <a:pt x="4172295" y="134130"/>
                  </a:cubicBezTo>
                  <a:cubicBezTo>
                    <a:pt x="3827530" y="151467"/>
                    <a:pt x="3966176" y="142342"/>
                    <a:pt x="3757284" y="158767"/>
                  </a:cubicBezTo>
                  <a:cubicBezTo>
                    <a:pt x="3711068" y="166066"/>
                    <a:pt x="3671324" y="177016"/>
                    <a:pt x="3623260" y="158767"/>
                  </a:cubicBezTo>
                  <a:cubicBezTo>
                    <a:pt x="3614941" y="156029"/>
                    <a:pt x="3637124" y="145992"/>
                    <a:pt x="3644519" y="142342"/>
                  </a:cubicBezTo>
                  <a:cubicBezTo>
                    <a:pt x="3651913" y="138693"/>
                    <a:pt x="3658383" y="136868"/>
                    <a:pt x="3665778" y="134130"/>
                  </a:cubicBezTo>
                  <a:cubicBezTo>
                    <a:pt x="3621411" y="100370"/>
                    <a:pt x="3667626" y="123181"/>
                    <a:pt x="3637124" y="70259"/>
                  </a:cubicBezTo>
                  <a:cubicBezTo>
                    <a:pt x="3523435" y="78471"/>
                    <a:pt x="3421762" y="103107"/>
                    <a:pt x="3307149" y="110407"/>
                  </a:cubicBezTo>
                  <a:cubicBezTo>
                    <a:pt x="3257237" y="116794"/>
                    <a:pt x="3213795" y="123181"/>
                    <a:pt x="3165731" y="142342"/>
                  </a:cubicBezTo>
                  <a:cubicBezTo>
                    <a:pt x="3089014" y="171541"/>
                    <a:pt x="3002130" y="147817"/>
                    <a:pt x="2919867" y="150554"/>
                  </a:cubicBezTo>
                  <a:cubicBezTo>
                    <a:pt x="2706353" y="231763"/>
                    <a:pt x="2600059" y="154204"/>
                    <a:pt x="2351422" y="174278"/>
                  </a:cubicBezTo>
                  <a:cubicBezTo>
                    <a:pt x="2259916" y="182490"/>
                    <a:pt x="2130514" y="180665"/>
                    <a:pt x="2088920" y="170628"/>
                  </a:cubicBezTo>
                  <a:cubicBezTo>
                    <a:pt x="2007582" y="139605"/>
                    <a:pt x="1986323" y="177016"/>
                    <a:pt x="1900363" y="177928"/>
                  </a:cubicBezTo>
                  <a:cubicBezTo>
                    <a:pt x="1815327" y="170628"/>
                    <a:pt x="1768188" y="171541"/>
                    <a:pt x="1737686" y="159679"/>
                  </a:cubicBezTo>
                  <a:cubicBezTo>
                    <a:pt x="1654499" y="165154"/>
                    <a:pt x="1550053" y="193440"/>
                    <a:pt x="1470563" y="174278"/>
                  </a:cubicBezTo>
                  <a:cubicBezTo>
                    <a:pt x="1430818" y="165154"/>
                    <a:pt x="1389224" y="169716"/>
                    <a:pt x="1349479" y="159679"/>
                  </a:cubicBezTo>
                  <a:cubicBezTo>
                    <a:pt x="1326372" y="168803"/>
                    <a:pt x="1318053" y="141430"/>
                    <a:pt x="1294946" y="150554"/>
                  </a:cubicBezTo>
                  <a:cubicBezTo>
                    <a:pt x="1157225" y="142342"/>
                    <a:pt x="1033369" y="123181"/>
                    <a:pt x="893799" y="118619"/>
                  </a:cubicBezTo>
                  <a:cubicBezTo>
                    <a:pt x="855903" y="114056"/>
                    <a:pt x="772716" y="105844"/>
                    <a:pt x="738516" y="93982"/>
                  </a:cubicBezTo>
                  <a:cubicBezTo>
                    <a:pt x="737592" y="93982"/>
                    <a:pt x="696923" y="56572"/>
                    <a:pt x="689529" y="53835"/>
                  </a:cubicBezTo>
                  <a:cubicBezTo>
                    <a:pt x="634070" y="35586"/>
                    <a:pt x="562899" y="35586"/>
                    <a:pt x="506517" y="30111"/>
                  </a:cubicBezTo>
                  <a:cubicBezTo>
                    <a:pt x="483409" y="20074"/>
                    <a:pt x="459378" y="15512"/>
                    <a:pt x="436270" y="5475"/>
                  </a:cubicBezTo>
                  <a:cubicBezTo>
                    <a:pt x="407617" y="8212"/>
                    <a:pt x="379888" y="10037"/>
                    <a:pt x="352159" y="13687"/>
                  </a:cubicBezTo>
                  <a:cubicBezTo>
                    <a:pt x="326278" y="13687"/>
                    <a:pt x="300398" y="0"/>
                    <a:pt x="282836" y="36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108000" rIns="0" bIns="0" anchor="ctr">
              <a:normAutofit/>
            </a:bodyPr>
            <a:lstStyle/>
            <a:p>
              <a:pPr algn="ctr"/>
              <a:endParaRPr lang="zh-CN" sz="2000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66429" y="3056422"/>
              <a:ext cx="2247900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400" b="1">
                  <a:solidFill>
                    <a:srgbClr val="FFFFFF"/>
                  </a:solidFill>
                  <a:latin typeface="迷你简准圆"/>
                  <a:ea typeface="迷你简准圆"/>
                </a:rPr>
                <a:t>pymysql</a:t>
              </a:r>
            </a:p>
          </p:txBody>
        </p:sp>
      </p:grpSp>
      <p:pic>
        <p:nvPicPr>
          <p:cNvPr id="227" name="图片 22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283200" y="1092827"/>
            <a:ext cx="6758944" cy="2189813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5283200" y="516525"/>
            <a:ext cx="6758942" cy="576302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5127412" y="3225192"/>
            <a:ext cx="6914732" cy="502093"/>
          </a:xfrm>
          <a:prstGeom prst="rect">
            <a:avLst/>
          </a:prstGeom>
        </p:spPr>
      </p:pic>
      <p:pic>
        <p:nvPicPr>
          <p:cNvPr id="230" name="图片 229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5127412" y="3707695"/>
            <a:ext cx="6914731" cy="1683944"/>
          </a:xfrm>
          <a:prstGeom prst="rect">
            <a:avLst/>
          </a:prstGeom>
        </p:spPr>
      </p:pic>
      <p:grpSp>
        <p:nvGrpSpPr>
          <p:cNvPr id="231" name="组合 3"/>
          <p:cNvGrpSpPr/>
          <p:nvPr/>
        </p:nvGrpSpPr>
        <p:grpSpPr>
          <a:xfrm>
            <a:off x="149856" y="3872389"/>
            <a:ext cx="4495800" cy="701675"/>
            <a:chOff x="2882900" y="2973389"/>
            <a:chExt cx="4495800" cy="701675"/>
          </a:xfrm>
        </p:grpSpPr>
        <p:sp>
          <p:nvSpPr>
            <p:cNvPr id="232" name="MH_SubTitle_2"/>
            <p:cNvSpPr/>
            <p:nvPr/>
          </p:nvSpPr>
          <p:spPr>
            <a:xfrm>
              <a:off x="2882900" y="2973389"/>
              <a:ext cx="4495800" cy="701675"/>
            </a:xfrm>
            <a:custGeom>
              <a:avLst/>
              <a:gdLst/>
              <a:ahLst/>
              <a:cxnLst/>
              <a:rect l="0" t="0" r="r" b="b"/>
              <a:pathLst>
                <a:path w="4495800" h="701675">
                  <a:moveTo>
                    <a:pt x="282836" y="3650"/>
                  </a:moveTo>
                  <a:cubicBezTo>
                    <a:pt x="244940" y="19161"/>
                    <a:pt x="283760" y="22811"/>
                    <a:pt x="245864" y="38323"/>
                  </a:cubicBezTo>
                  <a:cubicBezTo>
                    <a:pt x="210741" y="24636"/>
                    <a:pt x="207968" y="19161"/>
                    <a:pt x="154358" y="38323"/>
                  </a:cubicBezTo>
                  <a:cubicBezTo>
                    <a:pt x="130326" y="47447"/>
                    <a:pt x="131251" y="82121"/>
                    <a:pt x="98900" y="93982"/>
                  </a:cubicBezTo>
                  <a:cubicBezTo>
                    <a:pt x="77641" y="118619"/>
                    <a:pt x="63777" y="142342"/>
                    <a:pt x="42518" y="166066"/>
                  </a:cubicBezTo>
                  <a:cubicBezTo>
                    <a:pt x="48988" y="171541"/>
                    <a:pt x="56382" y="178840"/>
                    <a:pt x="63777" y="182490"/>
                  </a:cubicBezTo>
                  <a:cubicBezTo>
                    <a:pt x="70247" y="186140"/>
                    <a:pt x="86884" y="182490"/>
                    <a:pt x="84111" y="190702"/>
                  </a:cubicBezTo>
                  <a:cubicBezTo>
                    <a:pt x="82263" y="198914"/>
                    <a:pt x="43442" y="211689"/>
                    <a:pt x="35123" y="214426"/>
                  </a:cubicBezTo>
                  <a:cubicBezTo>
                    <a:pt x="18486" y="271910"/>
                    <a:pt x="34199" y="253661"/>
                    <a:pt x="0" y="279210"/>
                  </a:cubicBezTo>
                  <a:cubicBezTo>
                    <a:pt x="4622" y="286510"/>
                    <a:pt x="10167" y="293809"/>
                    <a:pt x="13865" y="302934"/>
                  </a:cubicBezTo>
                  <a:cubicBezTo>
                    <a:pt x="24956" y="314796"/>
                    <a:pt x="60080" y="333957"/>
                    <a:pt x="63777" y="351294"/>
                  </a:cubicBezTo>
                  <a:cubicBezTo>
                    <a:pt x="65625" y="363156"/>
                    <a:pt x="25880" y="390529"/>
                    <a:pt x="35123" y="407866"/>
                  </a:cubicBezTo>
                  <a:cubicBezTo>
                    <a:pt x="25880" y="437977"/>
                    <a:pt x="101673" y="450751"/>
                    <a:pt x="119235" y="455313"/>
                  </a:cubicBezTo>
                  <a:cubicBezTo>
                    <a:pt x="145115" y="475387"/>
                    <a:pt x="149737" y="528309"/>
                    <a:pt x="183012" y="535609"/>
                  </a:cubicBezTo>
                  <a:cubicBezTo>
                    <a:pt x="254183" y="553858"/>
                    <a:pt x="296701" y="575757"/>
                    <a:pt x="369720" y="579407"/>
                  </a:cubicBezTo>
                  <a:cubicBezTo>
                    <a:pt x="435346" y="586706"/>
                    <a:pt x="474166" y="596743"/>
                    <a:pt x="525003" y="597656"/>
                  </a:cubicBezTo>
                  <a:cubicBezTo>
                    <a:pt x="580461" y="603130"/>
                    <a:pt x="647011" y="605868"/>
                    <a:pt x="702469" y="612255"/>
                  </a:cubicBezTo>
                  <a:cubicBezTo>
                    <a:pt x="755154" y="632329"/>
                    <a:pt x="803218" y="617729"/>
                    <a:pt x="857751" y="637803"/>
                  </a:cubicBezTo>
                  <a:cubicBezTo>
                    <a:pt x="989002" y="687076"/>
                    <a:pt x="1252428" y="632329"/>
                    <a:pt x="1252428" y="632329"/>
                  </a:cubicBezTo>
                  <a:cubicBezTo>
                    <a:pt x="1422499" y="667002"/>
                    <a:pt x="1404938" y="672477"/>
                    <a:pt x="1618451" y="680689"/>
                  </a:cubicBezTo>
                  <a:cubicBezTo>
                    <a:pt x="1767263" y="701675"/>
                    <a:pt x="1778355" y="663352"/>
                    <a:pt x="2059343" y="677951"/>
                  </a:cubicBezTo>
                  <a:cubicBezTo>
                    <a:pt x="2124044" y="686163"/>
                    <a:pt x="2160091" y="671564"/>
                    <a:pt x="2207231" y="674301"/>
                  </a:cubicBezTo>
                  <a:cubicBezTo>
                    <a:pt x="2254370" y="677039"/>
                    <a:pt x="2307055" y="691638"/>
                    <a:pt x="2343103" y="695288"/>
                  </a:cubicBezTo>
                  <a:cubicBezTo>
                    <a:pt x="2379151" y="698938"/>
                    <a:pt x="2390242" y="687076"/>
                    <a:pt x="2425366" y="694375"/>
                  </a:cubicBezTo>
                  <a:cubicBezTo>
                    <a:pt x="2453095" y="699850"/>
                    <a:pt x="2471581" y="681601"/>
                    <a:pt x="2504856" y="680689"/>
                  </a:cubicBezTo>
                  <a:cubicBezTo>
                    <a:pt x="2602832" y="675214"/>
                    <a:pt x="2701732" y="675214"/>
                    <a:pt x="2800632" y="672477"/>
                  </a:cubicBezTo>
                  <a:cubicBezTo>
                    <a:pt x="2925413" y="636891"/>
                    <a:pt x="2950369" y="638716"/>
                    <a:pt x="3116743" y="632329"/>
                  </a:cubicBezTo>
                  <a:cubicBezTo>
                    <a:pt x="3226735" y="617729"/>
                    <a:pt x="3313619" y="592181"/>
                    <a:pt x="3426384" y="583969"/>
                  </a:cubicBezTo>
                  <a:cubicBezTo>
                    <a:pt x="3492009" y="558420"/>
                    <a:pt x="3370926" y="603130"/>
                    <a:pt x="3525284" y="568457"/>
                  </a:cubicBezTo>
                  <a:cubicBezTo>
                    <a:pt x="3640822" y="541084"/>
                    <a:pt x="3588136" y="537434"/>
                    <a:pt x="3749889" y="528309"/>
                  </a:cubicBezTo>
                  <a:cubicBezTo>
                    <a:pt x="3839546" y="502761"/>
                    <a:pt x="3879291" y="500936"/>
                    <a:pt x="3989283" y="495461"/>
                  </a:cubicBezTo>
                  <a:cubicBezTo>
                    <a:pt x="3968024" y="488161"/>
                    <a:pt x="3912566" y="482687"/>
                    <a:pt x="3905172" y="479949"/>
                  </a:cubicBezTo>
                  <a:cubicBezTo>
                    <a:pt x="3897777" y="477212"/>
                    <a:pt x="3919036" y="472650"/>
                    <a:pt x="3925506" y="471737"/>
                  </a:cubicBezTo>
                  <a:cubicBezTo>
                    <a:pt x="3951387" y="468087"/>
                    <a:pt x="3977267" y="466263"/>
                    <a:pt x="4003148" y="463525"/>
                  </a:cubicBezTo>
                  <a:cubicBezTo>
                    <a:pt x="3977267" y="460788"/>
                    <a:pt x="3951387" y="459875"/>
                    <a:pt x="3925506" y="455313"/>
                  </a:cubicBezTo>
                  <a:cubicBezTo>
                    <a:pt x="3919036" y="454401"/>
                    <a:pt x="3901474" y="455313"/>
                    <a:pt x="3905172" y="448014"/>
                  </a:cubicBezTo>
                  <a:cubicBezTo>
                    <a:pt x="3909793" y="437977"/>
                    <a:pt x="3923658" y="442539"/>
                    <a:pt x="3932901" y="439801"/>
                  </a:cubicBezTo>
                  <a:cubicBezTo>
                    <a:pt x="3991132" y="450751"/>
                    <a:pt x="3971721" y="462613"/>
                    <a:pt x="4017012" y="479949"/>
                  </a:cubicBezTo>
                  <a:cubicBezTo>
                    <a:pt x="4065076" y="466263"/>
                    <a:pt x="4115912" y="428852"/>
                    <a:pt x="4164900" y="423377"/>
                  </a:cubicBezTo>
                  <a:cubicBezTo>
                    <a:pt x="4207418" y="419728"/>
                    <a:pt x="4249936" y="417903"/>
                    <a:pt x="4291529" y="415165"/>
                  </a:cubicBezTo>
                  <a:cubicBezTo>
                    <a:pt x="4334972" y="383230"/>
                    <a:pt x="4383035" y="385967"/>
                    <a:pt x="4432023" y="375017"/>
                  </a:cubicBezTo>
                  <a:cubicBezTo>
                    <a:pt x="4468071" y="348556"/>
                    <a:pt x="4448661" y="367718"/>
                    <a:pt x="4481935" y="311146"/>
                  </a:cubicBezTo>
                  <a:cubicBezTo>
                    <a:pt x="4486557" y="302934"/>
                    <a:pt x="4495800" y="286510"/>
                    <a:pt x="4495800" y="286510"/>
                  </a:cubicBezTo>
                  <a:cubicBezTo>
                    <a:pt x="4439418" y="254574"/>
                    <a:pt x="4383035" y="260049"/>
                    <a:pt x="4320183" y="254574"/>
                  </a:cubicBezTo>
                  <a:cubicBezTo>
                    <a:pt x="4150111" y="261874"/>
                    <a:pt x="4158430" y="254574"/>
                    <a:pt x="4052136" y="279210"/>
                  </a:cubicBezTo>
                  <a:cubicBezTo>
                    <a:pt x="3968024" y="276473"/>
                    <a:pt x="3883913" y="276473"/>
                    <a:pt x="3798877" y="270998"/>
                  </a:cubicBezTo>
                  <a:cubicBezTo>
                    <a:pt x="3792407" y="270998"/>
                    <a:pt x="3813666" y="262786"/>
                    <a:pt x="3820136" y="262786"/>
                  </a:cubicBezTo>
                  <a:cubicBezTo>
                    <a:pt x="3870048" y="262786"/>
                    <a:pt x="3919036" y="268261"/>
                    <a:pt x="3968024" y="270998"/>
                  </a:cubicBezTo>
                  <a:cubicBezTo>
                    <a:pt x="4058606" y="257311"/>
                    <a:pt x="4107594" y="244537"/>
                    <a:pt x="4207418" y="239062"/>
                  </a:cubicBezTo>
                  <a:cubicBezTo>
                    <a:pt x="4252709" y="225375"/>
                    <a:pt x="4261028" y="211689"/>
                    <a:pt x="4298924" y="182490"/>
                  </a:cubicBezTo>
                  <a:cubicBezTo>
                    <a:pt x="4260103" y="171541"/>
                    <a:pt x="4216661" y="176103"/>
                    <a:pt x="4178765" y="158767"/>
                  </a:cubicBezTo>
                  <a:cubicBezTo>
                    <a:pt x="4172295" y="156029"/>
                    <a:pt x="4174143" y="142342"/>
                    <a:pt x="4172295" y="134130"/>
                  </a:cubicBezTo>
                  <a:cubicBezTo>
                    <a:pt x="3827530" y="151467"/>
                    <a:pt x="3966176" y="142342"/>
                    <a:pt x="3757284" y="158767"/>
                  </a:cubicBezTo>
                  <a:cubicBezTo>
                    <a:pt x="3711068" y="166066"/>
                    <a:pt x="3671324" y="177016"/>
                    <a:pt x="3623260" y="158767"/>
                  </a:cubicBezTo>
                  <a:cubicBezTo>
                    <a:pt x="3614941" y="156029"/>
                    <a:pt x="3637124" y="145992"/>
                    <a:pt x="3644519" y="142342"/>
                  </a:cubicBezTo>
                  <a:cubicBezTo>
                    <a:pt x="3651913" y="138693"/>
                    <a:pt x="3658383" y="136868"/>
                    <a:pt x="3665778" y="134130"/>
                  </a:cubicBezTo>
                  <a:cubicBezTo>
                    <a:pt x="3621411" y="100370"/>
                    <a:pt x="3667626" y="123181"/>
                    <a:pt x="3637124" y="70259"/>
                  </a:cubicBezTo>
                  <a:cubicBezTo>
                    <a:pt x="3523435" y="78471"/>
                    <a:pt x="3421762" y="103107"/>
                    <a:pt x="3307149" y="110407"/>
                  </a:cubicBezTo>
                  <a:cubicBezTo>
                    <a:pt x="3257237" y="116794"/>
                    <a:pt x="3213795" y="123181"/>
                    <a:pt x="3165731" y="142342"/>
                  </a:cubicBezTo>
                  <a:cubicBezTo>
                    <a:pt x="3089014" y="171541"/>
                    <a:pt x="3002130" y="147817"/>
                    <a:pt x="2919867" y="150554"/>
                  </a:cubicBezTo>
                  <a:cubicBezTo>
                    <a:pt x="2706353" y="231763"/>
                    <a:pt x="2600059" y="154204"/>
                    <a:pt x="2351422" y="174278"/>
                  </a:cubicBezTo>
                  <a:cubicBezTo>
                    <a:pt x="2259916" y="182490"/>
                    <a:pt x="2130514" y="180665"/>
                    <a:pt x="2088920" y="170628"/>
                  </a:cubicBezTo>
                  <a:cubicBezTo>
                    <a:pt x="2007582" y="139605"/>
                    <a:pt x="1986323" y="177016"/>
                    <a:pt x="1900363" y="177928"/>
                  </a:cubicBezTo>
                  <a:cubicBezTo>
                    <a:pt x="1815327" y="170628"/>
                    <a:pt x="1768188" y="171541"/>
                    <a:pt x="1737686" y="159679"/>
                  </a:cubicBezTo>
                  <a:cubicBezTo>
                    <a:pt x="1654499" y="165154"/>
                    <a:pt x="1550053" y="193440"/>
                    <a:pt x="1470563" y="174278"/>
                  </a:cubicBezTo>
                  <a:cubicBezTo>
                    <a:pt x="1430818" y="165154"/>
                    <a:pt x="1389224" y="169716"/>
                    <a:pt x="1349479" y="159679"/>
                  </a:cubicBezTo>
                  <a:cubicBezTo>
                    <a:pt x="1326372" y="168803"/>
                    <a:pt x="1318053" y="141430"/>
                    <a:pt x="1294946" y="150554"/>
                  </a:cubicBezTo>
                  <a:cubicBezTo>
                    <a:pt x="1157225" y="142342"/>
                    <a:pt x="1033369" y="123181"/>
                    <a:pt x="893799" y="118619"/>
                  </a:cubicBezTo>
                  <a:cubicBezTo>
                    <a:pt x="855903" y="114056"/>
                    <a:pt x="772716" y="105844"/>
                    <a:pt x="738516" y="93982"/>
                  </a:cubicBezTo>
                  <a:cubicBezTo>
                    <a:pt x="737592" y="93982"/>
                    <a:pt x="696923" y="56572"/>
                    <a:pt x="689529" y="53835"/>
                  </a:cubicBezTo>
                  <a:cubicBezTo>
                    <a:pt x="634070" y="35586"/>
                    <a:pt x="562899" y="35586"/>
                    <a:pt x="506517" y="30111"/>
                  </a:cubicBezTo>
                  <a:cubicBezTo>
                    <a:pt x="483409" y="20074"/>
                    <a:pt x="459378" y="15512"/>
                    <a:pt x="436270" y="5475"/>
                  </a:cubicBezTo>
                  <a:cubicBezTo>
                    <a:pt x="407617" y="8212"/>
                    <a:pt x="379888" y="10037"/>
                    <a:pt x="352159" y="13687"/>
                  </a:cubicBezTo>
                  <a:cubicBezTo>
                    <a:pt x="326278" y="13687"/>
                    <a:pt x="300398" y="0"/>
                    <a:pt x="282836" y="3650"/>
                  </a:cubicBezTo>
                  <a:close/>
                </a:path>
              </a:pathLst>
            </a:custGeom>
            <a:solidFill>
              <a:srgbClr val="98FA1C"/>
            </a:solidFill>
            <a:ln>
              <a:noFill/>
            </a:ln>
          </p:spPr>
          <p:txBody>
            <a:bodyPr lIns="0" tIns="108000" rIns="0" bIns="0" anchor="ctr">
              <a:normAutofit/>
            </a:bodyPr>
            <a:lstStyle/>
            <a:p>
              <a:pPr algn="ctr"/>
              <a:endParaRPr lang="zh-CN" sz="2000">
                <a:solidFill>
                  <a:srgbClr val="FFFFFF"/>
                </a:solidFill>
              </a:endParaRPr>
            </a:p>
          </p:txBody>
        </p:sp>
        <p:sp>
          <p:nvSpPr>
            <p:cNvPr id="233" name="矩形 15"/>
            <p:cNvSpPr/>
            <p:nvPr/>
          </p:nvSpPr>
          <p:spPr>
            <a:xfrm>
              <a:off x="4448725" y="3097570"/>
              <a:ext cx="1562100" cy="52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en-US" sz="2400" b="1">
                  <a:solidFill>
                    <a:srgbClr val="FFFFFF"/>
                  </a:solidFill>
                  <a:latin typeface="迷你简准圆"/>
                  <a:ea typeface="迷你简准圆"/>
                </a:rPr>
                <a:t>pandas</a:t>
              </a:r>
            </a:p>
          </p:txBody>
        </p:sp>
      </p:grpSp>
      <p:pic>
        <p:nvPicPr>
          <p:cNvPr id="234" name="图片 233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1102522" y="5374691"/>
            <a:ext cx="8788400" cy="495300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9"/>
          <a:stretch/>
        </p:blipFill>
        <p:spPr>
          <a:xfrm>
            <a:off x="540842" y="4982263"/>
            <a:ext cx="4648200" cy="457200"/>
          </a:xfrm>
          <a:prstGeom prst="rect">
            <a:avLst/>
          </a:prstGeom>
        </p:spPr>
      </p:pic>
      <p:pic>
        <p:nvPicPr>
          <p:cNvPr id="236" name="图片 235"/>
          <p:cNvPicPr>
            <a:picLocks noChangeAspect="1"/>
          </p:cNvPicPr>
          <p:nvPr/>
        </p:nvPicPr>
        <p:blipFill>
          <a:blip r:embed="rId10"/>
          <a:stretch/>
        </p:blipFill>
        <p:spPr>
          <a:xfrm>
            <a:off x="1904313" y="5837605"/>
            <a:ext cx="10071100" cy="457200"/>
          </a:xfrm>
          <a:prstGeom prst="rect">
            <a:avLst/>
          </a:prstGeom>
        </p:spPr>
      </p:pic>
      <p:pic>
        <p:nvPicPr>
          <p:cNvPr id="237" name="图片 236"/>
          <p:cNvPicPr>
            <a:picLocks noChangeAspect="1"/>
          </p:cNvPicPr>
          <p:nvPr/>
        </p:nvPicPr>
        <p:blipFill>
          <a:blip r:embed="rId11"/>
          <a:stretch/>
        </p:blipFill>
        <p:spPr>
          <a:xfrm>
            <a:off x="149856" y="6262419"/>
            <a:ext cx="11658600" cy="48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49856" y="2727388"/>
            <a:ext cx="4495800" cy="701675"/>
            <a:chOff x="1600200" y="1981201"/>
            <a:chExt cx="4495800" cy="701675"/>
          </a:xfrm>
        </p:grpSpPr>
        <p:sp>
          <p:nvSpPr>
            <p:cNvPr id="225" name="MH_SubTitle_1"/>
            <p:cNvSpPr/>
            <p:nvPr/>
          </p:nvSpPr>
          <p:spPr>
            <a:xfrm>
              <a:off x="1600200" y="1981201"/>
              <a:ext cx="4495800" cy="701675"/>
            </a:xfrm>
            <a:custGeom>
              <a:avLst/>
              <a:gdLst/>
              <a:ahLst/>
              <a:cxnLst/>
              <a:rect l="0" t="0" r="r" b="b"/>
              <a:pathLst>
                <a:path w="4495800" h="701675">
                  <a:moveTo>
                    <a:pt x="282836" y="3650"/>
                  </a:moveTo>
                  <a:cubicBezTo>
                    <a:pt x="244940" y="19161"/>
                    <a:pt x="283760" y="22811"/>
                    <a:pt x="245864" y="38323"/>
                  </a:cubicBezTo>
                  <a:cubicBezTo>
                    <a:pt x="210741" y="24636"/>
                    <a:pt x="207968" y="19161"/>
                    <a:pt x="154358" y="38323"/>
                  </a:cubicBezTo>
                  <a:cubicBezTo>
                    <a:pt x="130326" y="47447"/>
                    <a:pt x="131251" y="82121"/>
                    <a:pt x="98900" y="93982"/>
                  </a:cubicBezTo>
                  <a:cubicBezTo>
                    <a:pt x="77641" y="118619"/>
                    <a:pt x="63777" y="142342"/>
                    <a:pt x="42518" y="166066"/>
                  </a:cubicBezTo>
                  <a:cubicBezTo>
                    <a:pt x="48988" y="171541"/>
                    <a:pt x="56382" y="178840"/>
                    <a:pt x="63777" y="182490"/>
                  </a:cubicBezTo>
                  <a:cubicBezTo>
                    <a:pt x="70247" y="186140"/>
                    <a:pt x="86884" y="182490"/>
                    <a:pt x="84111" y="190702"/>
                  </a:cubicBezTo>
                  <a:cubicBezTo>
                    <a:pt x="82263" y="198914"/>
                    <a:pt x="43442" y="211689"/>
                    <a:pt x="35123" y="214426"/>
                  </a:cubicBezTo>
                  <a:cubicBezTo>
                    <a:pt x="18486" y="271910"/>
                    <a:pt x="34199" y="253661"/>
                    <a:pt x="0" y="279210"/>
                  </a:cubicBezTo>
                  <a:cubicBezTo>
                    <a:pt x="4622" y="286510"/>
                    <a:pt x="10167" y="293809"/>
                    <a:pt x="13865" y="302934"/>
                  </a:cubicBezTo>
                  <a:cubicBezTo>
                    <a:pt x="24956" y="314796"/>
                    <a:pt x="60080" y="333957"/>
                    <a:pt x="63777" y="351294"/>
                  </a:cubicBezTo>
                  <a:cubicBezTo>
                    <a:pt x="65625" y="363156"/>
                    <a:pt x="25880" y="390529"/>
                    <a:pt x="35123" y="407866"/>
                  </a:cubicBezTo>
                  <a:cubicBezTo>
                    <a:pt x="25880" y="437977"/>
                    <a:pt x="101673" y="450751"/>
                    <a:pt x="119235" y="455313"/>
                  </a:cubicBezTo>
                  <a:cubicBezTo>
                    <a:pt x="145115" y="475387"/>
                    <a:pt x="149737" y="528309"/>
                    <a:pt x="183012" y="535609"/>
                  </a:cubicBezTo>
                  <a:cubicBezTo>
                    <a:pt x="254183" y="553858"/>
                    <a:pt x="296701" y="575757"/>
                    <a:pt x="369720" y="579407"/>
                  </a:cubicBezTo>
                  <a:cubicBezTo>
                    <a:pt x="435346" y="586706"/>
                    <a:pt x="474166" y="596743"/>
                    <a:pt x="525003" y="597656"/>
                  </a:cubicBezTo>
                  <a:cubicBezTo>
                    <a:pt x="580461" y="603130"/>
                    <a:pt x="647011" y="605868"/>
                    <a:pt x="702469" y="612255"/>
                  </a:cubicBezTo>
                  <a:cubicBezTo>
                    <a:pt x="755154" y="632329"/>
                    <a:pt x="803218" y="617729"/>
                    <a:pt x="857751" y="637803"/>
                  </a:cubicBezTo>
                  <a:cubicBezTo>
                    <a:pt x="989002" y="687076"/>
                    <a:pt x="1252428" y="632329"/>
                    <a:pt x="1252428" y="632329"/>
                  </a:cubicBezTo>
                  <a:cubicBezTo>
                    <a:pt x="1422499" y="667002"/>
                    <a:pt x="1404938" y="672477"/>
                    <a:pt x="1618451" y="680689"/>
                  </a:cubicBezTo>
                  <a:cubicBezTo>
                    <a:pt x="1767263" y="701675"/>
                    <a:pt x="1778355" y="663352"/>
                    <a:pt x="2059343" y="677951"/>
                  </a:cubicBezTo>
                  <a:cubicBezTo>
                    <a:pt x="2124044" y="686163"/>
                    <a:pt x="2160091" y="671564"/>
                    <a:pt x="2207231" y="674301"/>
                  </a:cubicBezTo>
                  <a:cubicBezTo>
                    <a:pt x="2254370" y="677039"/>
                    <a:pt x="2307055" y="691638"/>
                    <a:pt x="2343103" y="695288"/>
                  </a:cubicBezTo>
                  <a:cubicBezTo>
                    <a:pt x="2379151" y="698938"/>
                    <a:pt x="2390242" y="687076"/>
                    <a:pt x="2425366" y="694375"/>
                  </a:cubicBezTo>
                  <a:cubicBezTo>
                    <a:pt x="2453095" y="699850"/>
                    <a:pt x="2471581" y="681601"/>
                    <a:pt x="2504856" y="680689"/>
                  </a:cubicBezTo>
                  <a:cubicBezTo>
                    <a:pt x="2602832" y="675214"/>
                    <a:pt x="2701732" y="675214"/>
                    <a:pt x="2800632" y="672477"/>
                  </a:cubicBezTo>
                  <a:cubicBezTo>
                    <a:pt x="2925413" y="636891"/>
                    <a:pt x="2950369" y="638716"/>
                    <a:pt x="3116743" y="632329"/>
                  </a:cubicBezTo>
                  <a:cubicBezTo>
                    <a:pt x="3226735" y="617729"/>
                    <a:pt x="3313619" y="592181"/>
                    <a:pt x="3426384" y="583969"/>
                  </a:cubicBezTo>
                  <a:cubicBezTo>
                    <a:pt x="3492009" y="558420"/>
                    <a:pt x="3370926" y="603130"/>
                    <a:pt x="3525284" y="568457"/>
                  </a:cubicBezTo>
                  <a:cubicBezTo>
                    <a:pt x="3640822" y="541084"/>
                    <a:pt x="3588136" y="537434"/>
                    <a:pt x="3749889" y="528309"/>
                  </a:cubicBezTo>
                  <a:cubicBezTo>
                    <a:pt x="3839546" y="502761"/>
                    <a:pt x="3879291" y="500936"/>
                    <a:pt x="3989283" y="495461"/>
                  </a:cubicBezTo>
                  <a:cubicBezTo>
                    <a:pt x="3968024" y="488161"/>
                    <a:pt x="3912566" y="482687"/>
                    <a:pt x="3905172" y="479949"/>
                  </a:cubicBezTo>
                  <a:cubicBezTo>
                    <a:pt x="3897777" y="477212"/>
                    <a:pt x="3919036" y="472650"/>
                    <a:pt x="3925506" y="471737"/>
                  </a:cubicBezTo>
                  <a:cubicBezTo>
                    <a:pt x="3951387" y="468087"/>
                    <a:pt x="3977267" y="466263"/>
                    <a:pt x="4003148" y="463525"/>
                  </a:cubicBezTo>
                  <a:cubicBezTo>
                    <a:pt x="3977267" y="460788"/>
                    <a:pt x="3951387" y="459875"/>
                    <a:pt x="3925506" y="455313"/>
                  </a:cubicBezTo>
                  <a:cubicBezTo>
                    <a:pt x="3919036" y="454401"/>
                    <a:pt x="3901474" y="455313"/>
                    <a:pt x="3905172" y="448014"/>
                  </a:cubicBezTo>
                  <a:cubicBezTo>
                    <a:pt x="3909793" y="437977"/>
                    <a:pt x="3923658" y="442539"/>
                    <a:pt x="3932901" y="439801"/>
                  </a:cubicBezTo>
                  <a:cubicBezTo>
                    <a:pt x="3991132" y="450751"/>
                    <a:pt x="3971721" y="462613"/>
                    <a:pt x="4017012" y="479949"/>
                  </a:cubicBezTo>
                  <a:cubicBezTo>
                    <a:pt x="4065076" y="466263"/>
                    <a:pt x="4115912" y="428852"/>
                    <a:pt x="4164900" y="423377"/>
                  </a:cubicBezTo>
                  <a:cubicBezTo>
                    <a:pt x="4207418" y="419728"/>
                    <a:pt x="4249936" y="417903"/>
                    <a:pt x="4291529" y="415165"/>
                  </a:cubicBezTo>
                  <a:cubicBezTo>
                    <a:pt x="4334972" y="383230"/>
                    <a:pt x="4383035" y="385967"/>
                    <a:pt x="4432023" y="375017"/>
                  </a:cubicBezTo>
                  <a:cubicBezTo>
                    <a:pt x="4468071" y="348556"/>
                    <a:pt x="4448661" y="367718"/>
                    <a:pt x="4481935" y="311146"/>
                  </a:cubicBezTo>
                  <a:cubicBezTo>
                    <a:pt x="4486557" y="302934"/>
                    <a:pt x="4495800" y="286510"/>
                    <a:pt x="4495800" y="286510"/>
                  </a:cubicBezTo>
                  <a:cubicBezTo>
                    <a:pt x="4439418" y="254574"/>
                    <a:pt x="4383035" y="260049"/>
                    <a:pt x="4320183" y="254574"/>
                  </a:cubicBezTo>
                  <a:cubicBezTo>
                    <a:pt x="4150111" y="261874"/>
                    <a:pt x="4158430" y="254574"/>
                    <a:pt x="4052136" y="279210"/>
                  </a:cubicBezTo>
                  <a:cubicBezTo>
                    <a:pt x="3968024" y="276473"/>
                    <a:pt x="3883913" y="276473"/>
                    <a:pt x="3798877" y="270998"/>
                  </a:cubicBezTo>
                  <a:cubicBezTo>
                    <a:pt x="3792407" y="270998"/>
                    <a:pt x="3813666" y="262786"/>
                    <a:pt x="3820136" y="262786"/>
                  </a:cubicBezTo>
                  <a:cubicBezTo>
                    <a:pt x="3870048" y="262786"/>
                    <a:pt x="3919036" y="268261"/>
                    <a:pt x="3968024" y="270998"/>
                  </a:cubicBezTo>
                  <a:cubicBezTo>
                    <a:pt x="4058606" y="257311"/>
                    <a:pt x="4107594" y="244537"/>
                    <a:pt x="4207418" y="239062"/>
                  </a:cubicBezTo>
                  <a:cubicBezTo>
                    <a:pt x="4252709" y="225375"/>
                    <a:pt x="4261028" y="211689"/>
                    <a:pt x="4298924" y="182490"/>
                  </a:cubicBezTo>
                  <a:cubicBezTo>
                    <a:pt x="4260103" y="171541"/>
                    <a:pt x="4216661" y="176103"/>
                    <a:pt x="4178765" y="158767"/>
                  </a:cubicBezTo>
                  <a:cubicBezTo>
                    <a:pt x="4172295" y="156029"/>
                    <a:pt x="4174143" y="142342"/>
                    <a:pt x="4172295" y="134130"/>
                  </a:cubicBezTo>
                  <a:cubicBezTo>
                    <a:pt x="3827530" y="151467"/>
                    <a:pt x="3966176" y="142342"/>
                    <a:pt x="3757284" y="158767"/>
                  </a:cubicBezTo>
                  <a:cubicBezTo>
                    <a:pt x="3711068" y="166066"/>
                    <a:pt x="3671324" y="177016"/>
                    <a:pt x="3623260" y="158767"/>
                  </a:cubicBezTo>
                  <a:cubicBezTo>
                    <a:pt x="3614941" y="156029"/>
                    <a:pt x="3637124" y="145992"/>
                    <a:pt x="3644519" y="142342"/>
                  </a:cubicBezTo>
                  <a:cubicBezTo>
                    <a:pt x="3651913" y="138693"/>
                    <a:pt x="3658383" y="136868"/>
                    <a:pt x="3665778" y="134130"/>
                  </a:cubicBezTo>
                  <a:cubicBezTo>
                    <a:pt x="3621411" y="100370"/>
                    <a:pt x="3667626" y="123181"/>
                    <a:pt x="3637124" y="70259"/>
                  </a:cubicBezTo>
                  <a:cubicBezTo>
                    <a:pt x="3523435" y="78471"/>
                    <a:pt x="3421762" y="103107"/>
                    <a:pt x="3307149" y="110407"/>
                  </a:cubicBezTo>
                  <a:cubicBezTo>
                    <a:pt x="3257237" y="116794"/>
                    <a:pt x="3213795" y="123181"/>
                    <a:pt x="3165731" y="142342"/>
                  </a:cubicBezTo>
                  <a:cubicBezTo>
                    <a:pt x="3089014" y="171541"/>
                    <a:pt x="3002130" y="147817"/>
                    <a:pt x="2919867" y="150554"/>
                  </a:cubicBezTo>
                  <a:cubicBezTo>
                    <a:pt x="2706353" y="231763"/>
                    <a:pt x="2600059" y="154204"/>
                    <a:pt x="2351422" y="174278"/>
                  </a:cubicBezTo>
                  <a:cubicBezTo>
                    <a:pt x="2259916" y="182490"/>
                    <a:pt x="2130514" y="180665"/>
                    <a:pt x="2088920" y="170628"/>
                  </a:cubicBezTo>
                  <a:cubicBezTo>
                    <a:pt x="2007582" y="139605"/>
                    <a:pt x="1986323" y="177016"/>
                    <a:pt x="1900363" y="177928"/>
                  </a:cubicBezTo>
                  <a:cubicBezTo>
                    <a:pt x="1815327" y="170628"/>
                    <a:pt x="1768188" y="171541"/>
                    <a:pt x="1737686" y="159679"/>
                  </a:cubicBezTo>
                  <a:cubicBezTo>
                    <a:pt x="1654499" y="165154"/>
                    <a:pt x="1550053" y="193440"/>
                    <a:pt x="1470563" y="174278"/>
                  </a:cubicBezTo>
                  <a:cubicBezTo>
                    <a:pt x="1430818" y="165154"/>
                    <a:pt x="1389224" y="169716"/>
                    <a:pt x="1349479" y="159679"/>
                  </a:cubicBezTo>
                  <a:cubicBezTo>
                    <a:pt x="1326372" y="168803"/>
                    <a:pt x="1318053" y="141430"/>
                    <a:pt x="1294946" y="150554"/>
                  </a:cubicBezTo>
                  <a:cubicBezTo>
                    <a:pt x="1157225" y="142342"/>
                    <a:pt x="1033369" y="123181"/>
                    <a:pt x="893799" y="118619"/>
                  </a:cubicBezTo>
                  <a:cubicBezTo>
                    <a:pt x="855903" y="114056"/>
                    <a:pt x="772716" y="105844"/>
                    <a:pt x="738516" y="93982"/>
                  </a:cubicBezTo>
                  <a:cubicBezTo>
                    <a:pt x="737592" y="93982"/>
                    <a:pt x="696923" y="56572"/>
                    <a:pt x="689529" y="53835"/>
                  </a:cubicBezTo>
                  <a:cubicBezTo>
                    <a:pt x="634070" y="35586"/>
                    <a:pt x="562899" y="35586"/>
                    <a:pt x="506517" y="30111"/>
                  </a:cubicBezTo>
                  <a:cubicBezTo>
                    <a:pt x="483409" y="20074"/>
                    <a:pt x="459378" y="15512"/>
                    <a:pt x="436270" y="5475"/>
                  </a:cubicBezTo>
                  <a:cubicBezTo>
                    <a:pt x="407617" y="8212"/>
                    <a:pt x="379888" y="10037"/>
                    <a:pt x="352159" y="13687"/>
                  </a:cubicBezTo>
                  <a:cubicBezTo>
                    <a:pt x="326278" y="13687"/>
                    <a:pt x="300398" y="0"/>
                    <a:pt x="282836" y="3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108000" rIns="0" bIns="0" anchor="ctr">
              <a:normAutofit/>
            </a:bodyPr>
            <a:lstStyle/>
            <a:p>
              <a:pPr algn="ctr"/>
              <a:endParaRPr lang="zh-CN" sz="20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5421" y="2057277"/>
              <a:ext cx="2247900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迷你简准圆"/>
                  <a:ea typeface="迷你简准圆"/>
                </a:rPr>
                <a:t>结果展示</a:t>
              </a:r>
              <a:endParaRPr lang="zh-CN" sz="2400" b="1" dirty="0">
                <a:solidFill>
                  <a:srgbClr val="FFFFFF"/>
                </a:solidFill>
                <a:latin typeface="迷你简准圆"/>
                <a:ea typeface="迷你简准圆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904313" y="434718"/>
            <a:ext cx="342900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数据存储与预处理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0F3167-6E77-47A8-CF32-9B782B510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03" y="4254090"/>
            <a:ext cx="5957459" cy="2452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2D281F-2E49-C28F-DA2B-0F7BFD17F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656" y="977247"/>
            <a:ext cx="7458669" cy="28177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23F520-2E86-D541-3DE3-8667EF3A1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413" y="4254092"/>
            <a:ext cx="5765460" cy="2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904313" y="437468"/>
            <a:ext cx="220980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数据可视化</a:t>
            </a:r>
          </a:p>
        </p:txBody>
      </p:sp>
      <p:grpSp>
        <p:nvGrpSpPr>
          <p:cNvPr id="4" name="组合 3"/>
          <p:cNvGrpSpPr/>
          <p:nvPr/>
        </p:nvGrpSpPr>
        <p:grpSpPr>
          <a:xfrm rot="10800000">
            <a:off x="257527" y="4277138"/>
            <a:ext cx="2249378" cy="992188"/>
            <a:chOff x="4603751" y="2847975"/>
            <a:chExt cx="2249378" cy="992188"/>
          </a:xfrm>
        </p:grpSpPr>
        <p:sp>
          <p:nvSpPr>
            <p:cNvPr id="2052" name="MH_SubTitle_2"/>
            <p:cNvSpPr/>
            <p:nvPr/>
          </p:nvSpPr>
          <p:spPr>
            <a:xfrm>
              <a:off x="4603751" y="2847975"/>
              <a:ext cx="2238375" cy="992188"/>
            </a:xfrm>
            <a:custGeom>
              <a:avLst/>
              <a:gdLst/>
              <a:ahLst/>
              <a:cxnLst/>
              <a:rect l="l" t="t" r="r" b="b"/>
              <a:pathLst>
                <a:path w="2238375" h="992188">
                  <a:moveTo>
                    <a:pt x="2224720" y="167271"/>
                  </a:moveTo>
                  <a:cubicBezTo>
                    <a:pt x="470573" y="167271"/>
                    <a:pt x="470573" y="167271"/>
                    <a:pt x="470573" y="167271"/>
                  </a:cubicBezTo>
                  <a:cubicBezTo>
                    <a:pt x="470573" y="167271"/>
                    <a:pt x="474775" y="127240"/>
                    <a:pt x="465322" y="98647"/>
                  </a:cubicBezTo>
                  <a:cubicBezTo>
                    <a:pt x="455868" y="70054"/>
                    <a:pt x="418054" y="0"/>
                    <a:pt x="355031" y="60046"/>
                  </a:cubicBezTo>
                  <a:cubicBezTo>
                    <a:pt x="293058" y="118662"/>
                    <a:pt x="107139" y="311667"/>
                    <a:pt x="75628" y="345979"/>
                  </a:cubicBezTo>
                  <a:cubicBezTo>
                    <a:pt x="43066" y="378861"/>
                    <a:pt x="7353" y="417462"/>
                    <a:pt x="3151" y="488946"/>
                  </a:cubicBezTo>
                  <a:cubicBezTo>
                    <a:pt x="0" y="556140"/>
                    <a:pt x="12605" y="587593"/>
                    <a:pt x="71426" y="659076"/>
                  </a:cubicBezTo>
                  <a:cubicBezTo>
                    <a:pt x="121845" y="720552"/>
                    <a:pt x="315116" y="909267"/>
                    <a:pt x="345577" y="935001"/>
                  </a:cubicBezTo>
                  <a:cubicBezTo>
                    <a:pt x="376039" y="960735"/>
                    <a:pt x="412802" y="992188"/>
                    <a:pt x="451666" y="942150"/>
                  </a:cubicBezTo>
                  <a:cubicBezTo>
                    <a:pt x="480027" y="906408"/>
                    <a:pt x="475825" y="839214"/>
                    <a:pt x="475825" y="839214"/>
                  </a:cubicBezTo>
                  <a:cubicBezTo>
                    <a:pt x="2227871" y="773449"/>
                    <a:pt x="2227871" y="773449"/>
                    <a:pt x="2227871" y="773449"/>
                  </a:cubicBezTo>
                  <a:cubicBezTo>
                    <a:pt x="2205813" y="711974"/>
                    <a:pt x="2205813" y="711974"/>
                    <a:pt x="2205813" y="711974"/>
                  </a:cubicBezTo>
                  <a:cubicBezTo>
                    <a:pt x="380240" y="710544"/>
                    <a:pt x="380240" y="710544"/>
                    <a:pt x="380240" y="710544"/>
                  </a:cubicBezTo>
                  <a:cubicBezTo>
                    <a:pt x="380240" y="803472"/>
                    <a:pt x="380240" y="803472"/>
                    <a:pt x="380240" y="803472"/>
                  </a:cubicBezTo>
                  <a:cubicBezTo>
                    <a:pt x="380240" y="803472"/>
                    <a:pt x="128147" y="558999"/>
                    <a:pt x="107139" y="536125"/>
                  </a:cubicBezTo>
                  <a:cubicBezTo>
                    <a:pt x="86132" y="513250"/>
                    <a:pt x="90333" y="484657"/>
                    <a:pt x="113442" y="466071"/>
                  </a:cubicBezTo>
                  <a:cubicBezTo>
                    <a:pt x="135500" y="448915"/>
                    <a:pt x="376039" y="201583"/>
                    <a:pt x="376039" y="201583"/>
                  </a:cubicBezTo>
                  <a:cubicBezTo>
                    <a:pt x="376039" y="301659"/>
                    <a:pt x="376039" y="301659"/>
                    <a:pt x="376039" y="301659"/>
                  </a:cubicBezTo>
                  <a:cubicBezTo>
                    <a:pt x="2238375" y="234465"/>
                    <a:pt x="2238375" y="234465"/>
                    <a:pt x="2238375" y="234465"/>
                  </a:cubicBezTo>
                  <a:lnTo>
                    <a:pt x="2224720" y="167271"/>
                  </a:lnTo>
                  <a:close/>
                </a:path>
              </a:pathLst>
            </a:custGeom>
            <a:solidFill>
              <a:srgbClr val="678F00"/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ctr"/>
              <a:endParaRPr lang="zh-CN" sz="1600">
                <a:latin typeface="Arial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4784856" y="3142788"/>
              <a:ext cx="2068274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en-US" sz="2000" b="1" dirty="0" err="1">
                  <a:solidFill>
                    <a:srgbClr val="595959"/>
                  </a:solidFill>
                  <a:latin typeface="迷你简准圆"/>
                  <a:ea typeface="迷你简准圆"/>
                </a:rPr>
                <a:t>matplotlib.pyplot</a:t>
              </a:r>
              <a:endParaRPr lang="en-US" sz="2000" b="1" dirty="0">
                <a:solidFill>
                  <a:srgbClr val="595959"/>
                </a:solidFill>
                <a:latin typeface="迷你简准圆"/>
                <a:ea typeface="迷你简准圆"/>
              </a:endParaRPr>
            </a:p>
          </p:txBody>
        </p:sp>
      </p:grpSp>
      <p:grpSp>
        <p:nvGrpSpPr>
          <p:cNvPr id="2053" name="组合 3"/>
          <p:cNvGrpSpPr/>
          <p:nvPr/>
        </p:nvGrpSpPr>
        <p:grpSpPr>
          <a:xfrm rot="10800000">
            <a:off x="257527" y="1875787"/>
            <a:ext cx="2238375" cy="992188"/>
            <a:chOff x="4603751" y="2847975"/>
            <a:chExt cx="2238375" cy="992188"/>
          </a:xfrm>
        </p:grpSpPr>
        <p:sp>
          <p:nvSpPr>
            <p:cNvPr id="2054" name="MH_SubTitle_2"/>
            <p:cNvSpPr/>
            <p:nvPr/>
          </p:nvSpPr>
          <p:spPr>
            <a:xfrm>
              <a:off x="4603751" y="2847975"/>
              <a:ext cx="2238375" cy="992188"/>
            </a:xfrm>
            <a:custGeom>
              <a:avLst/>
              <a:gdLst/>
              <a:ahLst/>
              <a:cxnLst/>
              <a:rect l="l" t="t" r="r" b="b"/>
              <a:pathLst>
                <a:path w="2238375" h="992188">
                  <a:moveTo>
                    <a:pt x="2224720" y="167271"/>
                  </a:moveTo>
                  <a:cubicBezTo>
                    <a:pt x="470573" y="167271"/>
                    <a:pt x="470573" y="167271"/>
                    <a:pt x="470573" y="167271"/>
                  </a:cubicBezTo>
                  <a:cubicBezTo>
                    <a:pt x="470573" y="167271"/>
                    <a:pt x="474775" y="127240"/>
                    <a:pt x="465322" y="98647"/>
                  </a:cubicBezTo>
                  <a:cubicBezTo>
                    <a:pt x="455868" y="70054"/>
                    <a:pt x="418054" y="0"/>
                    <a:pt x="355031" y="60046"/>
                  </a:cubicBezTo>
                  <a:cubicBezTo>
                    <a:pt x="293058" y="118662"/>
                    <a:pt x="107139" y="311667"/>
                    <a:pt x="75628" y="345979"/>
                  </a:cubicBezTo>
                  <a:cubicBezTo>
                    <a:pt x="43066" y="378861"/>
                    <a:pt x="7353" y="417462"/>
                    <a:pt x="3151" y="488946"/>
                  </a:cubicBezTo>
                  <a:cubicBezTo>
                    <a:pt x="0" y="556140"/>
                    <a:pt x="12605" y="587593"/>
                    <a:pt x="71426" y="659076"/>
                  </a:cubicBezTo>
                  <a:cubicBezTo>
                    <a:pt x="121845" y="720552"/>
                    <a:pt x="315116" y="909267"/>
                    <a:pt x="345577" y="935001"/>
                  </a:cubicBezTo>
                  <a:cubicBezTo>
                    <a:pt x="376039" y="960735"/>
                    <a:pt x="412802" y="992188"/>
                    <a:pt x="451666" y="942150"/>
                  </a:cubicBezTo>
                  <a:cubicBezTo>
                    <a:pt x="480027" y="906408"/>
                    <a:pt x="475825" y="839214"/>
                    <a:pt x="475825" y="839214"/>
                  </a:cubicBezTo>
                  <a:cubicBezTo>
                    <a:pt x="2227871" y="773449"/>
                    <a:pt x="2227871" y="773449"/>
                    <a:pt x="2227871" y="773449"/>
                  </a:cubicBezTo>
                  <a:cubicBezTo>
                    <a:pt x="2205813" y="711974"/>
                    <a:pt x="2205813" y="711974"/>
                    <a:pt x="2205813" y="711974"/>
                  </a:cubicBezTo>
                  <a:cubicBezTo>
                    <a:pt x="380240" y="710544"/>
                    <a:pt x="380240" y="710544"/>
                    <a:pt x="380240" y="710544"/>
                  </a:cubicBezTo>
                  <a:cubicBezTo>
                    <a:pt x="380240" y="803472"/>
                    <a:pt x="380240" y="803472"/>
                    <a:pt x="380240" y="803472"/>
                  </a:cubicBezTo>
                  <a:cubicBezTo>
                    <a:pt x="380240" y="803472"/>
                    <a:pt x="128147" y="558999"/>
                    <a:pt x="107139" y="536125"/>
                  </a:cubicBezTo>
                  <a:cubicBezTo>
                    <a:pt x="86132" y="513250"/>
                    <a:pt x="90333" y="484657"/>
                    <a:pt x="113442" y="466071"/>
                  </a:cubicBezTo>
                  <a:cubicBezTo>
                    <a:pt x="135500" y="448915"/>
                    <a:pt x="376039" y="201583"/>
                    <a:pt x="376039" y="201583"/>
                  </a:cubicBezTo>
                  <a:cubicBezTo>
                    <a:pt x="376039" y="301659"/>
                    <a:pt x="376039" y="301659"/>
                    <a:pt x="376039" y="301659"/>
                  </a:cubicBezTo>
                  <a:cubicBezTo>
                    <a:pt x="2238375" y="234465"/>
                    <a:pt x="2238375" y="234465"/>
                    <a:pt x="2238375" y="234465"/>
                  </a:cubicBezTo>
                  <a:lnTo>
                    <a:pt x="2224720" y="167271"/>
                  </a:lnTo>
                  <a:close/>
                </a:path>
              </a:pathLst>
            </a:custGeom>
            <a:solidFill>
              <a:srgbClr val="EE93F6"/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ctr"/>
              <a:endParaRPr lang="zh-CN" sz="1600">
                <a:latin typeface="Arial"/>
                <a:ea typeface="微软雅黑"/>
              </a:endParaRPr>
            </a:p>
          </p:txBody>
        </p:sp>
        <p:sp>
          <p:nvSpPr>
            <p:cNvPr id="2055" name="矩形 18"/>
            <p:cNvSpPr/>
            <p:nvPr/>
          </p:nvSpPr>
          <p:spPr>
            <a:xfrm rot="10800000">
              <a:off x="4729992" y="3138978"/>
              <a:ext cx="2060194" cy="45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en-US" sz="2000" b="1" dirty="0" err="1">
                  <a:solidFill>
                    <a:srgbClr val="595959"/>
                  </a:solidFill>
                  <a:latin typeface="迷你简准圆"/>
                  <a:ea typeface="迷你简准圆"/>
                </a:rPr>
                <a:t>numpy</a:t>
              </a:r>
              <a:r>
                <a:rPr lang="zh-CN" sz="2000" b="1" dirty="0">
                  <a:solidFill>
                    <a:srgbClr val="595959"/>
                  </a:solidFill>
                  <a:latin typeface="迷你简准圆"/>
                  <a:ea typeface="迷你简准圆"/>
                </a:rPr>
                <a:t>、</a:t>
              </a:r>
              <a:r>
                <a:rPr lang="en-US" sz="2000" b="1" dirty="0">
                  <a:solidFill>
                    <a:srgbClr val="595959"/>
                  </a:solidFill>
                  <a:latin typeface="迷你简准圆"/>
                  <a:ea typeface="迷你简准圆"/>
                </a:rPr>
                <a:t>pandas</a:t>
              </a:r>
            </a:p>
          </p:txBody>
        </p:sp>
      </p:grpSp>
      <p:pic>
        <p:nvPicPr>
          <p:cNvPr id="2056" name="图片 2055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114113" y="831168"/>
            <a:ext cx="6426200" cy="787400"/>
          </a:xfrm>
          <a:prstGeom prst="rect">
            <a:avLst/>
          </a:prstGeom>
        </p:spPr>
      </p:pic>
      <p:pic>
        <p:nvPicPr>
          <p:cNvPr id="2057" name="图片 2056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114113" y="1618568"/>
            <a:ext cx="3250514" cy="2309368"/>
          </a:xfrm>
          <a:prstGeom prst="rect">
            <a:avLst/>
          </a:prstGeom>
        </p:spPr>
      </p:pic>
      <p:pic>
        <p:nvPicPr>
          <p:cNvPr id="2058" name="图片 2057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2775863" y="3927936"/>
            <a:ext cx="4588764" cy="27949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04BCBC-1B07-68CA-9FA6-302D4B6B3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627" y="3877179"/>
            <a:ext cx="4780030" cy="272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04313" y="434718"/>
            <a:ext cx="180340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数据分析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060" y="2849945"/>
            <a:ext cx="4495800" cy="701675"/>
            <a:chOff x="2882900" y="2973389"/>
            <a:chExt cx="4495800" cy="701675"/>
          </a:xfrm>
        </p:grpSpPr>
        <p:sp>
          <p:nvSpPr>
            <p:cNvPr id="226" name="MH_SubTitle_2"/>
            <p:cNvSpPr/>
            <p:nvPr/>
          </p:nvSpPr>
          <p:spPr>
            <a:xfrm>
              <a:off x="2882900" y="2973389"/>
              <a:ext cx="4495800" cy="701675"/>
            </a:xfrm>
            <a:custGeom>
              <a:avLst/>
              <a:gdLst/>
              <a:ahLst/>
              <a:cxnLst/>
              <a:rect l="0" t="0" r="r" b="b"/>
              <a:pathLst>
                <a:path w="4495800" h="701675">
                  <a:moveTo>
                    <a:pt x="282836" y="3650"/>
                  </a:moveTo>
                  <a:cubicBezTo>
                    <a:pt x="244940" y="19161"/>
                    <a:pt x="283760" y="22811"/>
                    <a:pt x="245864" y="38323"/>
                  </a:cubicBezTo>
                  <a:cubicBezTo>
                    <a:pt x="210741" y="24636"/>
                    <a:pt x="207968" y="19161"/>
                    <a:pt x="154358" y="38323"/>
                  </a:cubicBezTo>
                  <a:cubicBezTo>
                    <a:pt x="130326" y="47447"/>
                    <a:pt x="131251" y="82121"/>
                    <a:pt x="98900" y="93982"/>
                  </a:cubicBezTo>
                  <a:cubicBezTo>
                    <a:pt x="77641" y="118619"/>
                    <a:pt x="63777" y="142342"/>
                    <a:pt x="42518" y="166066"/>
                  </a:cubicBezTo>
                  <a:cubicBezTo>
                    <a:pt x="48988" y="171541"/>
                    <a:pt x="56382" y="178840"/>
                    <a:pt x="63777" y="182490"/>
                  </a:cubicBezTo>
                  <a:cubicBezTo>
                    <a:pt x="70247" y="186140"/>
                    <a:pt x="86884" y="182490"/>
                    <a:pt x="84111" y="190702"/>
                  </a:cubicBezTo>
                  <a:cubicBezTo>
                    <a:pt x="82263" y="198914"/>
                    <a:pt x="43442" y="211689"/>
                    <a:pt x="35123" y="214426"/>
                  </a:cubicBezTo>
                  <a:cubicBezTo>
                    <a:pt x="18486" y="271910"/>
                    <a:pt x="34199" y="253661"/>
                    <a:pt x="0" y="279210"/>
                  </a:cubicBezTo>
                  <a:cubicBezTo>
                    <a:pt x="4622" y="286510"/>
                    <a:pt x="10167" y="293809"/>
                    <a:pt x="13865" y="302934"/>
                  </a:cubicBezTo>
                  <a:cubicBezTo>
                    <a:pt x="24956" y="314796"/>
                    <a:pt x="60080" y="333957"/>
                    <a:pt x="63777" y="351294"/>
                  </a:cubicBezTo>
                  <a:cubicBezTo>
                    <a:pt x="65625" y="363156"/>
                    <a:pt x="25880" y="390529"/>
                    <a:pt x="35123" y="407866"/>
                  </a:cubicBezTo>
                  <a:cubicBezTo>
                    <a:pt x="25880" y="437977"/>
                    <a:pt x="101673" y="450751"/>
                    <a:pt x="119235" y="455313"/>
                  </a:cubicBezTo>
                  <a:cubicBezTo>
                    <a:pt x="145115" y="475387"/>
                    <a:pt x="149737" y="528309"/>
                    <a:pt x="183012" y="535609"/>
                  </a:cubicBezTo>
                  <a:cubicBezTo>
                    <a:pt x="254183" y="553858"/>
                    <a:pt x="296701" y="575757"/>
                    <a:pt x="369720" y="579407"/>
                  </a:cubicBezTo>
                  <a:cubicBezTo>
                    <a:pt x="435346" y="586706"/>
                    <a:pt x="474166" y="596743"/>
                    <a:pt x="525003" y="597656"/>
                  </a:cubicBezTo>
                  <a:cubicBezTo>
                    <a:pt x="580461" y="603130"/>
                    <a:pt x="647011" y="605868"/>
                    <a:pt x="702469" y="612255"/>
                  </a:cubicBezTo>
                  <a:cubicBezTo>
                    <a:pt x="755154" y="632329"/>
                    <a:pt x="803218" y="617729"/>
                    <a:pt x="857751" y="637803"/>
                  </a:cubicBezTo>
                  <a:cubicBezTo>
                    <a:pt x="989002" y="687076"/>
                    <a:pt x="1252428" y="632329"/>
                    <a:pt x="1252428" y="632329"/>
                  </a:cubicBezTo>
                  <a:cubicBezTo>
                    <a:pt x="1422499" y="667002"/>
                    <a:pt x="1404938" y="672477"/>
                    <a:pt x="1618451" y="680689"/>
                  </a:cubicBezTo>
                  <a:cubicBezTo>
                    <a:pt x="1767263" y="701675"/>
                    <a:pt x="1778355" y="663352"/>
                    <a:pt x="2059343" y="677951"/>
                  </a:cubicBezTo>
                  <a:cubicBezTo>
                    <a:pt x="2124044" y="686163"/>
                    <a:pt x="2160091" y="671564"/>
                    <a:pt x="2207231" y="674301"/>
                  </a:cubicBezTo>
                  <a:cubicBezTo>
                    <a:pt x="2254370" y="677039"/>
                    <a:pt x="2307055" y="691638"/>
                    <a:pt x="2343103" y="695288"/>
                  </a:cubicBezTo>
                  <a:cubicBezTo>
                    <a:pt x="2379151" y="698938"/>
                    <a:pt x="2390242" y="687076"/>
                    <a:pt x="2425366" y="694375"/>
                  </a:cubicBezTo>
                  <a:cubicBezTo>
                    <a:pt x="2453095" y="699850"/>
                    <a:pt x="2471581" y="681601"/>
                    <a:pt x="2504856" y="680689"/>
                  </a:cubicBezTo>
                  <a:cubicBezTo>
                    <a:pt x="2602832" y="675214"/>
                    <a:pt x="2701732" y="675214"/>
                    <a:pt x="2800632" y="672477"/>
                  </a:cubicBezTo>
                  <a:cubicBezTo>
                    <a:pt x="2925413" y="636891"/>
                    <a:pt x="2950369" y="638716"/>
                    <a:pt x="3116743" y="632329"/>
                  </a:cubicBezTo>
                  <a:cubicBezTo>
                    <a:pt x="3226735" y="617729"/>
                    <a:pt x="3313619" y="592181"/>
                    <a:pt x="3426384" y="583969"/>
                  </a:cubicBezTo>
                  <a:cubicBezTo>
                    <a:pt x="3492009" y="558420"/>
                    <a:pt x="3370926" y="603130"/>
                    <a:pt x="3525284" y="568457"/>
                  </a:cubicBezTo>
                  <a:cubicBezTo>
                    <a:pt x="3640822" y="541084"/>
                    <a:pt x="3588136" y="537434"/>
                    <a:pt x="3749889" y="528309"/>
                  </a:cubicBezTo>
                  <a:cubicBezTo>
                    <a:pt x="3839546" y="502761"/>
                    <a:pt x="3879291" y="500936"/>
                    <a:pt x="3989283" y="495461"/>
                  </a:cubicBezTo>
                  <a:cubicBezTo>
                    <a:pt x="3968024" y="488161"/>
                    <a:pt x="3912566" y="482687"/>
                    <a:pt x="3905172" y="479949"/>
                  </a:cubicBezTo>
                  <a:cubicBezTo>
                    <a:pt x="3897777" y="477212"/>
                    <a:pt x="3919036" y="472650"/>
                    <a:pt x="3925506" y="471737"/>
                  </a:cubicBezTo>
                  <a:cubicBezTo>
                    <a:pt x="3951387" y="468087"/>
                    <a:pt x="3977267" y="466263"/>
                    <a:pt x="4003148" y="463525"/>
                  </a:cubicBezTo>
                  <a:cubicBezTo>
                    <a:pt x="3977267" y="460788"/>
                    <a:pt x="3951387" y="459875"/>
                    <a:pt x="3925506" y="455313"/>
                  </a:cubicBezTo>
                  <a:cubicBezTo>
                    <a:pt x="3919036" y="454401"/>
                    <a:pt x="3901474" y="455313"/>
                    <a:pt x="3905172" y="448014"/>
                  </a:cubicBezTo>
                  <a:cubicBezTo>
                    <a:pt x="3909793" y="437977"/>
                    <a:pt x="3923658" y="442539"/>
                    <a:pt x="3932901" y="439801"/>
                  </a:cubicBezTo>
                  <a:cubicBezTo>
                    <a:pt x="3991132" y="450751"/>
                    <a:pt x="3971721" y="462613"/>
                    <a:pt x="4017012" y="479949"/>
                  </a:cubicBezTo>
                  <a:cubicBezTo>
                    <a:pt x="4065076" y="466263"/>
                    <a:pt x="4115912" y="428852"/>
                    <a:pt x="4164900" y="423377"/>
                  </a:cubicBezTo>
                  <a:cubicBezTo>
                    <a:pt x="4207418" y="419728"/>
                    <a:pt x="4249936" y="417903"/>
                    <a:pt x="4291529" y="415165"/>
                  </a:cubicBezTo>
                  <a:cubicBezTo>
                    <a:pt x="4334972" y="383230"/>
                    <a:pt x="4383035" y="385967"/>
                    <a:pt x="4432023" y="375017"/>
                  </a:cubicBezTo>
                  <a:cubicBezTo>
                    <a:pt x="4468071" y="348556"/>
                    <a:pt x="4448661" y="367718"/>
                    <a:pt x="4481935" y="311146"/>
                  </a:cubicBezTo>
                  <a:cubicBezTo>
                    <a:pt x="4486557" y="302934"/>
                    <a:pt x="4495800" y="286510"/>
                    <a:pt x="4495800" y="286510"/>
                  </a:cubicBezTo>
                  <a:cubicBezTo>
                    <a:pt x="4439418" y="254574"/>
                    <a:pt x="4383035" y="260049"/>
                    <a:pt x="4320183" y="254574"/>
                  </a:cubicBezTo>
                  <a:cubicBezTo>
                    <a:pt x="4150111" y="261874"/>
                    <a:pt x="4158430" y="254574"/>
                    <a:pt x="4052136" y="279210"/>
                  </a:cubicBezTo>
                  <a:cubicBezTo>
                    <a:pt x="3968024" y="276473"/>
                    <a:pt x="3883913" y="276473"/>
                    <a:pt x="3798877" y="270998"/>
                  </a:cubicBezTo>
                  <a:cubicBezTo>
                    <a:pt x="3792407" y="270998"/>
                    <a:pt x="3813666" y="262786"/>
                    <a:pt x="3820136" y="262786"/>
                  </a:cubicBezTo>
                  <a:cubicBezTo>
                    <a:pt x="3870048" y="262786"/>
                    <a:pt x="3919036" y="268261"/>
                    <a:pt x="3968024" y="270998"/>
                  </a:cubicBezTo>
                  <a:cubicBezTo>
                    <a:pt x="4058606" y="257311"/>
                    <a:pt x="4107594" y="244537"/>
                    <a:pt x="4207418" y="239062"/>
                  </a:cubicBezTo>
                  <a:cubicBezTo>
                    <a:pt x="4252709" y="225375"/>
                    <a:pt x="4261028" y="211689"/>
                    <a:pt x="4298924" y="182490"/>
                  </a:cubicBezTo>
                  <a:cubicBezTo>
                    <a:pt x="4260103" y="171541"/>
                    <a:pt x="4216661" y="176103"/>
                    <a:pt x="4178765" y="158767"/>
                  </a:cubicBezTo>
                  <a:cubicBezTo>
                    <a:pt x="4172295" y="156029"/>
                    <a:pt x="4174143" y="142342"/>
                    <a:pt x="4172295" y="134130"/>
                  </a:cubicBezTo>
                  <a:cubicBezTo>
                    <a:pt x="3827530" y="151467"/>
                    <a:pt x="3966176" y="142342"/>
                    <a:pt x="3757284" y="158767"/>
                  </a:cubicBezTo>
                  <a:cubicBezTo>
                    <a:pt x="3711068" y="166066"/>
                    <a:pt x="3671324" y="177016"/>
                    <a:pt x="3623260" y="158767"/>
                  </a:cubicBezTo>
                  <a:cubicBezTo>
                    <a:pt x="3614941" y="156029"/>
                    <a:pt x="3637124" y="145992"/>
                    <a:pt x="3644519" y="142342"/>
                  </a:cubicBezTo>
                  <a:cubicBezTo>
                    <a:pt x="3651913" y="138693"/>
                    <a:pt x="3658383" y="136868"/>
                    <a:pt x="3665778" y="134130"/>
                  </a:cubicBezTo>
                  <a:cubicBezTo>
                    <a:pt x="3621411" y="100370"/>
                    <a:pt x="3667626" y="123181"/>
                    <a:pt x="3637124" y="70259"/>
                  </a:cubicBezTo>
                  <a:cubicBezTo>
                    <a:pt x="3523435" y="78471"/>
                    <a:pt x="3421762" y="103107"/>
                    <a:pt x="3307149" y="110407"/>
                  </a:cubicBezTo>
                  <a:cubicBezTo>
                    <a:pt x="3257237" y="116794"/>
                    <a:pt x="3213795" y="123181"/>
                    <a:pt x="3165731" y="142342"/>
                  </a:cubicBezTo>
                  <a:cubicBezTo>
                    <a:pt x="3089014" y="171541"/>
                    <a:pt x="3002130" y="147817"/>
                    <a:pt x="2919867" y="150554"/>
                  </a:cubicBezTo>
                  <a:cubicBezTo>
                    <a:pt x="2706353" y="231763"/>
                    <a:pt x="2600059" y="154204"/>
                    <a:pt x="2351422" y="174278"/>
                  </a:cubicBezTo>
                  <a:cubicBezTo>
                    <a:pt x="2259916" y="182490"/>
                    <a:pt x="2130514" y="180665"/>
                    <a:pt x="2088920" y="170628"/>
                  </a:cubicBezTo>
                  <a:cubicBezTo>
                    <a:pt x="2007582" y="139605"/>
                    <a:pt x="1986323" y="177016"/>
                    <a:pt x="1900363" y="177928"/>
                  </a:cubicBezTo>
                  <a:cubicBezTo>
                    <a:pt x="1815327" y="170628"/>
                    <a:pt x="1768188" y="171541"/>
                    <a:pt x="1737686" y="159679"/>
                  </a:cubicBezTo>
                  <a:cubicBezTo>
                    <a:pt x="1654499" y="165154"/>
                    <a:pt x="1550053" y="193440"/>
                    <a:pt x="1470563" y="174278"/>
                  </a:cubicBezTo>
                  <a:cubicBezTo>
                    <a:pt x="1430818" y="165154"/>
                    <a:pt x="1389224" y="169716"/>
                    <a:pt x="1349479" y="159679"/>
                  </a:cubicBezTo>
                  <a:cubicBezTo>
                    <a:pt x="1326372" y="168803"/>
                    <a:pt x="1318053" y="141430"/>
                    <a:pt x="1294946" y="150554"/>
                  </a:cubicBezTo>
                  <a:cubicBezTo>
                    <a:pt x="1157225" y="142342"/>
                    <a:pt x="1033369" y="123181"/>
                    <a:pt x="893799" y="118619"/>
                  </a:cubicBezTo>
                  <a:cubicBezTo>
                    <a:pt x="855903" y="114056"/>
                    <a:pt x="772716" y="105844"/>
                    <a:pt x="738516" y="93982"/>
                  </a:cubicBezTo>
                  <a:cubicBezTo>
                    <a:pt x="737592" y="93982"/>
                    <a:pt x="696923" y="56572"/>
                    <a:pt x="689529" y="53835"/>
                  </a:cubicBezTo>
                  <a:cubicBezTo>
                    <a:pt x="634070" y="35586"/>
                    <a:pt x="562899" y="35586"/>
                    <a:pt x="506517" y="30111"/>
                  </a:cubicBezTo>
                  <a:cubicBezTo>
                    <a:pt x="483409" y="20074"/>
                    <a:pt x="459378" y="15512"/>
                    <a:pt x="436270" y="5475"/>
                  </a:cubicBezTo>
                  <a:cubicBezTo>
                    <a:pt x="407617" y="8212"/>
                    <a:pt x="379888" y="10037"/>
                    <a:pt x="352159" y="13687"/>
                  </a:cubicBezTo>
                  <a:cubicBezTo>
                    <a:pt x="326278" y="13687"/>
                    <a:pt x="300398" y="0"/>
                    <a:pt x="282836" y="3650"/>
                  </a:cubicBez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</p:spPr>
          <p:txBody>
            <a:bodyPr lIns="0" tIns="108000" rIns="0" bIns="0" anchor="ctr">
              <a:normAutofit/>
            </a:bodyPr>
            <a:lstStyle/>
            <a:p>
              <a:pPr algn="ctr"/>
              <a:endParaRPr lang="zh-CN" sz="2000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66429" y="3056422"/>
              <a:ext cx="2247900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en-US" sz="2400" b="1" dirty="0" err="1">
                  <a:solidFill>
                    <a:srgbClr val="FFFFFF"/>
                  </a:solidFill>
                  <a:latin typeface="迷你简准圆"/>
                  <a:ea typeface="迷你简准圆"/>
                </a:rPr>
                <a:t>statsmodels</a:t>
              </a:r>
              <a:endParaRPr lang="en-US" sz="2400" b="1" dirty="0">
                <a:solidFill>
                  <a:srgbClr val="FFFFFF"/>
                </a:solidFill>
                <a:latin typeface="迷你简准圆"/>
                <a:ea typeface="迷你简准圆"/>
              </a:endParaRPr>
            </a:p>
          </p:txBody>
        </p:sp>
      </p:grpSp>
      <p:pic>
        <p:nvPicPr>
          <p:cNvPr id="227" name="图片 22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336087" y="449403"/>
            <a:ext cx="6897624" cy="13531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315D9C-B263-CC0A-30F4-8DE45C4E65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1" r="38218" b="-1"/>
          <a:stretch/>
        </p:blipFill>
        <p:spPr>
          <a:xfrm>
            <a:off x="5208173" y="1905431"/>
            <a:ext cx="4322897" cy="479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0168" t="20952" r="548" b="27864"/>
          <a:stretch/>
        </p:blipFill>
        <p:spPr>
          <a:xfrm>
            <a:off x="1265408" y="1966187"/>
            <a:ext cx="4475945" cy="30091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072515" y="1966187"/>
            <a:ext cx="4525044" cy="3142340"/>
            <a:chOff x="1683036" y="422047"/>
            <a:chExt cx="4849013" cy="3367316"/>
          </a:xfrm>
        </p:grpSpPr>
        <p:grpSp>
          <p:nvGrpSpPr>
            <p:cNvPr id="5" name="组合 4"/>
            <p:cNvGrpSpPr/>
            <p:nvPr/>
          </p:nvGrpSpPr>
          <p:grpSpPr>
            <a:xfrm>
              <a:off x="2423884" y="422047"/>
              <a:ext cx="3367316" cy="3367316"/>
              <a:chOff x="2307770" y="-528128"/>
              <a:chExt cx="3367316" cy="33673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23885" y="-412013"/>
                <a:ext cx="3135086" cy="3135086"/>
              </a:xfrm>
              <a:prstGeom prst="ellipse">
                <a:avLst/>
              </a:prstGeom>
              <a:solidFill>
                <a:srgbClr val="96E4DE"/>
              </a:solidFill>
              <a:ln>
                <a:noFill/>
              </a:ln>
            </p:spPr>
            <p:txBody>
              <a:bodyPr anchor="ctr"/>
              <a:lstStyle/>
              <a:p>
                <a:pPr marL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zh-CN" sz="18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07770" y="-528128"/>
                <a:ext cx="3367316" cy="3367316"/>
              </a:xfrm>
              <a:prstGeom prst="ellipse">
                <a:avLst/>
              </a:prstGeom>
              <a:noFill/>
              <a:ln w="12700">
                <a:solidFill>
                  <a:srgbClr val="96E4DE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zh-CN" sz="18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1683036" y="2723471"/>
              <a:ext cx="4849013" cy="7493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6823502" y="4137877"/>
            <a:ext cx="3028950" cy="5207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b="1" i="0" strike="noStrike" spc="0">
                <a:ln/>
                <a:solidFill>
                  <a:srgbClr val="FFFFFF"/>
                </a:solidFill>
                <a:latin typeface="迷你简准圆"/>
                <a:ea typeface="迷你简准圆"/>
              </a:rPr>
              <a:t>实验总结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23502" y="3014137"/>
            <a:ext cx="3023067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4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迷你简准圆"/>
                <a:ea typeface="迷你简准圆"/>
              </a:rPr>
              <a:t>PART 04</a:t>
            </a:r>
            <a:endParaRPr lang="zh-CN" sz="4400" b="1" i="0" u="none" strike="noStrike" kern="1200" spc="0" baseline="0">
              <a:ln>
                <a:noFill/>
              </a:ln>
              <a:solidFill>
                <a:srgbClr val="FFFFFF"/>
              </a:solidFill>
              <a:latin typeface="迷你简准圆"/>
              <a:ea typeface="迷你简准圆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-1" y="0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0406743" y="5589586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0732" y="1768081"/>
            <a:ext cx="11593241" cy="1205412"/>
          </a:xfrm>
        </p:spPr>
        <p:txBody>
          <a:bodyPr wrap="square">
            <a:spAutoFit/>
          </a:bodyPr>
          <a:lstStyle/>
          <a:p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82BA4-8F58-3EA9-E05A-BCD17A0376D9}"/>
              </a:ext>
            </a:extLst>
          </p:cNvPr>
          <p:cNvSpPr txBox="1"/>
          <p:nvPr/>
        </p:nvSpPr>
        <p:spPr>
          <a:xfrm>
            <a:off x="1904313" y="431255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595959"/>
                </a:solidFill>
                <a:latin typeface="迷你简准圆"/>
                <a:ea typeface="迷你简准圆"/>
              </a:rPr>
              <a:t>实验总结</a:t>
            </a:r>
            <a:endParaRPr lang="zh-CN" sz="3200" dirty="0">
              <a:solidFill>
                <a:srgbClr val="595959"/>
              </a:solidFill>
              <a:latin typeface="迷你简准圆"/>
              <a:ea typeface="迷你简准圆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CEA4A-D98B-3343-B419-1FA020E39D40}"/>
              </a:ext>
            </a:extLst>
          </p:cNvPr>
          <p:cNvSpPr txBox="1"/>
          <p:nvPr/>
        </p:nvSpPr>
        <p:spPr>
          <a:xfrm>
            <a:off x="1666239" y="1224867"/>
            <a:ext cx="885952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在具体实验过程中，从提出需求、考察数据、尝试性编写代码、解决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优化代码到最终的数据可视化、数据分析、预测结果、实验总结，我们的收获颇多。例如：需求不合理，改动了很多次；目标数据的结构不一致，被迫使用两个模块分别爬取；编写代码犯了很多常识性的错误，这也时刻提醒着要拾起从前的知识，也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注意缺失值的处理与异常值的处理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使残缺的数据完整，并将错误的数据纠正、多余的数据去除，进而将所需的数据挑选出来，并且进行数据集成。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在分析时，面对大量的变量，适当的进行简化和筛选，也可以有助于最终的分析，除此以外，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在各大网站阅读和理解资料的过程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同样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煎熬，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即使过程困难，但也是对自己的一种提升。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通过此次的实践我们不仅精进了我们所学到的理论知识，还锻炼了我们将理论知识转化为实践操作的动手能力。更值得我们骄傲的是我们将自己的兴趣与自己学到的知识所结合，不仅激发了我们学习的兴趣以及积极性，还将我们学到的知识带入到我们的身边是它有了充分的用武之地，说这是“寓学于乐”也不为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29842" r="68821" b="20392"/>
          <a:stretch/>
        </p:blipFill>
        <p:spPr>
          <a:xfrm>
            <a:off x="5554406" y="0"/>
            <a:ext cx="6637593" cy="6858000"/>
          </a:xfrm>
          <a:custGeom>
            <a:avLst/>
            <a:gdLst/>
            <a:ahLst/>
            <a:cxnLst/>
            <a:rect l="l" t="t" r="r" b="b"/>
            <a:pathLst>
              <a:path w="6637593" h="6858000">
                <a:moveTo>
                  <a:pt x="0" y="0"/>
                </a:moveTo>
                <a:lnTo>
                  <a:pt x="6637593" y="0"/>
                </a:lnTo>
                <a:lnTo>
                  <a:pt x="6637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l="50168" t="20952" r="548" b="27864"/>
          <a:stretch/>
        </p:blipFill>
        <p:spPr>
          <a:xfrm>
            <a:off x="4615543" y="909977"/>
            <a:ext cx="7153387" cy="4809108"/>
          </a:xfrm>
          <a:custGeom>
            <a:avLst/>
            <a:gdLst/>
            <a:ahLst/>
            <a:cxnLst/>
            <a:rect l="l" t="t" r="r" b="b"/>
            <a:pathLst>
              <a:path w="7153387" h="4809108">
                <a:moveTo>
                  <a:pt x="2142595" y="3720080"/>
                </a:moveTo>
                <a:cubicBezTo>
                  <a:pt x="1776906" y="3720080"/>
                  <a:pt x="1480457" y="3963765"/>
                  <a:pt x="1480457" y="4264366"/>
                </a:cubicBezTo>
                <a:cubicBezTo>
                  <a:pt x="1480457" y="4564967"/>
                  <a:pt x="1776906" y="4808652"/>
                  <a:pt x="2142595" y="4808652"/>
                </a:cubicBezTo>
                <a:cubicBezTo>
                  <a:pt x="2508284" y="4808652"/>
                  <a:pt x="2804733" y="4564967"/>
                  <a:pt x="2804733" y="4264366"/>
                </a:cubicBezTo>
                <a:cubicBezTo>
                  <a:pt x="2804733" y="3963765"/>
                  <a:pt x="2508284" y="3720080"/>
                  <a:pt x="2142595" y="3720080"/>
                </a:cubicBezTo>
                <a:close/>
                <a:moveTo>
                  <a:pt x="0" y="0"/>
                </a:moveTo>
                <a:lnTo>
                  <a:pt x="7153387" y="0"/>
                </a:lnTo>
                <a:lnTo>
                  <a:pt x="7153387" y="4809108"/>
                </a:lnTo>
                <a:lnTo>
                  <a:pt x="0" y="4809108"/>
                </a:lnTo>
                <a:close/>
              </a:path>
            </a:pathLst>
          </a:custGeom>
        </p:spPr>
      </p:pic>
      <p:grpSp>
        <p:nvGrpSpPr>
          <p:cNvPr id="6" name="组合 5"/>
          <p:cNvGrpSpPr/>
          <p:nvPr/>
        </p:nvGrpSpPr>
        <p:grpSpPr>
          <a:xfrm>
            <a:off x="1757764" y="1317739"/>
            <a:ext cx="3932237" cy="3932237"/>
            <a:chOff x="2307770" y="-528128"/>
            <a:chExt cx="3367316" cy="3367316"/>
          </a:xfrm>
        </p:grpSpPr>
        <p:sp>
          <p:nvSpPr>
            <p:cNvPr id="4" name="椭圆 3"/>
            <p:cNvSpPr/>
            <p:nvPr/>
          </p:nvSpPr>
          <p:spPr>
            <a:xfrm>
              <a:off x="2423885" y="-412013"/>
              <a:ext cx="3135086" cy="3135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07770" y="-528128"/>
              <a:ext cx="3367316" cy="3367316"/>
            </a:xfrm>
            <a:prstGeom prst="ellipse">
              <a:avLst/>
            </a:prstGeom>
            <a:noFill/>
            <a:ln w="12700">
              <a:solidFill>
                <a:srgbClr val="96E4DE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flipV="1">
            <a:off x="-1" y="0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 flipV="1">
            <a:off x="10406743" y="5589586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41500" y="2722773"/>
            <a:ext cx="3759200" cy="1122167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ctr"/>
            <a:r>
              <a:rPr lang="zh-CN" altLang="zh-CN" sz="6000" dirty="0">
                <a:solidFill>
                  <a:srgbClr val="FFFFFF"/>
                </a:solidFill>
              </a:rPr>
              <a:t>谢谢观看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>
          <a:xfrm>
            <a:off x="892175" y="4374471"/>
            <a:ext cx="5662613" cy="874712"/>
            <a:chOff x="562" y="2847"/>
            <a:chExt cx="3567" cy="551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>
            <a:xfrm>
              <a:off x="562" y="2847"/>
              <a:ext cx="3567" cy="5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559" y="2926"/>
              <a:ext cx="605" cy="469"/>
            </a:xfrm>
            <a:custGeom>
              <a:avLst/>
              <a:gdLst/>
              <a:ahLst/>
              <a:cxnLst/>
              <a:rect l="0" t="0" r="r" b="b"/>
              <a:pathLst>
                <a:path w="605" h="469">
                  <a:moveTo>
                    <a:pt x="602" y="469"/>
                  </a:moveTo>
                  <a:cubicBezTo>
                    <a:pt x="50" y="469"/>
                    <a:pt x="561" y="469"/>
                    <a:pt x="9" y="469"/>
                  </a:cubicBezTo>
                  <a:cubicBezTo>
                    <a:pt x="6" y="469"/>
                    <a:pt x="3" y="469"/>
                    <a:pt x="0" y="466"/>
                  </a:cubicBezTo>
                  <a:cubicBezTo>
                    <a:pt x="3" y="466"/>
                    <a:pt x="3" y="466"/>
                    <a:pt x="6" y="463"/>
                  </a:cubicBezTo>
                  <a:cubicBezTo>
                    <a:pt x="81" y="393"/>
                    <a:pt x="153" y="326"/>
                    <a:pt x="228" y="257"/>
                  </a:cubicBezTo>
                  <a:cubicBezTo>
                    <a:pt x="237" y="250"/>
                    <a:pt x="243" y="241"/>
                    <a:pt x="253" y="235"/>
                  </a:cubicBezTo>
                  <a:cubicBezTo>
                    <a:pt x="249" y="231"/>
                    <a:pt x="249" y="231"/>
                    <a:pt x="246" y="228"/>
                  </a:cubicBezTo>
                  <a:cubicBezTo>
                    <a:pt x="172" y="158"/>
                    <a:pt x="97" y="89"/>
                    <a:pt x="22" y="19"/>
                  </a:cubicBezTo>
                  <a:cubicBezTo>
                    <a:pt x="16" y="13"/>
                    <a:pt x="6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9" y="0"/>
                  </a:cubicBezTo>
                  <a:cubicBezTo>
                    <a:pt x="564" y="0"/>
                    <a:pt x="50" y="0"/>
                    <a:pt x="605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32" name="Freeform 6"/>
            <p:cNvSpPr/>
            <p:nvPr/>
          </p:nvSpPr>
          <p:spPr>
            <a:xfrm>
              <a:off x="3545" y="2926"/>
              <a:ext cx="584" cy="469"/>
            </a:xfrm>
            <a:custGeom>
              <a:avLst/>
              <a:gdLst/>
              <a:ahLst/>
              <a:cxnLst/>
              <a:rect l="0" t="0" r="r" b="b"/>
              <a:pathLst>
                <a:path w="584" h="469">
                  <a:moveTo>
                    <a:pt x="0" y="0"/>
                  </a:moveTo>
                  <a:cubicBezTo>
                    <a:pt x="559" y="0"/>
                    <a:pt x="25" y="0"/>
                    <a:pt x="584" y="0"/>
                  </a:cubicBezTo>
                  <a:cubicBezTo>
                    <a:pt x="581" y="0"/>
                    <a:pt x="581" y="3"/>
                    <a:pt x="578" y="3"/>
                  </a:cubicBezTo>
                  <a:cubicBezTo>
                    <a:pt x="515" y="63"/>
                    <a:pt x="453" y="120"/>
                    <a:pt x="390" y="177"/>
                  </a:cubicBezTo>
                  <a:cubicBezTo>
                    <a:pt x="369" y="196"/>
                    <a:pt x="350" y="215"/>
                    <a:pt x="331" y="235"/>
                  </a:cubicBezTo>
                  <a:cubicBezTo>
                    <a:pt x="331" y="235"/>
                    <a:pt x="334" y="238"/>
                    <a:pt x="334" y="238"/>
                  </a:cubicBezTo>
                  <a:cubicBezTo>
                    <a:pt x="397" y="295"/>
                    <a:pt x="456" y="349"/>
                    <a:pt x="515" y="406"/>
                  </a:cubicBezTo>
                  <a:cubicBezTo>
                    <a:pt x="540" y="428"/>
                    <a:pt x="562" y="447"/>
                    <a:pt x="584" y="469"/>
                  </a:cubicBezTo>
                  <a:cubicBezTo>
                    <a:pt x="22" y="469"/>
                    <a:pt x="568" y="469"/>
                    <a:pt x="3" y="46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>
            <a:xfrm>
              <a:off x="952" y="2847"/>
              <a:ext cx="2784" cy="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535512" y="6223792"/>
            <a:ext cx="4233418" cy="36195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小组成员：张今朝</a:t>
            </a:r>
            <a:r>
              <a:rPr lang="en-US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 </a:t>
            </a: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侯志昊</a:t>
            </a:r>
            <a:r>
              <a:rPr lang="en-US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 </a:t>
            </a: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周一凡</a:t>
            </a:r>
            <a:r>
              <a:rPr lang="en-US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 </a:t>
            </a:r>
            <a:r>
              <a:rPr lang="zh-CN" sz="1800" b="1" i="0" strike="noStrike" spc="0" dirty="0">
                <a:ln/>
                <a:solidFill>
                  <a:srgbClr val="00959B"/>
                </a:solidFill>
                <a:latin typeface="迷你简准圆"/>
                <a:ea typeface="迷你简准圆"/>
              </a:rPr>
              <a:t>刘宇恒</a:t>
            </a:r>
          </a:p>
        </p:txBody>
      </p:sp>
      <p:sp>
        <p:nvSpPr>
          <p:cNvPr id="35" name="文本框 33"/>
          <p:cNvSpPr txBox="1"/>
          <p:nvPr/>
        </p:nvSpPr>
        <p:spPr>
          <a:xfrm>
            <a:off x="1076325" y="4374471"/>
            <a:ext cx="5289550" cy="712824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ctr"/>
            <a:r>
              <a:rPr lang="en-US" altLang="zh-CN" sz="3600" dirty="0">
                <a:solidFill>
                  <a:srgbClr val="FFFFFF"/>
                </a:solidFill>
              </a:rPr>
              <a:t>THANKS</a:t>
            </a:r>
            <a:endParaRPr lang="zh-CN" altLang="zh-CN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886" t="8347" r="82147" b="49503"/>
          <a:stretch/>
        </p:blipFill>
        <p:spPr>
          <a:xfrm flipH="1" flipV="1">
            <a:off x="1572382" y="1882093"/>
            <a:ext cx="822613" cy="10495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886" t="8347" r="82147" b="49503"/>
          <a:stretch/>
        </p:blipFill>
        <p:spPr>
          <a:xfrm>
            <a:off x="4958976" y="4601033"/>
            <a:ext cx="822613" cy="10495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86" t="8347" r="82147" b="49503"/>
          <a:stretch/>
        </p:blipFill>
        <p:spPr>
          <a:xfrm flipH="1" flipV="1">
            <a:off x="6712858" y="1889090"/>
            <a:ext cx="822613" cy="1049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886" t="8347" r="82147" b="49503"/>
          <a:stretch/>
        </p:blipFill>
        <p:spPr>
          <a:xfrm>
            <a:off x="9838191" y="4601033"/>
            <a:ext cx="822613" cy="1049541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0" y="2670629"/>
            <a:ext cx="12192000" cy="1770745"/>
          </a:xfrm>
          <a:custGeom>
            <a:avLst/>
            <a:gdLst/>
            <a:ahLst/>
            <a:cxnLst/>
            <a:rect l="l" t="t" r="r" b="b"/>
            <a:pathLst>
              <a:path w="12192000" h="1770745">
                <a:moveTo>
                  <a:pt x="0" y="1393371"/>
                </a:moveTo>
                <a:cubicBezTo>
                  <a:pt x="695030" y="919238"/>
                  <a:pt x="1390061" y="445105"/>
                  <a:pt x="2229891" y="508000"/>
                </a:cubicBezTo>
                <a:cubicBezTo>
                  <a:pt x="3069720" y="570895"/>
                  <a:pt x="4184665" y="1768323"/>
                  <a:pt x="5038974" y="1770742"/>
                </a:cubicBezTo>
                <a:cubicBezTo>
                  <a:pt x="5893283" y="1773161"/>
                  <a:pt x="6511088" y="573314"/>
                  <a:pt x="7355744" y="522514"/>
                </a:cubicBezTo>
                <a:cubicBezTo>
                  <a:pt x="8200400" y="471714"/>
                  <a:pt x="9300865" y="1553028"/>
                  <a:pt x="10106908" y="1465942"/>
                </a:cubicBezTo>
                <a:cubicBezTo>
                  <a:pt x="10912950" y="1378856"/>
                  <a:pt x="11552475" y="689428"/>
                  <a:pt x="12192000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62664" y="2854804"/>
            <a:ext cx="667660" cy="6676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02623" y="4012712"/>
            <a:ext cx="667660" cy="667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75708" y="2931634"/>
            <a:ext cx="667660" cy="6676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05213" y="3774845"/>
            <a:ext cx="667660" cy="667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8400" y="2974940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1</a:t>
            </a:r>
            <a:endParaRPr lang="zh-CN" sz="2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8359" y="4115709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2</a:t>
            </a:r>
            <a:endParaRPr lang="zh-CN" sz="2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1444" y="3043811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3</a:t>
            </a:r>
            <a:endParaRPr lang="zh-CN" sz="2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60949" y="3881940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4</a:t>
            </a:r>
            <a:endParaRPr lang="zh-CN" sz="2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0076" y="2095867"/>
            <a:ext cx="3028950" cy="5334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l"/>
            <a:r>
              <a:rPr lang="zh-CN" dirty="0">
                <a:solidFill>
                  <a:srgbClr val="595959"/>
                </a:solidFill>
              </a:rPr>
              <a:t>选题背景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87632" y="2095867"/>
            <a:ext cx="3028950" cy="5334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l"/>
            <a:r>
              <a:rPr lang="zh-CN" dirty="0">
                <a:solidFill>
                  <a:srgbClr val="595959"/>
                </a:solidFill>
              </a:rPr>
              <a:t>具体实验过程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15124" y="4628472"/>
            <a:ext cx="3028950" cy="5334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r"/>
            <a:r>
              <a:rPr lang="zh-CN" dirty="0">
                <a:solidFill>
                  <a:srgbClr val="595959"/>
                </a:solidFill>
              </a:rPr>
              <a:t>实验总结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835292" y="4628472"/>
            <a:ext cx="3028950" cy="5334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r"/>
            <a:r>
              <a:rPr lang="zh-CN" dirty="0">
                <a:solidFill>
                  <a:srgbClr val="595959"/>
                </a:solidFill>
              </a:rPr>
              <a:t>数据源描述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92628" y="241330"/>
            <a:ext cx="302306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90000"/>
                  </a:schemeClr>
                </a:solidFill>
                <a:latin typeface="Arial"/>
              </a:rPr>
              <a:t>CONTENTS</a:t>
            </a:r>
            <a:endParaRPr lang="zh-CN" sz="4000" dirty="0">
              <a:solidFill>
                <a:schemeClr val="accent1">
                  <a:lumMod val="90000"/>
                </a:schemeClr>
              </a:solidFill>
              <a:latin typeface="Arial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1" y="0"/>
            <a:ext cx="12192001" cy="6857999"/>
            <a:chOff x="-1" y="0"/>
            <a:chExt cx="12192001" cy="6857999"/>
          </a:xfrm>
        </p:grpSpPr>
        <p:sp>
          <p:nvSpPr>
            <p:cNvPr id="28" name="等腰三角形 27"/>
            <p:cNvSpPr/>
            <p:nvPr/>
          </p:nvSpPr>
          <p:spPr>
            <a:xfrm flipV="1">
              <a:off x="-1" y="0"/>
              <a:ext cx="1785257" cy="126841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0800000" flipV="1">
              <a:off x="10406743" y="5589586"/>
              <a:ext cx="1785257" cy="126841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9" grpId="0"/>
      <p:bldP spid="22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0168" t="20952" r="548" b="27864"/>
          <a:stretch/>
        </p:blipFill>
        <p:spPr>
          <a:xfrm>
            <a:off x="1265408" y="1966187"/>
            <a:ext cx="4475945" cy="30091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072515" y="1966187"/>
            <a:ext cx="4525044" cy="3142340"/>
            <a:chOff x="1683036" y="422047"/>
            <a:chExt cx="4849013" cy="3367316"/>
          </a:xfrm>
        </p:grpSpPr>
        <p:grpSp>
          <p:nvGrpSpPr>
            <p:cNvPr id="5" name="组合 4"/>
            <p:cNvGrpSpPr/>
            <p:nvPr/>
          </p:nvGrpSpPr>
          <p:grpSpPr>
            <a:xfrm>
              <a:off x="2423884" y="422047"/>
              <a:ext cx="3367316" cy="3367316"/>
              <a:chOff x="2307770" y="-528128"/>
              <a:chExt cx="3367316" cy="33673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23885" y="-412013"/>
                <a:ext cx="3135086" cy="3135086"/>
              </a:xfrm>
              <a:prstGeom prst="ellipse">
                <a:avLst/>
              </a:prstGeom>
              <a:solidFill>
                <a:srgbClr val="96E4D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07770" y="-528128"/>
                <a:ext cx="3367316" cy="3367316"/>
              </a:xfrm>
              <a:prstGeom prst="ellipse">
                <a:avLst/>
              </a:prstGeom>
              <a:noFill/>
              <a:ln w="12700">
                <a:solidFill>
                  <a:srgbClr val="96E4DE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1683036" y="2723471"/>
              <a:ext cx="4849013" cy="7493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6823502" y="4137877"/>
            <a:ext cx="3028950" cy="5207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zh-CN" sz="2800">
                <a:solidFill>
                  <a:srgbClr val="FFFFFF"/>
                </a:solidFill>
              </a:rPr>
              <a:t>选题背景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23502" y="3014137"/>
            <a:ext cx="3023067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>
                <a:solidFill>
                  <a:schemeClr val="bg1"/>
                </a:solidFill>
              </a:rPr>
              <a:t>PART 01</a:t>
            </a:r>
            <a:endParaRPr lang="zh-CN" sz="4400">
              <a:solidFill>
                <a:schemeClr val="bg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-1" y="0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0406743" y="5589586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66814" y="1893888"/>
            <a:ext cx="945463" cy="827280"/>
            <a:chOff x="1166814" y="1893888"/>
            <a:chExt cx="945463" cy="827280"/>
          </a:xfrm>
        </p:grpSpPr>
        <p:sp>
          <p:nvSpPr>
            <p:cNvPr id="4" name="MH_Other_1"/>
            <p:cNvSpPr/>
            <p:nvPr/>
          </p:nvSpPr>
          <p:spPr>
            <a:xfrm>
              <a:off x="1284997" y="1893888"/>
              <a:ext cx="827280" cy="8272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lIns="108000" tIns="0" rIns="0" bIns="0" anchor="ctr">
              <a:normAutofit/>
            </a:bodyPr>
            <a:lstStyle/>
            <a:p>
              <a:pPr lvl="0" algn="ctr"/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" name="MH_Other_2"/>
            <p:cNvSpPr/>
            <p:nvPr/>
          </p:nvSpPr>
          <p:spPr>
            <a:xfrm>
              <a:off x="1166814" y="2132159"/>
              <a:ext cx="346924" cy="34882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</a:endParaRPr>
            </a:p>
          </p:txBody>
        </p:sp>
        <p:sp>
          <p:nvSpPr>
            <p:cNvPr id="6" name="MH_Other_3"/>
            <p:cNvSpPr/>
            <p:nvPr/>
          </p:nvSpPr>
          <p:spPr>
            <a:xfrm>
              <a:off x="1197313" y="1951073"/>
              <a:ext cx="202054" cy="20205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66814" y="3375723"/>
            <a:ext cx="945463" cy="827280"/>
            <a:chOff x="1166814" y="3375723"/>
            <a:chExt cx="945463" cy="827280"/>
          </a:xfrm>
        </p:grpSpPr>
        <p:sp>
          <p:nvSpPr>
            <p:cNvPr id="17" name="MH_Other_4"/>
            <p:cNvSpPr/>
            <p:nvPr/>
          </p:nvSpPr>
          <p:spPr>
            <a:xfrm>
              <a:off x="1284997" y="3375723"/>
              <a:ext cx="827280" cy="82728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lIns="108000" tIns="0" rIns="0" bIns="0" anchor="ctr">
              <a:normAutofit/>
            </a:bodyPr>
            <a:lstStyle/>
            <a:p>
              <a:pPr lvl="0" algn="ctr"/>
              <a:r>
                <a:rPr lang="en-US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8" name="MH_Other_5"/>
            <p:cNvSpPr/>
            <p:nvPr/>
          </p:nvSpPr>
          <p:spPr>
            <a:xfrm>
              <a:off x="1166814" y="3613994"/>
              <a:ext cx="346924" cy="34882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</a:endParaRPr>
            </a:p>
          </p:txBody>
        </p:sp>
        <p:sp>
          <p:nvSpPr>
            <p:cNvPr id="19" name="MH_Other_6"/>
            <p:cNvSpPr/>
            <p:nvPr/>
          </p:nvSpPr>
          <p:spPr>
            <a:xfrm>
              <a:off x="1197313" y="3432908"/>
              <a:ext cx="202054" cy="20205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6814" y="4883804"/>
            <a:ext cx="945463" cy="827280"/>
            <a:chOff x="1166814" y="4870257"/>
            <a:chExt cx="945463" cy="827280"/>
          </a:xfrm>
        </p:grpSpPr>
        <p:sp>
          <p:nvSpPr>
            <p:cNvPr id="29" name="MH_Other_7"/>
            <p:cNvSpPr/>
            <p:nvPr/>
          </p:nvSpPr>
          <p:spPr>
            <a:xfrm>
              <a:off x="1284997" y="4870257"/>
              <a:ext cx="827280" cy="82728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lIns="108000" tIns="0" rIns="0" bIns="0" anchor="ctr">
              <a:normAutofit/>
            </a:bodyPr>
            <a:lstStyle/>
            <a:p>
              <a:pPr lvl="0" algn="ctr"/>
              <a:r>
                <a:rPr lang="en-US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0" name="MH_Other_8"/>
            <p:cNvSpPr/>
            <p:nvPr/>
          </p:nvSpPr>
          <p:spPr>
            <a:xfrm>
              <a:off x="1166814" y="5108529"/>
              <a:ext cx="346924" cy="348829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</a:endParaRPr>
            </a:p>
          </p:txBody>
        </p:sp>
        <p:sp>
          <p:nvSpPr>
            <p:cNvPr id="31" name="MH_Other_9"/>
            <p:cNvSpPr/>
            <p:nvPr/>
          </p:nvSpPr>
          <p:spPr>
            <a:xfrm>
              <a:off x="1197313" y="4927443"/>
              <a:ext cx="202054" cy="202054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230458" y="1852548"/>
            <a:ext cx="9728200" cy="908050"/>
          </a:xfrm>
          <a:prstGeom prst="rect">
            <a:avLst/>
          </a:prstGeom>
          <a:ln w="12700">
            <a:solidFill>
              <a:srgbClr val="FFFFFF"/>
            </a:solidFill>
            <a:prstDash val="solid"/>
          </a:ln>
        </p:spPr>
        <p:txBody>
          <a:bodyPr wrap="square">
            <a:spAutoFit/>
          </a:bodyPr>
          <a:lstStyle/>
          <a:p>
            <a:pPr lvl="0"/>
            <a:r>
              <a:rPr lang="zh-CN" dirty="0">
                <a:solidFill>
                  <a:srgbClr val="333333"/>
                </a:solidFill>
                <a:highlight>
                  <a:srgbClr val="FFFFFF"/>
                </a:highlight>
                <a:latin typeface="宋体"/>
                <a:ea typeface="宋体"/>
              </a:rPr>
              <a:t>《英雄联盟》是由美国</a:t>
            </a:r>
            <a:r>
              <a:rPr lang="zh-CN" dirty="0">
                <a:latin typeface="宋体"/>
                <a:ea typeface="宋体"/>
              </a:rPr>
              <a:t>拳头游戏</a:t>
            </a:r>
            <a:r>
              <a:rPr lang="zh-CN" dirty="0">
                <a:solidFill>
                  <a:srgbClr val="333333"/>
                </a:solidFill>
                <a:highlight>
                  <a:srgbClr val="FFFFFF"/>
                </a:highlight>
                <a:latin typeface="宋体"/>
                <a:ea typeface="宋体"/>
              </a:rPr>
              <a:t>开发、中国内地由</a:t>
            </a:r>
            <a:r>
              <a:rPr lang="zh-CN" dirty="0">
                <a:latin typeface="宋体"/>
                <a:ea typeface="宋体"/>
              </a:rPr>
              <a:t>腾讯游戏</a:t>
            </a:r>
            <a:r>
              <a:rPr lang="zh-CN" dirty="0">
                <a:solidFill>
                  <a:srgbClr val="333333"/>
                </a:solidFill>
                <a:highlight>
                  <a:srgbClr val="FFFFFF"/>
                </a:highlight>
                <a:latin typeface="宋体"/>
                <a:ea typeface="宋体"/>
              </a:rPr>
              <a:t>代理运营的英雄对战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宋体"/>
                <a:ea typeface="宋体"/>
              </a:rPr>
              <a:t>MOBA</a:t>
            </a:r>
            <a:r>
              <a:rPr lang="zh-CN" dirty="0">
                <a:solidFill>
                  <a:srgbClr val="333333"/>
                </a:solidFill>
                <a:highlight>
                  <a:srgbClr val="FFFFFF"/>
                </a:highlight>
                <a:latin typeface="宋体"/>
                <a:ea typeface="宋体"/>
              </a:rPr>
              <a:t>竞技网游，自从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宋体"/>
                <a:ea typeface="宋体"/>
              </a:rPr>
              <a:t>2013</a:t>
            </a:r>
            <a:r>
              <a:rPr lang="zh-CN" dirty="0">
                <a:solidFill>
                  <a:srgbClr val="333333"/>
                </a:solidFill>
                <a:highlight>
                  <a:srgbClr val="FFFFFF"/>
                </a:highlight>
                <a:latin typeface="宋体"/>
                <a:ea typeface="宋体"/>
              </a:rPr>
              <a:t>年开始举办</a:t>
            </a:r>
            <a:r>
              <a:rPr lang="en-US" dirty="0">
                <a:solidFill>
                  <a:srgbClr val="2D2D2D"/>
                </a:solidFill>
                <a:latin typeface="宋体"/>
                <a:ea typeface="宋体"/>
              </a:rPr>
              <a:t>LPL</a:t>
            </a:r>
            <a:r>
              <a:rPr lang="zh-CN" dirty="0">
                <a:solidFill>
                  <a:srgbClr val="2D2D2D"/>
                </a:solidFill>
                <a:latin typeface="宋体"/>
                <a:ea typeface="宋体"/>
              </a:rPr>
              <a:t>春</a:t>
            </a:r>
            <a:r>
              <a:rPr lang="en-US" dirty="0">
                <a:solidFill>
                  <a:srgbClr val="2D2D2D"/>
                </a:solidFill>
                <a:latin typeface="宋体"/>
                <a:ea typeface="宋体"/>
              </a:rPr>
              <a:t>/</a:t>
            </a:r>
            <a:r>
              <a:rPr lang="zh-CN" dirty="0">
                <a:solidFill>
                  <a:srgbClr val="2D2D2D"/>
                </a:solidFill>
                <a:latin typeface="宋体"/>
                <a:ea typeface="宋体"/>
              </a:rPr>
              <a:t>夏季联赛后，英雄联盟的热度在国内不断提高，我国战队曾三夺全球总决赛冠军，同时伴随的还有我国电竞行业的崛起。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904313" y="434718"/>
            <a:ext cx="180975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选题背景</a:t>
            </a:r>
          </a:p>
        </p:txBody>
      </p:sp>
      <p:sp>
        <p:nvSpPr>
          <p:cNvPr id="59" name="矩形 58"/>
          <p:cNvSpPr/>
          <p:nvPr/>
        </p:nvSpPr>
        <p:spPr>
          <a:xfrm>
            <a:off x="2230458" y="3332163"/>
            <a:ext cx="949960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2D2D2D"/>
                </a:solidFill>
                <a:latin typeface="宋体"/>
                <a:ea typeface="宋体"/>
              </a:rPr>
              <a:t>2022</a:t>
            </a:r>
            <a:r>
              <a:rPr lang="zh-CN" dirty="0">
                <a:solidFill>
                  <a:srgbClr val="2D2D2D"/>
                </a:solidFill>
                <a:latin typeface="宋体"/>
                <a:ea typeface="宋体"/>
              </a:rPr>
              <a:t>年的赛季已经过半，距离世界赛也越来越近，本小组意通过课程所学，分析近几个赛季的数据，最终由分析结果得出哪几支队伍能够成功晋级世界赛，即哪几支队伍能够获得</a:t>
            </a:r>
            <a:r>
              <a:rPr lang="en-US" dirty="0">
                <a:solidFill>
                  <a:srgbClr val="2D2D2D"/>
                </a:solidFill>
                <a:latin typeface="宋体"/>
                <a:ea typeface="宋体"/>
              </a:rPr>
              <a:t>2022</a:t>
            </a:r>
            <a:r>
              <a:rPr lang="zh-CN" dirty="0">
                <a:solidFill>
                  <a:srgbClr val="2D2D2D"/>
                </a:solidFill>
                <a:latin typeface="宋体"/>
                <a:ea typeface="宋体"/>
              </a:rPr>
              <a:t>年夏季赛的前四名。</a:t>
            </a:r>
          </a:p>
        </p:txBody>
      </p:sp>
      <p:sp>
        <p:nvSpPr>
          <p:cNvPr id="62" name="矩形 61"/>
          <p:cNvSpPr/>
          <p:nvPr/>
        </p:nvSpPr>
        <p:spPr>
          <a:xfrm>
            <a:off x="2230458" y="4963222"/>
            <a:ext cx="9404350" cy="64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dirty="0">
                <a:solidFill>
                  <a:srgbClr val="2D2D2D"/>
                </a:solidFill>
                <a:latin typeface="宋体"/>
                <a:ea typeface="宋体"/>
              </a:rPr>
              <a:t>这一游戏的影响因素有很多，例如每个版本都会有不同的强势以及弱势英雄，选手的状态以及战队的运营情况都会造成影响，本次分析仅具有参考价值，结果以实际情况为准。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0168" t="20952" r="548" b="27864"/>
          <a:stretch/>
        </p:blipFill>
        <p:spPr>
          <a:xfrm>
            <a:off x="1265408" y="1966187"/>
            <a:ext cx="4475945" cy="30091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072515" y="1966187"/>
            <a:ext cx="4525044" cy="3142340"/>
            <a:chOff x="1683036" y="422047"/>
            <a:chExt cx="4849013" cy="3367316"/>
          </a:xfrm>
        </p:grpSpPr>
        <p:grpSp>
          <p:nvGrpSpPr>
            <p:cNvPr id="5" name="组合 4"/>
            <p:cNvGrpSpPr/>
            <p:nvPr/>
          </p:nvGrpSpPr>
          <p:grpSpPr>
            <a:xfrm>
              <a:off x="2423884" y="422047"/>
              <a:ext cx="3367316" cy="3367316"/>
              <a:chOff x="2307770" y="-528128"/>
              <a:chExt cx="3367316" cy="33673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23885" y="-412013"/>
                <a:ext cx="3135086" cy="3135086"/>
              </a:xfrm>
              <a:prstGeom prst="ellipse">
                <a:avLst/>
              </a:prstGeom>
              <a:solidFill>
                <a:srgbClr val="96E4DE"/>
              </a:solidFill>
              <a:ln>
                <a:noFill/>
              </a:ln>
            </p:spPr>
            <p:txBody>
              <a:bodyPr anchor="ctr"/>
              <a:lstStyle/>
              <a:p>
                <a:pPr marL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zh-CN" sz="18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07770" y="-528128"/>
                <a:ext cx="3367316" cy="3367316"/>
              </a:xfrm>
              <a:prstGeom prst="ellipse">
                <a:avLst/>
              </a:prstGeom>
              <a:noFill/>
              <a:ln w="12700">
                <a:solidFill>
                  <a:srgbClr val="96E4DE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zh-CN" sz="18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1683036" y="2723471"/>
              <a:ext cx="4849013" cy="7493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6823502" y="4137877"/>
            <a:ext cx="3028950" cy="5207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b="1" i="0" strike="noStrike" spc="0" dirty="0">
                <a:ln/>
                <a:solidFill>
                  <a:srgbClr val="FFFFFF"/>
                </a:solidFill>
                <a:latin typeface="迷你简准圆"/>
                <a:ea typeface="迷你简准圆"/>
              </a:rPr>
              <a:t>数据源描述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23502" y="3014137"/>
            <a:ext cx="3023067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4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迷你简准圆"/>
                <a:ea typeface="迷你简准圆"/>
              </a:rPr>
              <a:t>PART 02</a:t>
            </a:r>
            <a:endParaRPr lang="zh-CN" sz="4400" b="1" i="0" u="none" strike="noStrike" kern="1200" spc="0" baseline="0">
              <a:ln>
                <a:noFill/>
              </a:ln>
              <a:solidFill>
                <a:srgbClr val="FFFFFF"/>
              </a:solidFill>
              <a:latin typeface="迷你简准圆"/>
              <a:ea typeface="迷你简准圆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-1" y="0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0406743" y="5589586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57302" y="2728913"/>
            <a:ext cx="9677398" cy="2901951"/>
            <a:chOff x="2632075" y="3033713"/>
            <a:chExt cx="6927851" cy="2901951"/>
          </a:xfrm>
        </p:grpSpPr>
        <p:sp>
          <p:nvSpPr>
            <p:cNvPr id="3" name="MH_Other_1"/>
            <p:cNvSpPr/>
            <p:nvPr/>
          </p:nvSpPr>
          <p:spPr>
            <a:xfrm>
              <a:off x="7632701" y="3033714"/>
              <a:ext cx="1927225" cy="223837"/>
            </a:xfrm>
            <a:custGeom>
              <a:avLst/>
              <a:gdLst/>
              <a:ahLst/>
              <a:cxnLst/>
              <a:rect l="l" t="t" r="r" b="b"/>
              <a:pathLst>
                <a:path w="1927225" h="223837">
                  <a:moveTo>
                    <a:pt x="0" y="223837"/>
                  </a:moveTo>
                  <a:lnTo>
                    <a:pt x="248703" y="0"/>
                  </a:lnTo>
                  <a:lnTo>
                    <a:pt x="1927225" y="2398"/>
                  </a:lnTo>
                  <a:lnTo>
                    <a:pt x="1665268" y="219532"/>
                  </a:lnTo>
                  <a:lnTo>
                    <a:pt x="0" y="223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" name="MH_Other_2"/>
            <p:cNvSpPr/>
            <p:nvPr/>
          </p:nvSpPr>
          <p:spPr>
            <a:xfrm>
              <a:off x="5964239" y="3927475"/>
              <a:ext cx="1927225" cy="223838"/>
            </a:xfrm>
            <a:custGeom>
              <a:avLst/>
              <a:gdLst/>
              <a:ahLst/>
              <a:cxnLst/>
              <a:rect l="l" t="t" r="r" b="b"/>
              <a:pathLst>
                <a:path w="1927225" h="223838">
                  <a:moveTo>
                    <a:pt x="0" y="223838"/>
                  </a:moveTo>
                  <a:lnTo>
                    <a:pt x="248703" y="0"/>
                  </a:lnTo>
                  <a:lnTo>
                    <a:pt x="1927225" y="2398"/>
                  </a:lnTo>
                  <a:lnTo>
                    <a:pt x="1665268" y="219533"/>
                  </a:lnTo>
                  <a:lnTo>
                    <a:pt x="0" y="2238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" name="MH_Other_3"/>
            <p:cNvSpPr/>
            <p:nvPr/>
          </p:nvSpPr>
          <p:spPr>
            <a:xfrm>
              <a:off x="2632075" y="5715001"/>
              <a:ext cx="1906588" cy="220663"/>
            </a:xfrm>
            <a:custGeom>
              <a:avLst/>
              <a:gdLst/>
              <a:ahLst/>
              <a:cxnLst/>
              <a:rect l="l" t="t" r="r" b="b"/>
              <a:pathLst>
                <a:path w="1906588" h="220663">
                  <a:moveTo>
                    <a:pt x="0" y="0"/>
                  </a:moveTo>
                  <a:lnTo>
                    <a:pt x="1906588" y="0"/>
                  </a:lnTo>
                  <a:lnTo>
                    <a:pt x="1666024" y="218824"/>
                  </a:lnTo>
                  <a:lnTo>
                    <a:pt x="0" y="220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" name="MH_Other_4"/>
            <p:cNvSpPr/>
            <p:nvPr/>
          </p:nvSpPr>
          <p:spPr>
            <a:xfrm>
              <a:off x="4294189" y="4821239"/>
              <a:ext cx="1927225" cy="223837"/>
            </a:xfrm>
            <a:custGeom>
              <a:avLst/>
              <a:gdLst/>
              <a:ahLst/>
              <a:cxnLst/>
              <a:rect l="l" t="t" r="r" b="b"/>
              <a:pathLst>
                <a:path w="1927225" h="223837">
                  <a:moveTo>
                    <a:pt x="0" y="223837"/>
                  </a:moveTo>
                  <a:lnTo>
                    <a:pt x="248703" y="0"/>
                  </a:lnTo>
                  <a:lnTo>
                    <a:pt x="1927225" y="2398"/>
                  </a:lnTo>
                  <a:lnTo>
                    <a:pt x="1665268" y="219532"/>
                  </a:lnTo>
                  <a:lnTo>
                    <a:pt x="0" y="223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" name="MH_Other_5"/>
            <p:cNvSpPr/>
            <p:nvPr/>
          </p:nvSpPr>
          <p:spPr>
            <a:xfrm rot="16200000" flipV="1">
              <a:off x="3859213" y="5246688"/>
              <a:ext cx="1117600" cy="260350"/>
            </a:xfrm>
            <a:custGeom>
              <a:avLst/>
              <a:gdLst/>
              <a:ahLst/>
              <a:cxnLst/>
              <a:rect l="l" t="t" r="r" b="b"/>
              <a:pathLst>
                <a:path w="1117600" h="260350">
                  <a:moveTo>
                    <a:pt x="0" y="254289"/>
                  </a:moveTo>
                  <a:lnTo>
                    <a:pt x="226725" y="0"/>
                  </a:lnTo>
                  <a:lnTo>
                    <a:pt x="1117600" y="2"/>
                  </a:lnTo>
                  <a:lnTo>
                    <a:pt x="903520" y="260350"/>
                  </a:lnTo>
                  <a:lnTo>
                    <a:pt x="0" y="2542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" name="MH_Other_6"/>
            <p:cNvSpPr/>
            <p:nvPr/>
          </p:nvSpPr>
          <p:spPr>
            <a:xfrm rot="16200000" flipV="1">
              <a:off x="5531644" y="4352131"/>
              <a:ext cx="1117600" cy="261938"/>
            </a:xfrm>
            <a:custGeom>
              <a:avLst/>
              <a:gdLst/>
              <a:ahLst/>
              <a:cxnLst/>
              <a:rect l="l" t="t" r="r" b="b"/>
              <a:pathLst>
                <a:path w="1117600" h="261938">
                  <a:moveTo>
                    <a:pt x="0" y="255840"/>
                  </a:moveTo>
                  <a:lnTo>
                    <a:pt x="226725" y="0"/>
                  </a:lnTo>
                  <a:lnTo>
                    <a:pt x="1117600" y="2"/>
                  </a:lnTo>
                  <a:lnTo>
                    <a:pt x="903520" y="261938"/>
                  </a:lnTo>
                  <a:lnTo>
                    <a:pt x="0" y="2558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" name="MH_Other_7"/>
            <p:cNvSpPr/>
            <p:nvPr/>
          </p:nvSpPr>
          <p:spPr>
            <a:xfrm rot="16200000" flipV="1">
              <a:off x="7204075" y="3462338"/>
              <a:ext cx="1117600" cy="260350"/>
            </a:xfrm>
            <a:custGeom>
              <a:avLst/>
              <a:gdLst/>
              <a:ahLst/>
              <a:cxnLst/>
              <a:rect l="l" t="t" r="r" b="b"/>
              <a:pathLst>
                <a:path w="1117600" h="260350">
                  <a:moveTo>
                    <a:pt x="0" y="254289"/>
                  </a:moveTo>
                  <a:lnTo>
                    <a:pt x="226725" y="0"/>
                  </a:lnTo>
                  <a:lnTo>
                    <a:pt x="1117600" y="2"/>
                  </a:lnTo>
                  <a:lnTo>
                    <a:pt x="903520" y="260350"/>
                  </a:lnTo>
                  <a:lnTo>
                    <a:pt x="0" y="2542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459793" y="3655875"/>
            <a:ext cx="2108200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本次我们组选择的数据源为英雄联盟赛事官网（腾讯游戏）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宋体"/>
                <a:ea typeface="宋体"/>
              </a:rPr>
              <a:t>数据全面、涵盖面广泛、分类清晰、维度丰富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21163" y="3017728"/>
            <a:ext cx="2247900" cy="4572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sz="2000" b="1">
                <a:solidFill>
                  <a:srgbClr val="595959"/>
                </a:solidFill>
                <a:latin typeface="迷你简准圆"/>
                <a:ea typeface="迷你简准圆"/>
              </a:rPr>
              <a:t>采集结果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904313" y="434225"/>
            <a:ext cx="22365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准圆"/>
                <a:ea typeface="迷你简准圆"/>
              </a:rPr>
              <a:t>数据源描述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latin typeface="迷你简准圆"/>
              <a:ea typeface="迷你简准圆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91584" y="1947715"/>
            <a:ext cx="2108200" cy="258532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/>
            <a:r>
              <a:rPr lang="zh-CN" altLang="zh-CN" dirty="0">
                <a:latin typeface="宋体"/>
                <a:ea typeface="宋体"/>
              </a:rPr>
              <a:t>使用</a:t>
            </a:r>
            <a:r>
              <a:rPr lang="en-US" altLang="zh-CN" dirty="0">
                <a:latin typeface="宋体"/>
                <a:ea typeface="宋体"/>
              </a:rPr>
              <a:t>selenium</a:t>
            </a:r>
            <a:r>
              <a:rPr lang="zh-CN" altLang="zh-CN" dirty="0">
                <a:latin typeface="宋体"/>
                <a:ea typeface="宋体"/>
              </a:rPr>
              <a:t>的</a:t>
            </a:r>
            <a:r>
              <a:rPr lang="en-US" altLang="zh-CN" dirty="0">
                <a:latin typeface="宋体"/>
                <a:ea typeface="宋体"/>
              </a:rPr>
              <a:t>By</a:t>
            </a:r>
            <a:r>
              <a:rPr lang="zh-CN" altLang="zh-CN" dirty="0">
                <a:latin typeface="宋体"/>
                <a:ea typeface="宋体"/>
              </a:rPr>
              <a:t>子模块来定位元素，并且模拟鼠标操作点击进行拟人爬取，此步骤简化了访问多个</a:t>
            </a:r>
            <a:r>
              <a:rPr lang="en-US" altLang="zh-CN" dirty="0">
                <a:latin typeface="宋体"/>
                <a:ea typeface="宋体"/>
              </a:rPr>
              <a:t>URL</a:t>
            </a:r>
            <a:r>
              <a:rPr lang="zh-CN" altLang="zh-CN" dirty="0">
                <a:latin typeface="宋体"/>
                <a:ea typeface="宋体"/>
              </a:rPr>
              <a:t>的复杂步骤</a:t>
            </a:r>
            <a:r>
              <a:rPr lang="zh-CN" altLang="en-US" dirty="0">
                <a:latin typeface="宋体"/>
                <a:ea typeface="宋体"/>
              </a:rPr>
              <a:t>，</a:t>
            </a:r>
            <a:r>
              <a:rPr lang="zh-CN" dirty="0">
                <a:latin typeface="宋体"/>
                <a:ea typeface="宋体"/>
              </a:rPr>
              <a:t>有利于本小组之后进行数据采集与预处理，</a:t>
            </a:r>
          </a:p>
        </p:txBody>
      </p:sp>
      <p:sp>
        <p:nvSpPr>
          <p:cNvPr id="28" name="矩形 27"/>
          <p:cNvSpPr/>
          <p:nvPr/>
        </p:nvSpPr>
        <p:spPr>
          <a:xfrm>
            <a:off x="6202789" y="1585000"/>
            <a:ext cx="2108200" cy="20313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/>
            <a:r>
              <a:rPr lang="zh-CN" altLang="zh-CN" dirty="0">
                <a:latin typeface="宋体"/>
                <a:ea typeface="宋体"/>
              </a:rPr>
              <a:t>部分战队有重建、更名或解散的情况，这个问题我们在后期对所有数据进行筛选以及清洗，并以战队为单位进行整理。</a:t>
            </a:r>
            <a:endParaRPr lang="zh-CN" dirty="0">
              <a:latin typeface="宋体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95017" y="994093"/>
            <a:ext cx="2108200" cy="17399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/>
            <a:r>
              <a:rPr lang="zh-CN">
                <a:latin typeface="宋体"/>
                <a:ea typeface="宋体"/>
              </a:rPr>
              <a:t>经过数据清洗与数据规约后，本小组一共选取的有效数据超过了</a:t>
            </a:r>
            <a:r>
              <a:rPr lang="en-US">
                <a:latin typeface="宋体"/>
                <a:ea typeface="宋体"/>
              </a:rPr>
              <a:t>1200</a:t>
            </a:r>
            <a:r>
              <a:rPr lang="zh-CN">
                <a:latin typeface="宋体"/>
                <a:ea typeface="宋体"/>
              </a:rPr>
              <a:t>条，分析结果将会更加具有可信度。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453043" y="3911491"/>
            <a:ext cx="2247900" cy="4572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sz="2000" b="1">
                <a:solidFill>
                  <a:srgbClr val="595959"/>
                </a:solidFill>
                <a:latin typeface="迷你简准圆"/>
                <a:ea typeface="迷你简准圆"/>
              </a:rPr>
              <a:t>问题及解决方案</a:t>
            </a:r>
          </a:p>
        </p:txBody>
      </p:sp>
      <p:sp>
        <p:nvSpPr>
          <p:cNvPr id="31" name="矩形 30"/>
          <p:cNvSpPr/>
          <p:nvPr/>
        </p:nvSpPr>
        <p:spPr>
          <a:xfrm>
            <a:off x="4097988" y="4782275"/>
            <a:ext cx="2247900" cy="435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迷你简准圆"/>
                <a:ea typeface="迷你简准圆"/>
              </a:rPr>
              <a:t>爬取思路</a:t>
            </a:r>
            <a:endParaRPr lang="zh-CN" sz="2000" b="1" dirty="0">
              <a:solidFill>
                <a:srgbClr val="595959"/>
              </a:solidFill>
              <a:latin typeface="迷你简准圆"/>
              <a:ea typeface="迷你简准圆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67955" y="5689821"/>
            <a:ext cx="2247900" cy="4572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sz="2000" b="1">
                <a:solidFill>
                  <a:srgbClr val="595959"/>
                </a:solidFill>
                <a:latin typeface="迷你简准圆"/>
                <a:ea typeface="迷你简准圆"/>
              </a:rPr>
              <a:t>数据源选择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0168" t="20952" r="548" b="27864"/>
          <a:stretch/>
        </p:blipFill>
        <p:spPr>
          <a:xfrm>
            <a:off x="1265408" y="1966187"/>
            <a:ext cx="4475945" cy="30091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072515" y="1966187"/>
            <a:ext cx="4525044" cy="3142340"/>
            <a:chOff x="1683036" y="422047"/>
            <a:chExt cx="4849013" cy="3367316"/>
          </a:xfrm>
        </p:grpSpPr>
        <p:grpSp>
          <p:nvGrpSpPr>
            <p:cNvPr id="5" name="组合 4"/>
            <p:cNvGrpSpPr/>
            <p:nvPr/>
          </p:nvGrpSpPr>
          <p:grpSpPr>
            <a:xfrm>
              <a:off x="2423884" y="422047"/>
              <a:ext cx="3367316" cy="3367316"/>
              <a:chOff x="2307770" y="-528128"/>
              <a:chExt cx="3367316" cy="33673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23885" y="-412013"/>
                <a:ext cx="3135086" cy="3135086"/>
              </a:xfrm>
              <a:prstGeom prst="ellipse">
                <a:avLst/>
              </a:prstGeom>
              <a:solidFill>
                <a:srgbClr val="96E4DE"/>
              </a:solidFill>
              <a:ln>
                <a:noFill/>
              </a:ln>
            </p:spPr>
            <p:txBody>
              <a:bodyPr anchor="ctr"/>
              <a:lstStyle/>
              <a:p>
                <a:pPr marL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zh-CN" sz="18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07770" y="-528128"/>
                <a:ext cx="3367316" cy="3367316"/>
              </a:xfrm>
              <a:prstGeom prst="ellipse">
                <a:avLst/>
              </a:prstGeom>
              <a:noFill/>
              <a:ln w="12700">
                <a:solidFill>
                  <a:srgbClr val="96E4DE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zh-CN" sz="18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1683036" y="2723471"/>
              <a:ext cx="4849013" cy="7493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6823502" y="4137877"/>
            <a:ext cx="3028950" cy="520700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b="1" i="0" strike="noStrike" spc="0">
                <a:ln/>
                <a:solidFill>
                  <a:srgbClr val="FFFFFF"/>
                </a:solidFill>
                <a:latin typeface="迷你简准圆"/>
                <a:ea typeface="迷你简准圆"/>
              </a:rPr>
              <a:t>具体实验过程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23502" y="3014137"/>
            <a:ext cx="3023067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lvl="0" algn="just">
              <a:lnSpc>
                <a:spcPct val="120000"/>
              </a:lnSpc>
              <a:defRPr sz="2400" b="1">
                <a:solidFill>
                  <a:srgbClr val="1C75BC"/>
                </a:solidFill>
                <a:latin typeface="迷你简准圆"/>
                <a:ea typeface="迷你简准圆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4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迷你简准圆"/>
                <a:ea typeface="迷你简准圆"/>
              </a:rPr>
              <a:t>PART 03</a:t>
            </a:r>
            <a:endParaRPr lang="zh-CN" sz="4400" b="1" i="0" u="none" strike="noStrike" kern="1200" spc="0" baseline="0">
              <a:ln>
                <a:noFill/>
              </a:ln>
              <a:solidFill>
                <a:srgbClr val="FFFFFF"/>
              </a:solidFill>
              <a:latin typeface="迷你简准圆"/>
              <a:ea typeface="迷你简准圆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-1" y="0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0406743" y="5589586"/>
            <a:ext cx="1785257" cy="1268413"/>
          </a:xfrm>
          <a:prstGeom prst="triangle">
            <a:avLst>
              <a:gd name="adj" fmla="val 0"/>
            </a:avLst>
          </a:prstGeom>
          <a:solidFill>
            <a:srgbClr val="FF9DAE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904313" y="435353"/>
            <a:ext cx="261620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具体实验过程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27250" y="1768476"/>
            <a:ext cx="3862539" cy="1017587"/>
            <a:chOff x="2127250" y="1768476"/>
            <a:chExt cx="3862539" cy="1017587"/>
          </a:xfrm>
        </p:grpSpPr>
        <p:sp>
          <p:nvSpPr>
            <p:cNvPr id="5" name="MH_Other_1"/>
            <p:cNvSpPr/>
            <p:nvPr/>
          </p:nvSpPr>
          <p:spPr>
            <a:xfrm rot="21098730">
              <a:off x="2809876" y="1960563"/>
              <a:ext cx="3154363" cy="825500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" name="MH_Text_1"/>
            <p:cNvSpPr/>
            <p:nvPr/>
          </p:nvSpPr>
          <p:spPr>
            <a:xfrm rot="21098730">
              <a:off x="2933701" y="2041526"/>
              <a:ext cx="2906713" cy="663575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0" tIns="144000" rIns="0" bIns="0" anchor="ctr">
              <a:normAutofit/>
            </a:bodyPr>
            <a:lstStyle/>
            <a:p>
              <a:pPr algn="ctr"/>
              <a:endParaRPr lang="zh-CN">
                <a:solidFill>
                  <a:srgbClr val="FEFEFD"/>
                </a:solidFill>
              </a:endParaRPr>
            </a:p>
          </p:txBody>
        </p:sp>
        <p:sp>
          <p:nvSpPr>
            <p:cNvPr id="6" name="MH_Other_2"/>
            <p:cNvSpPr/>
            <p:nvPr/>
          </p:nvSpPr>
          <p:spPr>
            <a:xfrm rot="20641342">
              <a:off x="2857501" y="1768476"/>
              <a:ext cx="1116013" cy="663575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" name="MH_SubTitle_1"/>
            <p:cNvSpPr/>
            <p:nvPr/>
          </p:nvSpPr>
          <p:spPr>
            <a:xfrm rot="20641342">
              <a:off x="2911476" y="1831976"/>
              <a:ext cx="1008063" cy="538163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txBody>
            <a:bodyPr lIns="180000" tIns="0" rIns="0" bIns="0" anchor="ctr">
              <a:normAutofit/>
            </a:bodyPr>
            <a:lstStyle/>
            <a:p>
              <a:pPr algn="ctr"/>
              <a:endParaRPr 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MH_Other_3"/>
            <p:cNvSpPr/>
            <p:nvPr/>
          </p:nvSpPr>
          <p:spPr>
            <a:xfrm>
              <a:off x="2992151" y="2110659"/>
              <a:ext cx="162000" cy="16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76200">
                <a:srgbClr val="000000">
                  <a:alpha val="68000"/>
                </a:srgbClr>
              </a:innerShdw>
            </a:effectLst>
          </p:spPr>
          <p:txBody>
            <a:bodyPr anchor="ctr">
              <a:normAutofit fontScale="25000" lnSpcReduction="20000"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" name="MH_Other_4"/>
            <p:cNvSpPr/>
            <p:nvPr/>
          </p:nvSpPr>
          <p:spPr>
            <a:xfrm>
              <a:off x="2127250" y="2058988"/>
              <a:ext cx="1016000" cy="400050"/>
            </a:xfrm>
            <a:custGeom>
              <a:avLst/>
              <a:gdLst/>
              <a:ahLst/>
              <a:cxnLst/>
              <a:rect l="l" t="t" r="r" b="b"/>
              <a:pathLst>
                <a:path w="1016000" h="400050">
                  <a:moveTo>
                    <a:pt x="1003831" y="106986"/>
                  </a:moveTo>
                  <a:cubicBezTo>
                    <a:pt x="899883" y="70761"/>
                    <a:pt x="788788" y="12318"/>
                    <a:pt x="640066" y="2423"/>
                  </a:cubicBezTo>
                  <a:cubicBezTo>
                    <a:pt x="491343" y="-7472"/>
                    <a:pt x="217694" y="13979"/>
                    <a:pt x="111498" y="47618"/>
                  </a:cubicBezTo>
                  <a:cubicBezTo>
                    <a:pt x="5302" y="81257"/>
                    <a:pt x="-7337" y="148837"/>
                    <a:pt x="2890" y="204262"/>
                  </a:cubicBezTo>
                  <a:cubicBezTo>
                    <a:pt x="13117" y="259687"/>
                    <a:pt x="112013" y="352813"/>
                    <a:pt x="172860" y="380171"/>
                  </a:cubicBezTo>
                  <a:cubicBezTo>
                    <a:pt x="233708" y="407529"/>
                    <a:pt x="227451" y="409384"/>
                    <a:pt x="367975" y="368414"/>
                  </a:cubicBezTo>
                  <a:cubicBezTo>
                    <a:pt x="508498" y="327443"/>
                    <a:pt x="781738" y="218700"/>
                    <a:pt x="1016000" y="134345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  <a:prstDash val="solid"/>
              <a:miter/>
            </a:ln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21041983">
              <a:off x="3747815" y="2114683"/>
              <a:ext cx="2241974" cy="45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000" b="1">
                  <a:solidFill>
                    <a:srgbClr val="FFFFFF"/>
                  </a:solidFill>
                  <a:latin typeface="迷你简准圆"/>
                  <a:ea typeface="迷你简准圆"/>
                </a:rPr>
                <a:t>数据采集</a:t>
              </a:r>
            </a:p>
          </p:txBody>
        </p:sp>
        <p:sp>
          <p:nvSpPr>
            <p:cNvPr id="56" name="矩形 55"/>
            <p:cNvSpPr/>
            <p:nvPr/>
          </p:nvSpPr>
          <p:spPr>
            <a:xfrm rot="21041983">
              <a:off x="3263326" y="1812665"/>
              <a:ext cx="634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迷你简准圆"/>
                  <a:ea typeface="迷你简准圆"/>
                </a:rPr>
                <a:t>01</a:t>
              </a:r>
              <a:endParaRPr 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迷你简准圆"/>
                <a:ea typeface="迷你简准圆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98613" y="3689351"/>
            <a:ext cx="3939900" cy="1017587"/>
            <a:chOff x="1598613" y="3689351"/>
            <a:chExt cx="3939900" cy="1017587"/>
          </a:xfrm>
        </p:grpSpPr>
        <p:sp>
          <p:nvSpPr>
            <p:cNvPr id="38" name="MH_Other_9"/>
            <p:cNvSpPr/>
            <p:nvPr/>
          </p:nvSpPr>
          <p:spPr>
            <a:xfrm rot="21098730">
              <a:off x="2281238" y="3881438"/>
              <a:ext cx="3154362" cy="825500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39" name="MH_Text_3"/>
            <p:cNvSpPr/>
            <p:nvPr/>
          </p:nvSpPr>
          <p:spPr>
            <a:xfrm rot="21098730">
              <a:off x="2405063" y="3962401"/>
              <a:ext cx="2906712" cy="663575"/>
            </a:xfrm>
            <a:prstGeom prst="roundRect">
              <a:avLst>
                <a:gd name="adj" fmla="val 2417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0" tIns="144000" rIns="0" bIns="0" anchor="ctr">
              <a:normAutofit/>
            </a:bodyPr>
            <a:lstStyle/>
            <a:p>
              <a:pPr algn="ctr"/>
              <a:endParaRPr lang="zh-CN">
                <a:solidFill>
                  <a:srgbClr val="FEFEFD"/>
                </a:solidFill>
              </a:endParaRPr>
            </a:p>
          </p:txBody>
        </p:sp>
        <p:sp>
          <p:nvSpPr>
            <p:cNvPr id="40" name="MH_Other_10"/>
            <p:cNvSpPr/>
            <p:nvPr/>
          </p:nvSpPr>
          <p:spPr>
            <a:xfrm rot="20641342">
              <a:off x="2328863" y="3689351"/>
              <a:ext cx="1116012" cy="665163"/>
            </a:xfrm>
            <a:prstGeom prst="roundRect">
              <a:avLst>
                <a:gd name="adj" fmla="val 2417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1" name="MH_SubTitle_3"/>
            <p:cNvSpPr/>
            <p:nvPr/>
          </p:nvSpPr>
          <p:spPr>
            <a:xfrm rot="20641342">
              <a:off x="2382838" y="3752851"/>
              <a:ext cx="1008062" cy="538163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txBody>
            <a:bodyPr lIns="180000" tIns="0" rIns="0" bIns="0" anchor="ctr">
              <a:normAutofit/>
            </a:bodyPr>
            <a:lstStyle/>
            <a:p>
              <a:pPr algn="ctr"/>
              <a:endParaRPr lang="en-US" sz="16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2" name="MH_Other_11"/>
            <p:cNvSpPr/>
            <p:nvPr/>
          </p:nvSpPr>
          <p:spPr>
            <a:xfrm>
              <a:off x="2463389" y="4031587"/>
              <a:ext cx="162000" cy="16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76200">
                <a:srgbClr val="000000">
                  <a:alpha val="68000"/>
                </a:srgbClr>
              </a:innerShdw>
            </a:effectLst>
          </p:spPr>
          <p:txBody>
            <a:bodyPr anchor="ctr">
              <a:normAutofit fontScale="25000" lnSpcReduction="20000"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3" name="MH_Other_12"/>
            <p:cNvSpPr/>
            <p:nvPr/>
          </p:nvSpPr>
          <p:spPr>
            <a:xfrm>
              <a:off x="1598613" y="3979863"/>
              <a:ext cx="1016000" cy="400050"/>
            </a:xfrm>
            <a:custGeom>
              <a:avLst/>
              <a:gdLst/>
              <a:ahLst/>
              <a:cxnLst/>
              <a:rect l="l" t="t" r="r" b="b"/>
              <a:pathLst>
                <a:path w="1016000" h="400050">
                  <a:moveTo>
                    <a:pt x="1003831" y="106986"/>
                  </a:moveTo>
                  <a:cubicBezTo>
                    <a:pt x="899883" y="70761"/>
                    <a:pt x="788788" y="12318"/>
                    <a:pt x="640066" y="2423"/>
                  </a:cubicBezTo>
                  <a:cubicBezTo>
                    <a:pt x="491343" y="-7472"/>
                    <a:pt x="217694" y="13979"/>
                    <a:pt x="111498" y="47618"/>
                  </a:cubicBezTo>
                  <a:cubicBezTo>
                    <a:pt x="5302" y="81257"/>
                    <a:pt x="-7337" y="148837"/>
                    <a:pt x="2890" y="204262"/>
                  </a:cubicBezTo>
                  <a:cubicBezTo>
                    <a:pt x="13117" y="259687"/>
                    <a:pt x="112013" y="352813"/>
                    <a:pt x="172860" y="380171"/>
                  </a:cubicBezTo>
                  <a:cubicBezTo>
                    <a:pt x="233708" y="407529"/>
                    <a:pt x="227451" y="409384"/>
                    <a:pt x="367975" y="368414"/>
                  </a:cubicBezTo>
                  <a:cubicBezTo>
                    <a:pt x="508498" y="327443"/>
                    <a:pt x="781738" y="218700"/>
                    <a:pt x="1016000" y="134345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  <a:prstDash val="solid"/>
              <a:miter/>
            </a:ln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21041983">
              <a:off x="3296539" y="4075867"/>
              <a:ext cx="2241974" cy="45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000" b="1">
                  <a:solidFill>
                    <a:srgbClr val="FFFFFF"/>
                  </a:solidFill>
                  <a:latin typeface="迷你简准圆"/>
                  <a:ea typeface="迷你简准圆"/>
                </a:rPr>
                <a:t>数据可视化</a:t>
              </a:r>
            </a:p>
          </p:txBody>
        </p:sp>
        <p:sp>
          <p:nvSpPr>
            <p:cNvPr id="57" name="矩形 56"/>
            <p:cNvSpPr/>
            <p:nvPr/>
          </p:nvSpPr>
          <p:spPr>
            <a:xfrm rot="21041983">
              <a:off x="2810009" y="3761384"/>
              <a:ext cx="634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迷你简准圆"/>
                  <a:ea typeface="迷你简准圆"/>
                </a:rPr>
                <a:t>03</a:t>
              </a:r>
              <a:endParaRPr 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迷你简准圆"/>
                <a:ea typeface="迷你简准圆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51512" y="2728914"/>
            <a:ext cx="3835401" cy="1017586"/>
            <a:chOff x="6051512" y="2728914"/>
            <a:chExt cx="3835401" cy="1017586"/>
          </a:xfrm>
        </p:grpSpPr>
        <p:sp>
          <p:nvSpPr>
            <p:cNvPr id="31" name="MH_Other_5"/>
            <p:cNvSpPr/>
            <p:nvPr/>
          </p:nvSpPr>
          <p:spPr>
            <a:xfrm rot="21098730">
              <a:off x="6734138" y="2921000"/>
              <a:ext cx="3152775" cy="825500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32" name="MH_Text_2"/>
            <p:cNvSpPr/>
            <p:nvPr/>
          </p:nvSpPr>
          <p:spPr>
            <a:xfrm rot="21098730">
              <a:off x="6857963" y="3001964"/>
              <a:ext cx="2905125" cy="663575"/>
            </a:xfrm>
            <a:prstGeom prst="roundRect">
              <a:avLst>
                <a:gd name="adj" fmla="val 2417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0" tIns="144000" rIns="0" bIns="0" anchor="ctr">
              <a:normAutofit/>
            </a:bodyPr>
            <a:lstStyle/>
            <a:p>
              <a:pPr algn="ctr"/>
              <a:endParaRPr lang="zh-CN">
                <a:solidFill>
                  <a:srgbClr val="FEFEFD"/>
                </a:solidFill>
              </a:endParaRPr>
            </a:p>
          </p:txBody>
        </p:sp>
        <p:sp>
          <p:nvSpPr>
            <p:cNvPr id="33" name="MH_Other_6"/>
            <p:cNvSpPr/>
            <p:nvPr/>
          </p:nvSpPr>
          <p:spPr>
            <a:xfrm rot="20641342">
              <a:off x="6780175" y="2728914"/>
              <a:ext cx="1117600" cy="663575"/>
            </a:xfrm>
            <a:prstGeom prst="roundRect">
              <a:avLst>
                <a:gd name="adj" fmla="val 2417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34" name="MH_SubTitle_2"/>
            <p:cNvSpPr/>
            <p:nvPr/>
          </p:nvSpPr>
          <p:spPr>
            <a:xfrm rot="20641342">
              <a:off x="6835738" y="2792413"/>
              <a:ext cx="1006475" cy="538162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txBody>
            <a:bodyPr lIns="180000" tIns="0" rIns="0" bIns="0" anchor="ctr">
              <a:normAutofit/>
            </a:bodyPr>
            <a:lstStyle/>
            <a:p>
              <a:pPr algn="ctr"/>
              <a:endParaRPr lang="en-US" sz="1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MH_Other_7"/>
            <p:cNvSpPr/>
            <p:nvPr/>
          </p:nvSpPr>
          <p:spPr>
            <a:xfrm>
              <a:off x="6916001" y="3071123"/>
              <a:ext cx="162000" cy="16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76200">
                <a:srgbClr val="000000">
                  <a:alpha val="68000"/>
                </a:srgbClr>
              </a:innerShdw>
            </a:effectLst>
          </p:spPr>
          <p:txBody>
            <a:bodyPr anchor="ctr">
              <a:normAutofit fontScale="25000" lnSpcReduction="20000"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36" name="MH_Other_8"/>
            <p:cNvSpPr/>
            <p:nvPr/>
          </p:nvSpPr>
          <p:spPr>
            <a:xfrm>
              <a:off x="6051512" y="3019425"/>
              <a:ext cx="1016000" cy="400050"/>
            </a:xfrm>
            <a:custGeom>
              <a:avLst/>
              <a:gdLst/>
              <a:ahLst/>
              <a:cxnLst/>
              <a:rect l="l" t="t" r="r" b="b"/>
              <a:pathLst>
                <a:path w="1016000" h="400050">
                  <a:moveTo>
                    <a:pt x="1003831" y="106986"/>
                  </a:moveTo>
                  <a:cubicBezTo>
                    <a:pt x="899883" y="70761"/>
                    <a:pt x="788788" y="12318"/>
                    <a:pt x="640066" y="2423"/>
                  </a:cubicBezTo>
                  <a:cubicBezTo>
                    <a:pt x="491343" y="-7472"/>
                    <a:pt x="217694" y="13979"/>
                    <a:pt x="111498" y="47618"/>
                  </a:cubicBezTo>
                  <a:cubicBezTo>
                    <a:pt x="5302" y="81257"/>
                    <a:pt x="-7337" y="148837"/>
                    <a:pt x="2890" y="204262"/>
                  </a:cubicBezTo>
                  <a:cubicBezTo>
                    <a:pt x="13117" y="259687"/>
                    <a:pt x="112013" y="352813"/>
                    <a:pt x="172860" y="380171"/>
                  </a:cubicBezTo>
                  <a:cubicBezTo>
                    <a:pt x="233708" y="407529"/>
                    <a:pt x="227451" y="409384"/>
                    <a:pt x="367975" y="368414"/>
                  </a:cubicBezTo>
                  <a:cubicBezTo>
                    <a:pt x="508498" y="327443"/>
                    <a:pt x="781738" y="218700"/>
                    <a:pt x="1016000" y="134345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  <a:prstDash val="solid"/>
              <a:miter/>
            </a:ln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21041983">
              <a:off x="7515350" y="3076438"/>
              <a:ext cx="2241974" cy="45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000" b="1">
                  <a:solidFill>
                    <a:srgbClr val="FFFFFF"/>
                  </a:solidFill>
                  <a:latin typeface="迷你简准圆"/>
                  <a:ea typeface="迷你简准圆"/>
                </a:rPr>
                <a:t>数据预处理与存储</a:t>
              </a:r>
            </a:p>
          </p:txBody>
        </p:sp>
        <p:sp>
          <p:nvSpPr>
            <p:cNvPr id="58" name="矩形 57"/>
            <p:cNvSpPr/>
            <p:nvPr/>
          </p:nvSpPr>
          <p:spPr>
            <a:xfrm rot="21041983">
              <a:off x="7229053" y="2761955"/>
              <a:ext cx="634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迷你简准圆"/>
                  <a:ea typeface="迷你简准圆"/>
                </a:rPr>
                <a:t>02</a:t>
              </a:r>
              <a:endParaRPr 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迷你简准圆"/>
                <a:ea typeface="迷你简准圆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94375" y="4649788"/>
            <a:ext cx="3836987" cy="1017587"/>
            <a:chOff x="6094375" y="4649788"/>
            <a:chExt cx="3836987" cy="1017587"/>
          </a:xfrm>
        </p:grpSpPr>
        <p:sp>
          <p:nvSpPr>
            <p:cNvPr id="45" name="MH_Other_13"/>
            <p:cNvSpPr/>
            <p:nvPr/>
          </p:nvSpPr>
          <p:spPr>
            <a:xfrm rot="21098730">
              <a:off x="6777000" y="4841875"/>
              <a:ext cx="3154362" cy="825500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6" name="MH_Text_4"/>
            <p:cNvSpPr/>
            <p:nvPr/>
          </p:nvSpPr>
          <p:spPr>
            <a:xfrm rot="21098730">
              <a:off x="6900825" y="4922839"/>
              <a:ext cx="2906712" cy="663575"/>
            </a:xfrm>
            <a:prstGeom prst="roundRect">
              <a:avLst>
                <a:gd name="adj" fmla="val 2417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144000" rIns="0" bIns="0" anchor="ctr">
              <a:normAutofit/>
            </a:bodyPr>
            <a:lstStyle/>
            <a:p>
              <a:pPr algn="ctr"/>
              <a:endParaRPr lang="zh-CN">
                <a:solidFill>
                  <a:srgbClr val="FEFEFD"/>
                </a:solidFill>
              </a:endParaRPr>
            </a:p>
          </p:txBody>
        </p:sp>
        <p:sp>
          <p:nvSpPr>
            <p:cNvPr id="47" name="MH_Other_14"/>
            <p:cNvSpPr/>
            <p:nvPr/>
          </p:nvSpPr>
          <p:spPr>
            <a:xfrm rot="20641342">
              <a:off x="6824625" y="4649788"/>
              <a:ext cx="1116012" cy="665162"/>
            </a:xfrm>
            <a:prstGeom prst="roundRect">
              <a:avLst>
                <a:gd name="adj" fmla="val 2417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srgbClr val="000000">
                  <a:alpha val="20000"/>
                </a:srgbClr>
              </a:outerShdw>
            </a:effectLst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8" name="MH_SubTitle_4"/>
            <p:cNvSpPr/>
            <p:nvPr/>
          </p:nvSpPr>
          <p:spPr>
            <a:xfrm rot="20641342">
              <a:off x="6878600" y="4713288"/>
              <a:ext cx="1008062" cy="538162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txBody>
            <a:bodyPr lIns="180000" tIns="0" rIns="0" bIns="0" anchor="ctr">
              <a:normAutofit/>
            </a:bodyPr>
            <a:lstStyle/>
            <a:p>
              <a:pPr algn="ctr"/>
              <a:endParaRPr lang="en-US" sz="16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9" name="MH_Other_15"/>
            <p:cNvSpPr/>
            <p:nvPr/>
          </p:nvSpPr>
          <p:spPr>
            <a:xfrm>
              <a:off x="6959203" y="4992052"/>
              <a:ext cx="162000" cy="16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76200">
                <a:srgbClr val="000000">
                  <a:alpha val="68000"/>
                </a:srgbClr>
              </a:innerShdw>
            </a:effectLst>
          </p:spPr>
          <p:txBody>
            <a:bodyPr anchor="ctr">
              <a:normAutofit fontScale="25000" lnSpcReduction="20000"/>
            </a:bodyPr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0" name="MH_Other_16"/>
            <p:cNvSpPr/>
            <p:nvPr/>
          </p:nvSpPr>
          <p:spPr>
            <a:xfrm>
              <a:off x="6094375" y="4940300"/>
              <a:ext cx="1016000" cy="400050"/>
            </a:xfrm>
            <a:custGeom>
              <a:avLst/>
              <a:gdLst/>
              <a:ahLst/>
              <a:cxnLst/>
              <a:rect l="l" t="t" r="r" b="b"/>
              <a:pathLst>
                <a:path w="1016000" h="400050">
                  <a:moveTo>
                    <a:pt x="1003831" y="106986"/>
                  </a:moveTo>
                  <a:cubicBezTo>
                    <a:pt x="899883" y="70761"/>
                    <a:pt x="788788" y="12318"/>
                    <a:pt x="640066" y="2423"/>
                  </a:cubicBezTo>
                  <a:cubicBezTo>
                    <a:pt x="491343" y="-7472"/>
                    <a:pt x="217694" y="13979"/>
                    <a:pt x="111498" y="47618"/>
                  </a:cubicBezTo>
                  <a:cubicBezTo>
                    <a:pt x="5302" y="81257"/>
                    <a:pt x="-7337" y="148837"/>
                    <a:pt x="2890" y="204262"/>
                  </a:cubicBezTo>
                  <a:cubicBezTo>
                    <a:pt x="13117" y="259687"/>
                    <a:pt x="112013" y="352813"/>
                    <a:pt x="172860" y="380171"/>
                  </a:cubicBezTo>
                  <a:cubicBezTo>
                    <a:pt x="233708" y="407529"/>
                    <a:pt x="227451" y="409384"/>
                    <a:pt x="367975" y="368414"/>
                  </a:cubicBezTo>
                  <a:cubicBezTo>
                    <a:pt x="508498" y="327443"/>
                    <a:pt x="781738" y="218700"/>
                    <a:pt x="1016000" y="134345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  <a:prstDash val="solid"/>
              <a:miter/>
            </a:ln>
          </p:spPr>
          <p:txBody>
            <a:bodyPr anchor="ctr">
              <a:normAutofit/>
            </a:bodyPr>
            <a:lstStyle/>
            <a:p>
              <a:pPr algn="ctr"/>
              <a:endParaRPr 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21041983">
              <a:off x="7668620" y="5036305"/>
              <a:ext cx="2241974" cy="45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000" b="1">
                  <a:solidFill>
                    <a:srgbClr val="FFFFFF"/>
                  </a:solidFill>
                  <a:latin typeface="迷你简准圆"/>
                  <a:ea typeface="迷你简准圆"/>
                </a:rPr>
                <a:t>数据分析</a:t>
              </a:r>
            </a:p>
          </p:txBody>
        </p:sp>
        <p:sp>
          <p:nvSpPr>
            <p:cNvPr id="59" name="矩形 58"/>
            <p:cNvSpPr/>
            <p:nvPr/>
          </p:nvSpPr>
          <p:spPr>
            <a:xfrm rot="21041983">
              <a:off x="7182089" y="4721822"/>
              <a:ext cx="634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迷你简准圆"/>
                  <a:ea typeface="迷你简准圆"/>
                </a:rPr>
                <a:t>04</a:t>
              </a:r>
              <a:endParaRPr 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迷你简准圆"/>
                <a:ea typeface="迷你简准圆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599" r="52649" b="27488"/>
          <a:stretch/>
        </p:blipFill>
        <p:spPr>
          <a:xfrm>
            <a:off x="300732" y="222418"/>
            <a:ext cx="1603581" cy="10024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3942" y="1472003"/>
            <a:ext cx="2352910" cy="993775"/>
            <a:chOff x="5210175" y="1914526"/>
            <a:chExt cx="2352910" cy="993775"/>
          </a:xfrm>
        </p:grpSpPr>
        <p:sp>
          <p:nvSpPr>
            <p:cNvPr id="2051" name="MH_SubTitle_1"/>
            <p:cNvSpPr/>
            <p:nvPr/>
          </p:nvSpPr>
          <p:spPr>
            <a:xfrm>
              <a:off x="5210175" y="1914526"/>
              <a:ext cx="2351088" cy="993775"/>
            </a:xfrm>
            <a:custGeom>
              <a:avLst/>
              <a:gdLst/>
              <a:ahLst/>
              <a:cxnLst/>
              <a:rect l="l" t="t" r="r" b="b"/>
              <a:pathLst>
                <a:path w="2351088" h="993775">
                  <a:moveTo>
                    <a:pt x="44044" y="167538"/>
                  </a:moveTo>
                  <a:cubicBezTo>
                    <a:pt x="1881290" y="167538"/>
                    <a:pt x="1881290" y="167538"/>
                    <a:pt x="1881290" y="167538"/>
                  </a:cubicBezTo>
                  <a:cubicBezTo>
                    <a:pt x="1881290" y="167538"/>
                    <a:pt x="1877095" y="126012"/>
                    <a:pt x="1886533" y="97373"/>
                  </a:cubicBezTo>
                  <a:cubicBezTo>
                    <a:pt x="1895971" y="70166"/>
                    <a:pt x="1933723" y="0"/>
                    <a:pt x="1996642" y="58710"/>
                  </a:cubicBezTo>
                  <a:cubicBezTo>
                    <a:pt x="2058513" y="118852"/>
                    <a:pt x="2244125" y="312166"/>
                    <a:pt x="2275585" y="345101"/>
                  </a:cubicBezTo>
                  <a:cubicBezTo>
                    <a:pt x="2308093" y="379467"/>
                    <a:pt x="2343747" y="418130"/>
                    <a:pt x="2347942" y="489728"/>
                  </a:cubicBezTo>
                  <a:cubicBezTo>
                    <a:pt x="2351088" y="557030"/>
                    <a:pt x="2338504" y="588532"/>
                    <a:pt x="2279779" y="660130"/>
                  </a:cubicBezTo>
                  <a:cubicBezTo>
                    <a:pt x="2229444" y="721704"/>
                    <a:pt x="2036491" y="910722"/>
                    <a:pt x="2006080" y="936497"/>
                  </a:cubicBezTo>
                  <a:cubicBezTo>
                    <a:pt x="1975669" y="962272"/>
                    <a:pt x="1938966" y="993775"/>
                    <a:pt x="1900166" y="943657"/>
                  </a:cubicBezTo>
                  <a:cubicBezTo>
                    <a:pt x="1871852" y="907858"/>
                    <a:pt x="1876047" y="840556"/>
                    <a:pt x="1876047" y="840556"/>
                  </a:cubicBezTo>
                  <a:cubicBezTo>
                    <a:pt x="0" y="761799"/>
                    <a:pt x="0" y="761799"/>
                    <a:pt x="0" y="761799"/>
                  </a:cubicBezTo>
                  <a:cubicBezTo>
                    <a:pt x="32508" y="711680"/>
                    <a:pt x="32508" y="711680"/>
                    <a:pt x="32508" y="711680"/>
                  </a:cubicBezTo>
                  <a:cubicBezTo>
                    <a:pt x="1971474" y="711680"/>
                    <a:pt x="1971474" y="711680"/>
                    <a:pt x="1971474" y="711680"/>
                  </a:cubicBezTo>
                  <a:cubicBezTo>
                    <a:pt x="1971474" y="804757"/>
                    <a:pt x="1971474" y="804757"/>
                    <a:pt x="1971474" y="804757"/>
                  </a:cubicBezTo>
                  <a:cubicBezTo>
                    <a:pt x="1971474" y="804757"/>
                    <a:pt x="2223152" y="559893"/>
                    <a:pt x="2244125" y="536982"/>
                  </a:cubicBezTo>
                  <a:cubicBezTo>
                    <a:pt x="2265098" y="512639"/>
                    <a:pt x="2260904" y="485432"/>
                    <a:pt x="2237833" y="466816"/>
                  </a:cubicBezTo>
                  <a:cubicBezTo>
                    <a:pt x="2215811" y="448201"/>
                    <a:pt x="1975669" y="200473"/>
                    <a:pt x="1975669" y="200473"/>
                  </a:cubicBezTo>
                  <a:cubicBezTo>
                    <a:pt x="1975669" y="302142"/>
                    <a:pt x="1975669" y="302142"/>
                    <a:pt x="1975669" y="302142"/>
                  </a:cubicBezTo>
                  <a:cubicBezTo>
                    <a:pt x="2097" y="230544"/>
                    <a:pt x="2097" y="230544"/>
                    <a:pt x="2097" y="230544"/>
                  </a:cubicBezTo>
                  <a:lnTo>
                    <a:pt x="44044" y="16753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/>
            </a:gra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ctr"/>
              <a:endParaRPr lang="zh-CN" sz="1600">
                <a:latin typeface="Arial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321111" y="2169431"/>
              <a:ext cx="2241974" cy="412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1800" b="1" dirty="0">
                  <a:solidFill>
                    <a:srgbClr val="595959"/>
                  </a:solidFill>
                  <a:latin typeface="迷你简准圆"/>
                  <a:ea typeface="迷你简准圆"/>
                </a:rPr>
                <a:t>requests、</a:t>
              </a:r>
              <a:r>
                <a:rPr lang="en-US" sz="1800" b="1" dirty="0">
                  <a:solidFill>
                    <a:srgbClr val="595959"/>
                  </a:solidFill>
                  <a:latin typeface="迷你简准圆"/>
                  <a:ea typeface="迷你简准圆"/>
                </a:rPr>
                <a:t>selenium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904313" y="433366"/>
            <a:ext cx="1803400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sz="3200" dirty="0">
                <a:solidFill>
                  <a:srgbClr val="595959"/>
                </a:solidFill>
                <a:latin typeface="迷你简准圆"/>
                <a:ea typeface="迷你简准圆"/>
              </a:rPr>
              <a:t>数据采集</a:t>
            </a:r>
          </a:p>
        </p:txBody>
      </p:sp>
      <p:grpSp>
        <p:nvGrpSpPr>
          <p:cNvPr id="4" name="组合 3"/>
          <p:cNvGrpSpPr/>
          <p:nvPr/>
        </p:nvGrpSpPr>
        <p:grpSpPr>
          <a:xfrm rot="10800000">
            <a:off x="577268" y="5236206"/>
            <a:ext cx="2238375" cy="992188"/>
            <a:chOff x="4603751" y="2847975"/>
            <a:chExt cx="2238375" cy="992188"/>
          </a:xfrm>
        </p:grpSpPr>
        <p:sp>
          <p:nvSpPr>
            <p:cNvPr id="2052" name="MH_SubTitle_2"/>
            <p:cNvSpPr/>
            <p:nvPr/>
          </p:nvSpPr>
          <p:spPr>
            <a:xfrm>
              <a:off x="4603751" y="2847975"/>
              <a:ext cx="2238375" cy="992188"/>
            </a:xfrm>
            <a:custGeom>
              <a:avLst/>
              <a:gdLst/>
              <a:ahLst/>
              <a:cxnLst/>
              <a:rect l="l" t="t" r="r" b="b"/>
              <a:pathLst>
                <a:path w="2238375" h="992188">
                  <a:moveTo>
                    <a:pt x="2224720" y="167271"/>
                  </a:moveTo>
                  <a:cubicBezTo>
                    <a:pt x="470573" y="167271"/>
                    <a:pt x="470573" y="167271"/>
                    <a:pt x="470573" y="167271"/>
                  </a:cubicBezTo>
                  <a:cubicBezTo>
                    <a:pt x="470573" y="167271"/>
                    <a:pt x="474775" y="127240"/>
                    <a:pt x="465322" y="98647"/>
                  </a:cubicBezTo>
                  <a:cubicBezTo>
                    <a:pt x="455868" y="70054"/>
                    <a:pt x="418054" y="0"/>
                    <a:pt x="355031" y="60046"/>
                  </a:cubicBezTo>
                  <a:cubicBezTo>
                    <a:pt x="293058" y="118662"/>
                    <a:pt x="107139" y="311667"/>
                    <a:pt x="75628" y="345979"/>
                  </a:cubicBezTo>
                  <a:cubicBezTo>
                    <a:pt x="43066" y="378861"/>
                    <a:pt x="7353" y="417462"/>
                    <a:pt x="3151" y="488946"/>
                  </a:cubicBezTo>
                  <a:cubicBezTo>
                    <a:pt x="0" y="556140"/>
                    <a:pt x="12605" y="587593"/>
                    <a:pt x="71426" y="659076"/>
                  </a:cubicBezTo>
                  <a:cubicBezTo>
                    <a:pt x="121845" y="720552"/>
                    <a:pt x="315116" y="909267"/>
                    <a:pt x="345577" y="935001"/>
                  </a:cubicBezTo>
                  <a:cubicBezTo>
                    <a:pt x="376039" y="960735"/>
                    <a:pt x="412802" y="992188"/>
                    <a:pt x="451666" y="942150"/>
                  </a:cubicBezTo>
                  <a:cubicBezTo>
                    <a:pt x="480027" y="906408"/>
                    <a:pt x="475825" y="839214"/>
                    <a:pt x="475825" y="839214"/>
                  </a:cubicBezTo>
                  <a:cubicBezTo>
                    <a:pt x="2227871" y="773449"/>
                    <a:pt x="2227871" y="773449"/>
                    <a:pt x="2227871" y="773449"/>
                  </a:cubicBezTo>
                  <a:cubicBezTo>
                    <a:pt x="2205813" y="711974"/>
                    <a:pt x="2205813" y="711974"/>
                    <a:pt x="2205813" y="711974"/>
                  </a:cubicBezTo>
                  <a:cubicBezTo>
                    <a:pt x="380240" y="710544"/>
                    <a:pt x="380240" y="710544"/>
                    <a:pt x="380240" y="710544"/>
                  </a:cubicBezTo>
                  <a:cubicBezTo>
                    <a:pt x="380240" y="803472"/>
                    <a:pt x="380240" y="803472"/>
                    <a:pt x="380240" y="803472"/>
                  </a:cubicBezTo>
                  <a:cubicBezTo>
                    <a:pt x="380240" y="803472"/>
                    <a:pt x="128147" y="558999"/>
                    <a:pt x="107139" y="536125"/>
                  </a:cubicBezTo>
                  <a:cubicBezTo>
                    <a:pt x="86132" y="513250"/>
                    <a:pt x="90333" y="484657"/>
                    <a:pt x="113442" y="466071"/>
                  </a:cubicBezTo>
                  <a:cubicBezTo>
                    <a:pt x="135500" y="448915"/>
                    <a:pt x="376039" y="201583"/>
                    <a:pt x="376039" y="201583"/>
                  </a:cubicBezTo>
                  <a:cubicBezTo>
                    <a:pt x="376039" y="301659"/>
                    <a:pt x="376039" y="301659"/>
                    <a:pt x="376039" y="301659"/>
                  </a:cubicBezTo>
                  <a:cubicBezTo>
                    <a:pt x="2238375" y="234465"/>
                    <a:pt x="2238375" y="234465"/>
                    <a:pt x="2238375" y="234465"/>
                  </a:cubicBezTo>
                  <a:lnTo>
                    <a:pt x="2224720" y="16727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/>
            </a:gra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ctr"/>
              <a:endParaRPr lang="zh-CN" sz="1600">
                <a:latin typeface="Arial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4976880" y="3142788"/>
              <a:ext cx="1589532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000" b="1" dirty="0">
                  <a:solidFill>
                    <a:srgbClr val="595959"/>
                  </a:solidFill>
                  <a:latin typeface="迷你简准圆"/>
                  <a:ea typeface="迷你简准圆"/>
                </a:rPr>
                <a:t>time、</a:t>
              </a:r>
              <a:r>
                <a:rPr lang="en-US" sz="2000" b="1" dirty="0" err="1">
                  <a:solidFill>
                    <a:srgbClr val="595959"/>
                  </a:solidFill>
                  <a:latin typeface="迷你简准圆"/>
                  <a:ea typeface="迷你简准圆"/>
                </a:rPr>
                <a:t>tqdm</a:t>
              </a:r>
              <a:endParaRPr lang="en-US" sz="2000" b="1" dirty="0">
                <a:solidFill>
                  <a:srgbClr val="595959"/>
                </a:solidFill>
                <a:latin typeface="迷你简准圆"/>
                <a:ea typeface="迷你简准圆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3942" y="3322443"/>
            <a:ext cx="2615546" cy="992188"/>
            <a:chOff x="5214939" y="3778250"/>
            <a:chExt cx="2615546" cy="992188"/>
          </a:xfrm>
        </p:grpSpPr>
        <p:sp>
          <p:nvSpPr>
            <p:cNvPr id="3077" name="MH_SubTitle_3"/>
            <p:cNvSpPr/>
            <p:nvPr/>
          </p:nvSpPr>
          <p:spPr>
            <a:xfrm>
              <a:off x="5214939" y="3778250"/>
              <a:ext cx="2352675" cy="992188"/>
            </a:xfrm>
            <a:custGeom>
              <a:avLst/>
              <a:gdLst/>
              <a:ahLst/>
              <a:cxnLst/>
              <a:rect l="l" t="t" r="r" b="b"/>
              <a:pathLst>
                <a:path w="2352675" h="992188">
                  <a:moveTo>
                    <a:pt x="43024" y="167271"/>
                  </a:moveTo>
                  <a:cubicBezTo>
                    <a:pt x="1881510" y="167271"/>
                    <a:pt x="1881510" y="167271"/>
                    <a:pt x="1881510" y="167271"/>
                  </a:cubicBezTo>
                  <a:cubicBezTo>
                    <a:pt x="1881510" y="167271"/>
                    <a:pt x="1878362" y="127240"/>
                    <a:pt x="1887807" y="98647"/>
                  </a:cubicBezTo>
                  <a:cubicBezTo>
                    <a:pt x="1897251" y="70054"/>
                    <a:pt x="1935028" y="0"/>
                    <a:pt x="1996940" y="60046"/>
                  </a:cubicBezTo>
                  <a:cubicBezTo>
                    <a:pt x="2059902" y="118662"/>
                    <a:pt x="2244590" y="311667"/>
                    <a:pt x="2277121" y="345979"/>
                  </a:cubicBezTo>
                  <a:cubicBezTo>
                    <a:pt x="2308602" y="378861"/>
                    <a:pt x="2344280" y="417462"/>
                    <a:pt x="2348478" y="488946"/>
                  </a:cubicBezTo>
                  <a:cubicBezTo>
                    <a:pt x="2352675" y="556140"/>
                    <a:pt x="2339033" y="587593"/>
                    <a:pt x="2280269" y="659076"/>
                  </a:cubicBezTo>
                  <a:cubicBezTo>
                    <a:pt x="2230949" y="720552"/>
                    <a:pt x="2036816" y="909267"/>
                    <a:pt x="2006385" y="935001"/>
                  </a:cubicBezTo>
                  <a:cubicBezTo>
                    <a:pt x="1975953" y="960735"/>
                    <a:pt x="1939225" y="992188"/>
                    <a:pt x="1900399" y="942150"/>
                  </a:cubicBezTo>
                  <a:cubicBezTo>
                    <a:pt x="1872066" y="906408"/>
                    <a:pt x="1876264" y="839214"/>
                    <a:pt x="1876264" y="839214"/>
                  </a:cubicBezTo>
                  <a:cubicBezTo>
                    <a:pt x="0" y="760582"/>
                    <a:pt x="0" y="760582"/>
                    <a:pt x="0" y="760582"/>
                  </a:cubicBezTo>
                  <a:cubicBezTo>
                    <a:pt x="31481" y="710544"/>
                    <a:pt x="31481" y="710544"/>
                    <a:pt x="31481" y="710544"/>
                  </a:cubicBezTo>
                  <a:cubicBezTo>
                    <a:pt x="1972805" y="710544"/>
                    <a:pt x="1972805" y="710544"/>
                    <a:pt x="1972805" y="710544"/>
                  </a:cubicBezTo>
                  <a:cubicBezTo>
                    <a:pt x="1972805" y="803472"/>
                    <a:pt x="1972805" y="803472"/>
                    <a:pt x="1972805" y="803472"/>
                  </a:cubicBezTo>
                  <a:cubicBezTo>
                    <a:pt x="1972805" y="803472"/>
                    <a:pt x="2223603" y="558999"/>
                    <a:pt x="2244590" y="536125"/>
                  </a:cubicBezTo>
                  <a:cubicBezTo>
                    <a:pt x="2265578" y="513250"/>
                    <a:pt x="2261380" y="484657"/>
                    <a:pt x="2239344" y="466071"/>
                  </a:cubicBezTo>
                  <a:cubicBezTo>
                    <a:pt x="2216258" y="448915"/>
                    <a:pt x="1975953" y="201583"/>
                    <a:pt x="1975953" y="201583"/>
                  </a:cubicBezTo>
                  <a:cubicBezTo>
                    <a:pt x="1975953" y="301659"/>
                    <a:pt x="1975953" y="301659"/>
                    <a:pt x="1975953" y="301659"/>
                  </a:cubicBezTo>
                  <a:cubicBezTo>
                    <a:pt x="2099" y="230176"/>
                    <a:pt x="2099" y="230176"/>
                    <a:pt x="2099" y="230176"/>
                  </a:cubicBezTo>
                  <a:lnTo>
                    <a:pt x="43024" y="16727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>
                    <a:alpha val="0"/>
                  </a:schemeClr>
                </a:gs>
                <a:gs pos="100000">
                  <a:schemeClr val="accent3"/>
                </a:gs>
              </a:gsLst>
              <a:lin ang="0"/>
            </a:gradFill>
            <a:ln>
              <a:noFill/>
            </a:ln>
          </p:spPr>
          <p:txBody>
            <a:bodyPr anchor="ctr">
              <a:normAutofit/>
            </a:bodyPr>
            <a:lstStyle>
              <a:lvl1pPr lvl="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/>
                </a:defRPr>
              </a:lvl9pPr>
            </a:lstStyle>
            <a:p>
              <a:pPr algn="ctr"/>
              <a:endParaRPr lang="zh-CN" sz="1600">
                <a:latin typeface="Arial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88512" y="4040998"/>
              <a:ext cx="2241974" cy="45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sz="2000" b="1">
                  <a:solidFill>
                    <a:srgbClr val="595959"/>
                  </a:solidFill>
                  <a:latin typeface="迷你简准圆"/>
                  <a:ea typeface="迷你简准圆"/>
                </a:rPr>
                <a:t>bs4、</a:t>
              </a:r>
              <a:r>
                <a:rPr lang="en-US" sz="2000" b="1">
                  <a:solidFill>
                    <a:srgbClr val="595959"/>
                  </a:solidFill>
                  <a:latin typeface="迷你简准圆"/>
                  <a:ea typeface="迷你简准圆"/>
                </a:rPr>
                <a:t>json</a:t>
              </a:r>
              <a:r>
                <a:rPr lang="zh-CN" sz="2000" b="1">
                  <a:solidFill>
                    <a:srgbClr val="595959"/>
                  </a:solidFill>
                  <a:latin typeface="迷你简准圆"/>
                  <a:ea typeface="迷你简准圆"/>
                </a:rPr>
                <a:t>、</a:t>
              </a:r>
              <a:r>
                <a:rPr lang="en-US" sz="2000" b="1">
                  <a:solidFill>
                    <a:srgbClr val="595959"/>
                  </a:solidFill>
                  <a:latin typeface="迷你简准圆"/>
                  <a:ea typeface="迷你简准圆"/>
                </a:rPr>
                <a:t>By</a:t>
              </a:r>
            </a:p>
          </p:txBody>
        </p:sp>
      </p:grpSp>
      <p:pic>
        <p:nvPicPr>
          <p:cNvPr id="3078" name="图片 3077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034797" y="642976"/>
            <a:ext cx="7353328" cy="1374017"/>
          </a:xfrm>
          <a:prstGeom prst="rect">
            <a:avLst/>
          </a:prstGeom>
        </p:spPr>
      </p:pic>
      <p:pic>
        <p:nvPicPr>
          <p:cNvPr id="3079" name="图片 3078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6935891" y="5621225"/>
            <a:ext cx="5256109" cy="596900"/>
          </a:xfrm>
          <a:prstGeom prst="rect">
            <a:avLst/>
          </a:prstGeom>
        </p:spPr>
      </p:pic>
      <p:pic>
        <p:nvPicPr>
          <p:cNvPr id="3080" name="图片 3079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6935893" y="4748459"/>
            <a:ext cx="5253620" cy="444500"/>
          </a:xfrm>
          <a:prstGeom prst="rect">
            <a:avLst/>
          </a:prstGeom>
        </p:spPr>
      </p:pic>
      <p:pic>
        <p:nvPicPr>
          <p:cNvPr id="3081" name="图片 3080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4036617" y="3198930"/>
            <a:ext cx="7100041" cy="889000"/>
          </a:xfrm>
          <a:prstGeom prst="rect">
            <a:avLst/>
          </a:prstGeom>
        </p:spPr>
      </p:pic>
      <p:pic>
        <p:nvPicPr>
          <p:cNvPr id="3082" name="图片 3081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4034797" y="1990514"/>
            <a:ext cx="7353328" cy="889000"/>
          </a:xfrm>
          <a:prstGeom prst="rect">
            <a:avLst/>
          </a:prstGeom>
        </p:spPr>
      </p:pic>
      <p:pic>
        <p:nvPicPr>
          <p:cNvPr id="3083" name="图片 3082"/>
          <p:cNvPicPr>
            <a:picLocks noChangeAspect="1"/>
          </p:cNvPicPr>
          <p:nvPr/>
        </p:nvPicPr>
        <p:blipFill>
          <a:blip r:embed="rId9"/>
          <a:stretch/>
        </p:blipFill>
        <p:spPr>
          <a:xfrm>
            <a:off x="5011083" y="6179888"/>
            <a:ext cx="6312322" cy="441027"/>
          </a:xfrm>
          <a:prstGeom prst="rect">
            <a:avLst/>
          </a:prstGeom>
        </p:spPr>
      </p:pic>
      <p:pic>
        <p:nvPicPr>
          <p:cNvPr id="3084" name="图片 3083"/>
          <p:cNvPicPr>
            <a:picLocks noChangeAspect="1"/>
          </p:cNvPicPr>
          <p:nvPr/>
        </p:nvPicPr>
        <p:blipFill>
          <a:blip r:embed="rId10"/>
          <a:stretch/>
        </p:blipFill>
        <p:spPr>
          <a:xfrm>
            <a:off x="5244704" y="4034518"/>
            <a:ext cx="4683869" cy="800100"/>
          </a:xfrm>
          <a:prstGeom prst="rect">
            <a:avLst/>
          </a:prstGeom>
        </p:spPr>
      </p:pic>
      <p:pic>
        <p:nvPicPr>
          <p:cNvPr id="3085" name="图片 3084"/>
          <p:cNvPicPr>
            <a:picLocks noChangeAspect="1"/>
          </p:cNvPicPr>
          <p:nvPr/>
        </p:nvPicPr>
        <p:blipFill>
          <a:blip r:embed="rId11"/>
          <a:stretch/>
        </p:blipFill>
        <p:spPr>
          <a:xfrm>
            <a:off x="6935892" y="5176725"/>
            <a:ext cx="5256107" cy="457200"/>
          </a:xfrm>
          <a:prstGeom prst="rect">
            <a:avLst/>
          </a:prstGeom>
        </p:spPr>
      </p:pic>
      <p:pic>
        <p:nvPicPr>
          <p:cNvPr id="3086" name="图片 3085"/>
          <p:cNvPicPr>
            <a:picLocks noChangeAspect="1"/>
          </p:cNvPicPr>
          <p:nvPr/>
        </p:nvPicPr>
        <p:blipFill>
          <a:blip r:embed="rId12"/>
          <a:stretch/>
        </p:blipFill>
        <p:spPr>
          <a:xfrm>
            <a:off x="4034797" y="2858926"/>
            <a:ext cx="7353328" cy="3479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113B9D-47CE-35B4-1505-6ED3206EABD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24" r="52750" b="4035"/>
          <a:stretch/>
        </p:blipFill>
        <p:spPr bwMode="auto">
          <a:xfrm>
            <a:off x="3226225" y="4815422"/>
            <a:ext cx="3709665" cy="1382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9DAE"/>
      </a:accent1>
      <a:accent2>
        <a:srgbClr val="00C6CF"/>
      </a:accent2>
      <a:accent3>
        <a:srgbClr val="FFC5BD"/>
      </a:accent3>
      <a:accent4>
        <a:srgbClr val="96E4DE"/>
      </a:accent4>
      <a:accent5>
        <a:srgbClr val="FF9DAE"/>
      </a:accent5>
      <a:accent6>
        <a:srgbClr val="00C6CF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724</Words>
  <Application>Microsoft Office PowerPoint</Application>
  <PresentationFormat>宽屏</PresentationFormat>
  <Paragraphs>67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迷你简准圆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张 今朝</cp:lastModifiedBy>
  <cp:revision>11</cp:revision>
  <dcterms:modified xsi:type="dcterms:W3CDTF">2022-07-01T05:03:36Z</dcterms:modified>
</cp:coreProperties>
</file>