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59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8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4AF4B-E479-42D6-A101-EA60A6BFACD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E1E32-C862-4F27-9F26-A15C756D1642}" type="slidenum">
              <a:rPr lang="en-US" smtClean="0"/>
              <a:t>‹Nº›</a:t>
            </a:fld>
            <a:endParaRPr lang="en-US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74840" y="230188"/>
            <a:ext cx="954659" cy="9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67301" y="980882"/>
            <a:ext cx="7717536" cy="23876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JCPF</a:t>
            </a:r>
            <a:br>
              <a:rPr lang="es-CO" dirty="0" smtClean="0"/>
            </a:br>
            <a:r>
              <a:rPr lang="es-CO" dirty="0" smtClean="0"/>
              <a:t> Celular Proliferation Framework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2736" y="5367627"/>
            <a:ext cx="9144000" cy="1655762"/>
          </a:xfrm>
        </p:spPr>
        <p:txBody>
          <a:bodyPr/>
          <a:lstStyle/>
          <a:p>
            <a:r>
              <a:rPr lang="es-CO" dirty="0" smtClean="0"/>
              <a:t>Alba Lorena Silva</a:t>
            </a:r>
          </a:p>
          <a:p>
            <a:r>
              <a:rPr lang="es-CO" dirty="0" smtClean="0"/>
              <a:t>Oscar Fernando Hoyos</a:t>
            </a:r>
          </a:p>
          <a:p>
            <a:r>
              <a:rPr lang="es-CO" dirty="0" smtClean="0"/>
              <a:t>Julio Ariel Hurtado</a:t>
            </a:r>
            <a:endParaRPr lang="en-US" dirty="0"/>
          </a:p>
        </p:txBody>
      </p:sp>
      <p:grpSp>
        <p:nvGrpSpPr>
          <p:cNvPr id="8" name="Grupo 7"/>
          <p:cNvGrpSpPr/>
          <p:nvPr/>
        </p:nvGrpSpPr>
        <p:grpSpPr>
          <a:xfrm>
            <a:off x="297307" y="781622"/>
            <a:ext cx="3116453" cy="3116453"/>
            <a:chOff x="187579" y="1853184"/>
            <a:chExt cx="3116453" cy="311645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579" y="1853184"/>
              <a:ext cx="3116453" cy="3116453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115568" y="2512465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</a:t>
              </a:r>
              <a:endParaRPr lang="en-US" sz="3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865376" y="289311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C</a:t>
              </a:r>
              <a:endParaRPr lang="en-US" sz="3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568" y="3335901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P</a:t>
              </a:r>
              <a:endParaRPr lang="en-US" sz="3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65376" y="3731145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F</a:t>
              </a:r>
              <a:endParaRPr lang="en-US" sz="3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" y="4172395"/>
            <a:ext cx="3442327" cy="129094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082" y="3507816"/>
            <a:ext cx="1547092" cy="158469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99" y="3507816"/>
            <a:ext cx="1712484" cy="158114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519" y="3500794"/>
            <a:ext cx="1443362" cy="1588165"/>
          </a:xfrm>
          <a:prstGeom prst="rect">
            <a:avLst/>
          </a:prstGeom>
        </p:spPr>
      </p:pic>
      <p:pic>
        <p:nvPicPr>
          <p:cNvPr id="23" name="Picture 6" descr="Java logo and symbol, meaning, history,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54" y="1356337"/>
            <a:ext cx="2866428" cy="149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67301" y="980882"/>
            <a:ext cx="7717536" cy="23876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JCPF</a:t>
            </a:r>
            <a:br>
              <a:rPr lang="es-CO" dirty="0" smtClean="0"/>
            </a:br>
            <a:r>
              <a:rPr lang="es-CO" dirty="0" smtClean="0"/>
              <a:t> Celular Proliferation Framework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2736" y="5367627"/>
            <a:ext cx="9144000" cy="1655762"/>
          </a:xfrm>
        </p:spPr>
        <p:txBody>
          <a:bodyPr/>
          <a:lstStyle/>
          <a:p>
            <a:r>
              <a:rPr lang="es-CO" dirty="0" smtClean="0"/>
              <a:t>Alba Lorena Silva</a:t>
            </a:r>
          </a:p>
          <a:p>
            <a:r>
              <a:rPr lang="es-CO" dirty="0" smtClean="0"/>
              <a:t>Oscar Fernando Hoyos</a:t>
            </a:r>
          </a:p>
          <a:p>
            <a:r>
              <a:rPr lang="es-CO" dirty="0" smtClean="0"/>
              <a:t>Julio Ariel Hurtado</a:t>
            </a:r>
            <a:endParaRPr lang="en-US" dirty="0"/>
          </a:p>
        </p:txBody>
      </p:sp>
      <p:grpSp>
        <p:nvGrpSpPr>
          <p:cNvPr id="8" name="Grupo 7"/>
          <p:cNvGrpSpPr/>
          <p:nvPr/>
        </p:nvGrpSpPr>
        <p:grpSpPr>
          <a:xfrm>
            <a:off x="297307" y="781622"/>
            <a:ext cx="3116453" cy="3116453"/>
            <a:chOff x="187579" y="1853184"/>
            <a:chExt cx="3116453" cy="311645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579" y="1853184"/>
              <a:ext cx="3116453" cy="3116453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115568" y="2512465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</a:t>
              </a:r>
              <a:endParaRPr lang="en-US" sz="3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865376" y="289311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C</a:t>
              </a:r>
              <a:endParaRPr lang="en-US" sz="3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568" y="3335901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P</a:t>
              </a:r>
              <a:endParaRPr lang="en-US" sz="3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65376" y="3731145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F</a:t>
              </a:r>
              <a:endParaRPr lang="en-US" sz="3600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" y="4172395"/>
            <a:ext cx="3442327" cy="129094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082" y="3507816"/>
            <a:ext cx="1547092" cy="158469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99" y="3507816"/>
            <a:ext cx="1712484" cy="158114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519" y="3500794"/>
            <a:ext cx="1443362" cy="1588165"/>
          </a:xfrm>
          <a:prstGeom prst="rect">
            <a:avLst/>
          </a:prstGeom>
        </p:spPr>
      </p:pic>
      <p:pic>
        <p:nvPicPr>
          <p:cNvPr id="23" name="Picture 6" descr="Java logo and symbol, meaning, history,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54" y="1356337"/>
            <a:ext cx="2866428" cy="149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framework is?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72125"/>
            <a:ext cx="10515600" cy="604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Hollywood Principle: Don’t call us, we call you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919388"/>
            <a:ext cx="5174460" cy="29098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74" y="1690688"/>
            <a:ext cx="1971676" cy="31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Principles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 </a:t>
            </a:r>
            <a:r>
              <a:rPr lang="en-US" dirty="0" smtClean="0">
                <a:sym typeface="Wingdings" panose="05000000000000000000" pitchFamily="2" charset="2"/>
              </a:rPr>
              <a:t> Stage, Bridge, Observer and Command Patterns</a:t>
            </a:r>
            <a:endParaRPr lang="en-US" dirty="0" smtClean="0"/>
          </a:p>
          <a:p>
            <a:pPr lvl="1"/>
            <a:r>
              <a:rPr lang="en-US" dirty="0" smtClean="0"/>
              <a:t>Tissue Representation</a:t>
            </a:r>
          </a:p>
          <a:p>
            <a:pPr lvl="1"/>
            <a:r>
              <a:rPr lang="en-US" dirty="0" smtClean="0"/>
              <a:t>Event Rules (Division) and Algorithms (Computational Geometry)</a:t>
            </a:r>
          </a:p>
          <a:p>
            <a:pPr lvl="1"/>
            <a:r>
              <a:rPr lang="es-CO" dirty="0" smtClean="0"/>
              <a:t>Tissue Visualización</a:t>
            </a:r>
            <a:endParaRPr lang="en-US" dirty="0" smtClean="0"/>
          </a:p>
          <a:p>
            <a:r>
              <a:rPr lang="en-US" dirty="0" smtClean="0"/>
              <a:t>Event Driven System </a:t>
            </a:r>
            <a:r>
              <a:rPr lang="en-US" dirty="0" smtClean="0">
                <a:sym typeface="Wingdings" panose="05000000000000000000" pitchFamily="2" charset="2"/>
              </a:rPr>
              <a:t> Template Method Pattern</a:t>
            </a:r>
            <a:endParaRPr lang="en-US" dirty="0" smtClean="0"/>
          </a:p>
          <a:p>
            <a:pPr lvl="1"/>
            <a:r>
              <a:rPr lang="en-US" dirty="0" smtClean="0"/>
              <a:t>Events 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Dead</a:t>
            </a:r>
          </a:p>
          <a:p>
            <a:pPr lvl="2"/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events are located in a timetable (Scheduler)</a:t>
            </a:r>
          </a:p>
          <a:p>
            <a:pPr lvl="1"/>
            <a:r>
              <a:rPr lang="en-US" dirty="0" smtClean="0"/>
              <a:t>The program jump to the next event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Essential</a:t>
            </a:r>
            <a:r>
              <a:rPr lang="es-CO" dirty="0" smtClean="0"/>
              <a:t> </a:t>
            </a:r>
            <a:r>
              <a:rPr lang="es-CO" dirty="0" err="1" smtClean="0"/>
              <a:t>Concepts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Shape: Circle, Polygon, Polyhedron</a:t>
            </a:r>
            <a:endParaRPr lang="en-US" dirty="0" smtClean="0"/>
          </a:p>
          <a:p>
            <a:r>
              <a:rPr lang="en-US" dirty="0" smtClean="0"/>
              <a:t>Cell: abstraction of a biological cellule with a defined shape</a:t>
            </a:r>
          </a:p>
          <a:p>
            <a:r>
              <a:rPr lang="en-US" dirty="0" smtClean="0"/>
              <a:t>Tissue: a collection of cells</a:t>
            </a:r>
          </a:p>
          <a:p>
            <a:r>
              <a:rPr lang="en-US" dirty="0" smtClean="0"/>
              <a:t>Event: born, dead</a:t>
            </a:r>
          </a:p>
          <a:p>
            <a:r>
              <a:rPr lang="en-US" dirty="0" smtClean="0"/>
              <a:t>Visual Cell: visual representation of a cell</a:t>
            </a:r>
          </a:p>
          <a:p>
            <a:r>
              <a:rPr lang="en-US" dirty="0" smtClean="0"/>
              <a:t>Visual Tissue: visual representation of a Tissue</a:t>
            </a:r>
          </a:p>
          <a:p>
            <a:r>
              <a:rPr lang="en-US" dirty="0" smtClean="0"/>
              <a:t>Rule: logical for attending an event</a:t>
            </a:r>
          </a:p>
          <a:p>
            <a:r>
              <a:rPr lang="en-US" dirty="0" smtClean="0"/>
              <a:t>Proliferation Model set of rules driven the cell population in a tissue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18" y="1507808"/>
            <a:ext cx="5505450" cy="512445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UML General Model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16" y="3193884"/>
            <a:ext cx="2075537" cy="17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Detailed Class Diagram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78" y="1509099"/>
            <a:ext cx="7596704" cy="52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17" y="1690688"/>
            <a:ext cx="8239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7474"/>
            <a:ext cx="106108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70" y="116481"/>
            <a:ext cx="10515600" cy="1325563"/>
          </a:xfrm>
        </p:spPr>
        <p:txBody>
          <a:bodyPr/>
          <a:lstStyle/>
          <a:p>
            <a:r>
              <a:rPr lang="en-US" dirty="0" smtClean="0"/>
              <a:t>Let’s go to code</a:t>
            </a:r>
            <a:br>
              <a:rPr lang="en-US" dirty="0" smtClean="0"/>
            </a:br>
            <a:r>
              <a:rPr lang="en-US" dirty="0" smtClean="0"/>
              <a:t>A Simple Example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8" y="100013"/>
            <a:ext cx="7605713" cy="67579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405"/>
            <a:ext cx="3114414" cy="2334768"/>
          </a:xfrm>
          <a:prstGeom prst="rect">
            <a:avLst/>
          </a:prstGeom>
        </p:spPr>
      </p:pic>
      <p:pic>
        <p:nvPicPr>
          <p:cNvPr id="1030" name="Picture 6" descr="Java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7230"/>
            <a:ext cx="3297295" cy="165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179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 Black</vt:lpstr>
      <vt:lpstr>Wingdings</vt:lpstr>
      <vt:lpstr>Tema de Office</vt:lpstr>
      <vt:lpstr>JCPF  Celular Proliferation Framework</vt:lpstr>
      <vt:lpstr>What a framework is?</vt:lpstr>
      <vt:lpstr>Principles</vt:lpstr>
      <vt:lpstr>Essential Concepts</vt:lpstr>
      <vt:lpstr>UML General Model</vt:lpstr>
      <vt:lpstr>UML Detailed Class Diagram</vt:lpstr>
      <vt:lpstr>Type Hierarchy</vt:lpstr>
      <vt:lpstr>UML Sequence Diagram</vt:lpstr>
      <vt:lpstr>Let’s go to code A Simple Example</vt:lpstr>
      <vt:lpstr>JCPF  Celular Proliferation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CPF Cell Proliferation Framework</dc:title>
  <dc:creator>Windows User</dc:creator>
  <cp:lastModifiedBy>Windows User</cp:lastModifiedBy>
  <cp:revision>12</cp:revision>
  <dcterms:created xsi:type="dcterms:W3CDTF">2023-12-27T04:43:13Z</dcterms:created>
  <dcterms:modified xsi:type="dcterms:W3CDTF">2023-12-27T15:02:38Z</dcterms:modified>
</cp:coreProperties>
</file>