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421840-754A-4277-8132-A53C46B3A9B0}"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25821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421840-754A-4277-8132-A53C46B3A9B0}"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234995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421840-754A-4277-8132-A53C46B3A9B0}"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249775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421840-754A-4277-8132-A53C46B3A9B0}"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154264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21840-754A-4277-8132-A53C46B3A9B0}" type="datetimeFigureOut">
              <a:rPr lang="en-GB" smtClean="0"/>
              <a:t>20/09/2017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279558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421840-754A-4277-8132-A53C46B3A9B0}"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169206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421840-754A-4277-8132-A53C46B3A9B0}" type="datetimeFigureOut">
              <a:rPr lang="en-GB" smtClean="0"/>
              <a:t>20/09/2017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427573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421840-754A-4277-8132-A53C46B3A9B0}" type="datetimeFigureOut">
              <a:rPr lang="en-GB" smtClean="0"/>
              <a:t>20/09/2017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74410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21840-754A-4277-8132-A53C46B3A9B0}" type="datetimeFigureOut">
              <a:rPr lang="en-GB" smtClean="0"/>
              <a:t>20/09/2017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392000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21840-754A-4277-8132-A53C46B3A9B0}"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21068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21840-754A-4277-8132-A53C46B3A9B0}" type="datetimeFigureOut">
              <a:rPr lang="en-GB" smtClean="0"/>
              <a:t>20/09/2017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CA1549-2B91-47FA-8ADB-09BD8771D3A0}" type="slidenum">
              <a:rPr lang="en-GB" smtClean="0"/>
              <a:t>‹#›</a:t>
            </a:fld>
            <a:endParaRPr lang="en-GB"/>
          </a:p>
        </p:txBody>
      </p:sp>
    </p:spTree>
    <p:extLst>
      <p:ext uri="{BB962C8B-B14F-4D97-AF65-F5344CB8AC3E}">
        <p14:creationId xmlns:p14="http://schemas.microsoft.com/office/powerpoint/2010/main" val="387229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21840-754A-4277-8132-A53C46B3A9B0}" type="datetimeFigureOut">
              <a:rPr lang="en-GB" smtClean="0"/>
              <a:t>20/09/2017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A1549-2B91-47FA-8ADB-09BD8771D3A0}" type="slidenum">
              <a:rPr lang="en-GB" smtClean="0"/>
              <a:t>‹#›</a:t>
            </a:fld>
            <a:endParaRPr lang="en-GB"/>
          </a:p>
        </p:txBody>
      </p:sp>
    </p:spTree>
    <p:extLst>
      <p:ext uri="{BB962C8B-B14F-4D97-AF65-F5344CB8AC3E}">
        <p14:creationId xmlns:p14="http://schemas.microsoft.com/office/powerpoint/2010/main" val="1450458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Maze Escape  </a:t>
            </a:r>
            <a:endParaRPr lang="en-GB" dirty="0"/>
          </a:p>
        </p:txBody>
      </p:sp>
      <p:sp>
        <p:nvSpPr>
          <p:cNvPr id="3" name="Content Placeholder 2"/>
          <p:cNvSpPr>
            <a:spLocks noGrp="1"/>
          </p:cNvSpPr>
          <p:nvPr>
            <p:ph idx="1"/>
          </p:nvPr>
        </p:nvSpPr>
        <p:spPr/>
        <p:txBody>
          <a:bodyPr/>
          <a:lstStyle/>
          <a:p>
            <a:r>
              <a:rPr lang="en-GB" dirty="0" smtClean="0"/>
              <a:t>Maze Escape is a 2d timed platformer puzzle game which can be difficult if you do not check the timer to see how long you have left. The game is for the pc and it was made by Colin Maxwell at fife collage. </a:t>
            </a:r>
            <a:endParaRPr lang="en-GB" dirty="0"/>
          </a:p>
        </p:txBody>
      </p:sp>
    </p:spTree>
    <p:extLst>
      <p:ext uri="{BB962C8B-B14F-4D97-AF65-F5344CB8AC3E}">
        <p14:creationId xmlns:p14="http://schemas.microsoft.com/office/powerpoint/2010/main" val="259048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Storyline </a:t>
            </a:r>
            <a:endParaRPr lang="en-GB" dirty="0"/>
          </a:p>
        </p:txBody>
      </p:sp>
      <p:sp>
        <p:nvSpPr>
          <p:cNvPr id="3" name="Content Placeholder 2"/>
          <p:cNvSpPr>
            <a:spLocks noGrp="1"/>
          </p:cNvSpPr>
          <p:nvPr>
            <p:ph idx="1"/>
          </p:nvPr>
        </p:nvSpPr>
        <p:spPr/>
        <p:txBody>
          <a:bodyPr/>
          <a:lstStyle/>
          <a:p>
            <a:r>
              <a:rPr lang="en-GB" dirty="0" smtClean="0"/>
              <a:t>The story line to the game is that the player (Mario)  you have to escape the maze by getting a key to get out of the door while being chased by 2 green baddys(green Mario's) if the player is captured by the baddys he gets put back to the start to try again.       </a:t>
            </a:r>
            <a:endParaRPr lang="en-GB" dirty="0"/>
          </a:p>
        </p:txBody>
      </p:sp>
    </p:spTree>
    <p:extLst>
      <p:ext uri="{BB962C8B-B14F-4D97-AF65-F5344CB8AC3E}">
        <p14:creationId xmlns:p14="http://schemas.microsoft.com/office/powerpoint/2010/main" val="105006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a:t>
            </a:r>
            <a:endParaRPr lang="en-GB" dirty="0"/>
          </a:p>
        </p:txBody>
      </p:sp>
      <p:sp>
        <p:nvSpPr>
          <p:cNvPr id="3" name="Content Placeholder 2"/>
          <p:cNvSpPr>
            <a:spLocks noGrp="1"/>
          </p:cNvSpPr>
          <p:nvPr>
            <p:ph idx="1"/>
          </p:nvPr>
        </p:nvSpPr>
        <p:spPr/>
        <p:txBody>
          <a:bodyPr/>
          <a:lstStyle/>
          <a:p>
            <a:r>
              <a:rPr lang="en-GB" dirty="0" smtClean="0"/>
              <a:t>To escape the get the key and get out the maze door and try not get captured by the baddys   </a:t>
            </a:r>
            <a:endParaRPr lang="en-GB" dirty="0"/>
          </a:p>
        </p:txBody>
      </p:sp>
    </p:spTree>
    <p:extLst>
      <p:ext uri="{BB962C8B-B14F-4D97-AF65-F5344CB8AC3E}">
        <p14:creationId xmlns:p14="http://schemas.microsoft.com/office/powerpoint/2010/main" val="11127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 </a:t>
            </a:r>
            <a:endParaRPr lang="en-GB" dirty="0"/>
          </a:p>
        </p:txBody>
      </p:sp>
      <p:sp>
        <p:nvSpPr>
          <p:cNvPr id="3" name="Content Placeholder 2"/>
          <p:cNvSpPr>
            <a:spLocks noGrp="1"/>
          </p:cNvSpPr>
          <p:nvPr>
            <p:ph idx="1"/>
          </p:nvPr>
        </p:nvSpPr>
        <p:spPr/>
        <p:txBody>
          <a:bodyPr/>
          <a:lstStyle/>
          <a:p>
            <a:r>
              <a:rPr lang="en-GB" dirty="0" smtClean="0"/>
              <a:t>The environment of the maze is a 500/500 world with stone walls and a blue floor. There is a door  </a:t>
            </a:r>
            <a:endParaRPr lang="en-GB" dirty="0"/>
          </a:p>
        </p:txBody>
      </p:sp>
    </p:spTree>
    <p:extLst>
      <p:ext uri="{BB962C8B-B14F-4D97-AF65-F5344CB8AC3E}">
        <p14:creationId xmlns:p14="http://schemas.microsoft.com/office/powerpoint/2010/main" val="75756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reward </a:t>
            </a:r>
            <a:endParaRPr lang="en-GB" dirty="0"/>
          </a:p>
        </p:txBody>
      </p:sp>
      <p:sp>
        <p:nvSpPr>
          <p:cNvPr id="3" name="Content Placeholder 2"/>
          <p:cNvSpPr>
            <a:spLocks noGrp="1"/>
          </p:cNvSpPr>
          <p:nvPr>
            <p:ph idx="1"/>
          </p:nvPr>
        </p:nvSpPr>
        <p:spPr/>
        <p:txBody>
          <a:bodyPr/>
          <a:lstStyle/>
          <a:p>
            <a:r>
              <a:rPr lang="en-GB" dirty="0" smtClean="0"/>
              <a:t>You escape and live there is no other reward  </a:t>
            </a:r>
            <a:endParaRPr lang="en-GB" dirty="0"/>
          </a:p>
        </p:txBody>
      </p:sp>
    </p:spTree>
    <p:extLst>
      <p:ext uri="{BB962C8B-B14F-4D97-AF65-F5344CB8AC3E}">
        <p14:creationId xmlns:p14="http://schemas.microsoft.com/office/powerpoint/2010/main" val="295078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gameplay </a:t>
            </a:r>
            <a:endParaRPr lang="en-GB" dirty="0"/>
          </a:p>
        </p:txBody>
      </p:sp>
      <p:sp>
        <p:nvSpPr>
          <p:cNvPr id="3" name="Content Placeholder 2"/>
          <p:cNvSpPr>
            <a:spLocks noGrp="1"/>
          </p:cNvSpPr>
          <p:nvPr>
            <p:ph idx="1"/>
          </p:nvPr>
        </p:nvSpPr>
        <p:spPr/>
        <p:txBody>
          <a:bodyPr/>
          <a:lstStyle/>
          <a:p>
            <a:r>
              <a:rPr lang="en-GB" dirty="0" smtClean="0"/>
              <a:t>You use the arrow keys to move up, down, left and right. The enemy's track your movement you have to collect to escape </a:t>
            </a:r>
            <a:endParaRPr lang="en-GB" dirty="0"/>
          </a:p>
        </p:txBody>
      </p:sp>
    </p:spTree>
    <p:extLst>
      <p:ext uri="{BB962C8B-B14F-4D97-AF65-F5344CB8AC3E}">
        <p14:creationId xmlns:p14="http://schemas.microsoft.com/office/powerpoint/2010/main" val="368901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189</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Introduction to Maze Escape  </vt:lpstr>
      <vt:lpstr>Storyline </vt:lpstr>
      <vt:lpstr>Objective </vt:lpstr>
      <vt:lpstr>Environment </vt:lpstr>
      <vt:lpstr>The reward </vt:lpstr>
      <vt:lpstr>The gameplay </vt:lpstr>
    </vt:vector>
  </TitlesOfParts>
  <Company>Fife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Maze Escape</dc:title>
  <dc:creator>JACK SMITH</dc:creator>
  <cp:lastModifiedBy>JACK SMITH</cp:lastModifiedBy>
  <cp:revision>7</cp:revision>
  <dcterms:created xsi:type="dcterms:W3CDTF">2017-09-20T08:40:01Z</dcterms:created>
  <dcterms:modified xsi:type="dcterms:W3CDTF">2017-09-20T13:36:29Z</dcterms:modified>
</cp:coreProperties>
</file>