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32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298EE-77D0-4F97-AC3B-047BF480F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AA20B-2607-4DE1-8176-61AF0A7F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F68BC-6FC6-4228-B66F-A5D839EC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C1353-1CCF-4A89-A90D-700A8DA5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82639-894C-4694-86D0-E272F876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49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A169A-770C-4E03-BF55-C5D38EB4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14497-2C4B-488E-99B3-0395C88E8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251DE-ADD0-4296-8CBD-7D523552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B7039B-C6D4-418E-822F-C471A321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1BA70-9346-4959-ABD0-9EC525CD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4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AD67A1-2F93-4EC1-81AC-6CB25648C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C7E86F-514D-4CDC-A9EE-6C981E79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5A7D7-996D-4516-8B2F-DF5118DC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01AB7-6E4A-401F-86A6-BFBCB6A3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A7C3E-C8E7-4933-9D16-EDB1360A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AE09D-530C-4AD6-9E69-678AD680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131F8-2A3A-41C9-9280-116F4A0E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36CF1-B2BE-47F3-9D9F-A7BF7D2B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C63E9-6294-4844-8DEB-B0992715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3CCCD-22F9-4FF1-94C3-0BF48B8C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18296-8428-4A22-98EA-E7BF979E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9DEC3E-1CEF-4E27-9078-B52A60E6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06BF3-6639-4A77-B39F-8AC19D7A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1C4B0-82A9-4F08-B783-CF89A73B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67EFE-20A2-4F4E-B0AC-8F61F53A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6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4F54-E178-4DCD-9322-7276BB60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CAC8C-1646-4D70-8B03-4DAE1F20B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7BC4F-B9FC-48E1-B3D7-7C2A5B21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6773C1-70D4-4907-A839-BAD18FAA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A68BA6-A7D3-4D66-897C-BBD05BCC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AB935-C447-4B61-A54E-60C0A150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18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1717C-9909-4943-B66F-00F9267D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8CAEF4-BD72-4650-9C19-47C503D7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09CE36-4391-4082-BDDE-556CA4395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2049CA-37AD-4B4A-844B-FA59461C3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6A2233-0FBD-4118-869B-D182D8CA7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1A280C-F634-4023-B4C0-66364D50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C2FA99-D78A-421D-86D3-72C8C244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80AC16-90BE-4FE5-872C-164B781E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2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2BF78-EA79-4A28-A600-A3EC2C6A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DE1932-DB6B-4E1D-8440-15138BCA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84509-1202-4862-B037-ACD37E10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BE078F-54E0-400C-9FEA-742E78F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17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41E85B-01DF-4341-94C8-D99211D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EC5106-F145-4C04-AF84-ED64E5BD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36E49E-2D35-4409-93DB-A99206FA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8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9E32-7E47-4952-8E90-F6D54BE1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3BD4F-A58D-4504-BA93-5A6976F6A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7DAD76-EC53-46EB-95DA-717DDFDB1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2F2455-E3AB-46E4-9C72-8935A664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9EDA41-6042-4756-B6F2-A62F4DB7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65F849-F212-4FD9-98BC-9B2CD943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8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347A-35F6-4CFF-9E69-B2E96702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BF75BE-A4B4-4B3D-AE4B-5BF401683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94D385-B436-4807-B04E-93E395C1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6A3633-9EDC-455B-B628-49520AEC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C2E4B-8B71-4F80-B7A0-D0CEEAF8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59A11-08AA-4FC4-B862-DCEE508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1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DE5CB6-AC6C-4446-9454-F75002B1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D7E3F4-7122-4F0D-BACD-3C04DBFB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C214F-3F2C-47B2-8417-592130BE4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0025-76FB-4B52-8908-24F7270213D6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704D57-36CE-4DCF-847A-98BDF2E2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2A1E7-64AE-48CE-B9A2-E722B490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A4DA-2C79-47A5-9DEA-EC812A357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6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Google Chrome OS ISO file for Windows - ISORIVER">
            <a:extLst>
              <a:ext uri="{FF2B5EF4-FFF2-40B4-BE49-F238E27FC236}">
                <a16:creationId xmlns:a16="http://schemas.microsoft.com/office/drawing/2014/main" id="{12B274DB-15EB-46DA-8740-18804A28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789676-5156-4712-9DF6-80A1877F7A1B}"/>
              </a:ext>
            </a:extLst>
          </p:cNvPr>
          <p:cNvSpPr txBox="1"/>
          <p:nvPr/>
        </p:nvSpPr>
        <p:spPr>
          <a:xfrm>
            <a:off x="2508250" y="1784685"/>
            <a:ext cx="1037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Tutorial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268031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67063"/>
            <a:ext cx="3932237" cy="4701925"/>
          </a:xfrm>
        </p:spPr>
        <p:txBody>
          <a:bodyPr>
            <a:normAutofit/>
          </a:bodyPr>
          <a:lstStyle/>
          <a:p>
            <a:r>
              <a:rPr lang="pt-BR" sz="2000" dirty="0"/>
              <a:t>9. Em seguida, escolha quanto de memória RAM da sua máquina quer dedicar a máquina virtual e quantos processadores. Não habilite o EFI.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E98CFB-FC9C-4972-AD4A-3DC224693C06}"/>
              </a:ext>
            </a:extLst>
          </p:cNvPr>
          <p:cNvPicPr/>
          <p:nvPr/>
        </p:nvPicPr>
        <p:blipFill rotWithShape="1">
          <a:blip r:embed="rId2"/>
          <a:srcRect l="26393" t="24823" r="27539" b="23374"/>
          <a:stretch/>
        </p:blipFill>
        <p:spPr bwMode="auto">
          <a:xfrm>
            <a:off x="4772024" y="1815782"/>
            <a:ext cx="4251659" cy="3226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7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48326"/>
            <a:ext cx="3932237" cy="4220662"/>
          </a:xfrm>
        </p:spPr>
        <p:txBody>
          <a:bodyPr>
            <a:normAutofit/>
          </a:bodyPr>
          <a:lstStyle/>
          <a:p>
            <a:r>
              <a:rPr lang="pt-BR" sz="2000" dirty="0"/>
              <a:t>10. Na caixa de diálogo Disco Rígido Virtual, escolha a opção “utilizar um disco virtual existente”. Click no ícone de pasta, esse abrirá outra caixa com todos os </a:t>
            </a:r>
            <a:r>
              <a:rPr lang="pt-BR" sz="2000" dirty="0" err="1"/>
              <a:t>VHDs</a:t>
            </a:r>
            <a:r>
              <a:rPr lang="pt-BR" sz="2000" dirty="0"/>
              <a:t> já criados, eles apareceram abaixo da frase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attached</a:t>
            </a:r>
            <a:r>
              <a:rPr lang="pt-BR" sz="2000" dirty="0"/>
              <a:t> (não anexado) se ainda não estiver em uso.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E8D67C-FD6F-43A3-B3AA-FC265793541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2" t="27169" r="27650" b="27871"/>
          <a:stretch/>
        </p:blipFill>
        <p:spPr bwMode="auto">
          <a:xfrm>
            <a:off x="5823284" y="854242"/>
            <a:ext cx="4584032" cy="2574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748604-EC4E-4828-BD17-7DD848C372A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t="22086" r="26989" b="19074"/>
          <a:stretch/>
        </p:blipFill>
        <p:spPr bwMode="auto">
          <a:xfrm>
            <a:off x="5823284" y="3758657"/>
            <a:ext cx="4584031" cy="2574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254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841" y="1275347"/>
            <a:ext cx="3932237" cy="3811588"/>
          </a:xfrm>
        </p:spPr>
        <p:txBody>
          <a:bodyPr>
            <a:normAutofit/>
          </a:bodyPr>
          <a:lstStyle/>
          <a:p>
            <a:r>
              <a:rPr lang="pt-BR" sz="2000" dirty="0"/>
              <a:t>11. Seguindo para a próxima etapa um sumário será apresentado com um breve resumo do sistema, click em finalizar.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B47B08-07DE-4977-B6A4-7F91266C0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33" t="26016" r="27195" b="28781"/>
          <a:stretch/>
        </p:blipFill>
        <p:spPr>
          <a:xfrm>
            <a:off x="5051502" y="1258620"/>
            <a:ext cx="6276621" cy="34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6041" y="770021"/>
            <a:ext cx="7786854" cy="1227221"/>
          </a:xfrm>
        </p:spPr>
        <p:txBody>
          <a:bodyPr>
            <a:normAutofit/>
          </a:bodyPr>
          <a:lstStyle/>
          <a:p>
            <a:r>
              <a:rPr lang="pt-BR" sz="2000" dirty="0"/>
              <a:t>12. Após finalizar as configurações selecione a máquina virtual e escolha a opção “Iniciar” ou T.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3075663-DDE2-4ECE-9C64-D6409660B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71"/>
          <a:stretch/>
        </p:blipFill>
        <p:spPr>
          <a:xfrm>
            <a:off x="936041" y="1647113"/>
            <a:ext cx="10630829" cy="39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1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10B751E-99C6-4D80-B0D7-BC309AD0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28153"/>
            <a:ext cx="7640116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023520"/>
            <a:ext cx="4088314" cy="3811588"/>
          </a:xfrm>
        </p:spPr>
        <p:txBody>
          <a:bodyPr>
            <a:normAutofit/>
          </a:bodyPr>
          <a:lstStyle/>
          <a:p>
            <a:r>
              <a:rPr lang="pt-BR" sz="2000" dirty="0"/>
              <a:t>Para criar uma maquina virtual primeiro será necessário criar uma pasta para alocar o Virtual Hard Disk.</a:t>
            </a:r>
          </a:p>
          <a:p>
            <a:r>
              <a:rPr lang="pt-BR" sz="2000" dirty="0"/>
              <a:t>Segue o passo a passo:</a:t>
            </a:r>
          </a:p>
          <a:p>
            <a:r>
              <a:rPr lang="pt-BR" sz="2000" dirty="0"/>
              <a:t>1.  Em “Explorar arquivos” vá para a opção “Este computador”.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F49FDF-3A0E-469D-BB70-C370E634AD1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57" b="52101"/>
          <a:stretch/>
        </p:blipFill>
        <p:spPr bwMode="auto">
          <a:xfrm>
            <a:off x="5449280" y="1023520"/>
            <a:ext cx="5906108" cy="4093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305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8335" y="1523206"/>
            <a:ext cx="3932237" cy="3811588"/>
          </a:xfrm>
        </p:spPr>
        <p:txBody>
          <a:bodyPr>
            <a:normAutofit/>
          </a:bodyPr>
          <a:lstStyle/>
          <a:p>
            <a:r>
              <a:rPr lang="pt-BR" sz="2000" dirty="0"/>
              <a:t>2. Em dispositivos e unidades escolha a opção “DATA (D:)” e crie uma pasta com o nome da sua preferencia. ( Para facilitar a identificação usaremos o nome “Exemplo”)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C3CA3F-4981-41E3-8DC8-2264CDFA857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75" b="57336"/>
          <a:stretch/>
        </p:blipFill>
        <p:spPr bwMode="auto">
          <a:xfrm>
            <a:off x="5361421" y="1523206"/>
            <a:ext cx="6092642" cy="2994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100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87425"/>
            <a:ext cx="9991809" cy="536575"/>
          </a:xfrm>
        </p:spPr>
        <p:txBody>
          <a:bodyPr>
            <a:normAutofit/>
          </a:bodyPr>
          <a:lstStyle/>
          <a:p>
            <a:r>
              <a:rPr lang="pt-BR" sz="2000" dirty="0"/>
              <a:t>3. Abra seu Virtual Box, em seguida escolha  a opção Ferramentas.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95456F-BC8D-4E5A-A8AB-7CE01696F23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 b="54759"/>
          <a:stretch/>
        </p:blipFill>
        <p:spPr bwMode="auto">
          <a:xfrm>
            <a:off x="836611" y="1904364"/>
            <a:ext cx="4517441" cy="2667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BEDED1-904A-4257-A055-96CBA3E95B4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0" b="54642"/>
          <a:stretch/>
        </p:blipFill>
        <p:spPr bwMode="auto">
          <a:xfrm>
            <a:off x="5943600" y="1904364"/>
            <a:ext cx="5173580" cy="2667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11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pt-BR" sz="2000" dirty="0"/>
              <a:t>4. Click na opção “Criar”, irá abrir a caixa de diálogo “Criar Disco Rígido Virtual” na caixa escolha a opção “VHD (virtual hard disk)”.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1694C9-91F3-42D9-9FE6-5E3803DE70B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0" b="54642"/>
          <a:stretch/>
        </p:blipFill>
        <p:spPr bwMode="auto">
          <a:xfrm>
            <a:off x="5713512" y="987425"/>
            <a:ext cx="5307413" cy="2441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CD49E9-6347-4C4F-A9C1-712BFCA3BEC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24237" r="23141" b="17118"/>
          <a:stretch/>
        </p:blipFill>
        <p:spPr bwMode="auto">
          <a:xfrm>
            <a:off x="5713513" y="3428206"/>
            <a:ext cx="5307412" cy="2659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44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5. Na próxima caixa de diálogo, não escolha nem uma opção apenas siga para a próxima.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73D185-AF93-4D28-9503-FF8171C7E94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1" t="26191" r="30838" b="19076"/>
          <a:stretch/>
        </p:blipFill>
        <p:spPr bwMode="auto">
          <a:xfrm>
            <a:off x="5593096" y="2057400"/>
            <a:ext cx="5319546" cy="3117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233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000" dirty="0"/>
              <a:t>6. Em seguida, escolha a pasta onde o VHD ficará e o seu tamanho, normalmente mais ou menos 40Gb são o bastante. (Nota: ficará na pasta Exemplo que criamos anteriormente). </a:t>
            </a:r>
          </a:p>
          <a:p>
            <a:r>
              <a:rPr lang="pt-BR" sz="2000" dirty="0"/>
              <a:t>Fique atento as exigências de funcionamento de cada sistema operacional e configure de acordo.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89179B-97EC-4B7B-877F-3F646C284399}"/>
              </a:ext>
            </a:extLst>
          </p:cNvPr>
          <p:cNvPicPr/>
          <p:nvPr/>
        </p:nvPicPr>
        <p:blipFill rotWithShape="1">
          <a:blip r:embed="rId2"/>
          <a:srcRect l="30685" t="24041" r="30288" b="25323"/>
          <a:stretch/>
        </p:blipFill>
        <p:spPr bwMode="auto">
          <a:xfrm>
            <a:off x="5248928" y="1672728"/>
            <a:ext cx="4342097" cy="3512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455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73618"/>
            <a:ext cx="3932237" cy="4395370"/>
          </a:xfrm>
        </p:spPr>
        <p:txBody>
          <a:bodyPr>
            <a:normAutofit/>
          </a:bodyPr>
          <a:lstStyle/>
          <a:p>
            <a:r>
              <a:rPr lang="pt-BR" sz="2000" dirty="0"/>
              <a:t>7. Vá em “Maquina” e escolha a opção “Novo” ou use o comendo </a:t>
            </a:r>
            <a:r>
              <a:rPr lang="pt-BR" sz="2000" dirty="0" err="1"/>
              <a:t>Ctrl</a:t>
            </a:r>
            <a:r>
              <a:rPr lang="pt-BR" sz="2000" dirty="0"/>
              <a:t> + N.</a:t>
            </a:r>
          </a:p>
          <a:p>
            <a:r>
              <a:rPr lang="pt-BR" sz="2000" dirty="0"/>
              <a:t>Lembrando, que você deve estar com a ISO do sistema operacional desejado já baixado.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32081C-4686-47F3-AC4C-A32BCDBE32C2}"/>
              </a:ext>
            </a:extLst>
          </p:cNvPr>
          <p:cNvPicPr/>
          <p:nvPr/>
        </p:nvPicPr>
        <p:blipFill rotWithShape="1">
          <a:blip r:embed="rId2"/>
          <a:srcRect r="71301" b="42927"/>
          <a:stretch/>
        </p:blipFill>
        <p:spPr bwMode="auto">
          <a:xfrm>
            <a:off x="5261143" y="1473618"/>
            <a:ext cx="3714416" cy="3910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555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F4225-3023-4FC4-B754-52E32BDE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pt-BR" sz="2000" dirty="0"/>
              <a:t>8. Na caixa de diálogo “Criar maquina virtual” adicione o nome do sistema operacional  e selecione a ISO. O Virtual Box irá configurar algumas opções automaticamente.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F5EC90-A7B4-4726-9774-2278F7CA9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3" t="26111" r="26250" b="22593"/>
          <a:stretch/>
        </p:blipFill>
        <p:spPr>
          <a:xfrm>
            <a:off x="5446712" y="596900"/>
            <a:ext cx="5905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1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388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 AMORIM PICOLI</dc:creator>
  <cp:lastModifiedBy>VITORIA AMORIM PICOLI</cp:lastModifiedBy>
  <cp:revision>10</cp:revision>
  <dcterms:created xsi:type="dcterms:W3CDTF">2023-04-27T12:08:27Z</dcterms:created>
  <dcterms:modified xsi:type="dcterms:W3CDTF">2023-05-04T11:39:35Z</dcterms:modified>
</cp:coreProperties>
</file>