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76" d="100"/>
          <a:sy n="76" d="100"/>
        </p:scale>
        <p:origin x="4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09-09-2025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143376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9835</TotalTime>
  <Words>349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</dc:creator>
  <cp:lastModifiedBy>VIPIN ANDEL</cp:lastModifiedBy>
  <cp:revision>16</cp:revision>
  <dcterms:created xsi:type="dcterms:W3CDTF">2024-06-24T12:27:37Z</dcterms:created>
  <dcterms:modified xsi:type="dcterms:W3CDTF">2025-09-09T10:20:21Z</dcterms:modified>
</cp:coreProperties>
</file>