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25A3-4413-4D1B-BEE6-CE4344418AE4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9A851-6A3C-4DD9-AE1A-2983544D85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857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0" y="530525"/>
            <a:ext cx="9333781" cy="1436298"/>
          </a:xfrm>
          <a:custGeom>
            <a:avLst/>
            <a:gdLst>
              <a:gd name="connsiteX0" fmla="*/ 0 w 9333781"/>
              <a:gd name="connsiteY0" fmla="*/ 1177505 h 1436298"/>
              <a:gd name="connsiteX1" fmla="*/ 905774 w 9333781"/>
              <a:gd name="connsiteY1" fmla="*/ 332117 h 1436298"/>
              <a:gd name="connsiteX2" fmla="*/ 1319842 w 9333781"/>
              <a:gd name="connsiteY2" fmla="*/ 21566 h 1436298"/>
              <a:gd name="connsiteX3" fmla="*/ 1811547 w 9333781"/>
              <a:gd name="connsiteY3" fmla="*/ 314864 h 1436298"/>
              <a:gd name="connsiteX4" fmla="*/ 2277374 w 9333781"/>
              <a:gd name="connsiteY4" fmla="*/ 21566 h 1436298"/>
              <a:gd name="connsiteX5" fmla="*/ 2734574 w 9333781"/>
              <a:gd name="connsiteY5" fmla="*/ 288984 h 1436298"/>
              <a:gd name="connsiteX6" fmla="*/ 3174521 w 9333781"/>
              <a:gd name="connsiteY6" fmla="*/ 38818 h 1436298"/>
              <a:gd name="connsiteX7" fmla="*/ 3631721 w 9333781"/>
              <a:gd name="connsiteY7" fmla="*/ 314864 h 1436298"/>
              <a:gd name="connsiteX8" fmla="*/ 4132053 w 9333781"/>
              <a:gd name="connsiteY8" fmla="*/ 38818 h 1436298"/>
              <a:gd name="connsiteX9" fmla="*/ 4554747 w 9333781"/>
              <a:gd name="connsiteY9" fmla="*/ 323490 h 1436298"/>
              <a:gd name="connsiteX10" fmla="*/ 4986068 w 9333781"/>
              <a:gd name="connsiteY10" fmla="*/ 4313 h 1436298"/>
              <a:gd name="connsiteX11" fmla="*/ 5469147 w 9333781"/>
              <a:gd name="connsiteY11" fmla="*/ 297611 h 1436298"/>
              <a:gd name="connsiteX12" fmla="*/ 5934974 w 9333781"/>
              <a:gd name="connsiteY12" fmla="*/ 21566 h 1436298"/>
              <a:gd name="connsiteX13" fmla="*/ 6383547 w 9333781"/>
              <a:gd name="connsiteY13" fmla="*/ 288984 h 1436298"/>
              <a:gd name="connsiteX14" fmla="*/ 6823494 w 9333781"/>
              <a:gd name="connsiteY14" fmla="*/ 21566 h 1436298"/>
              <a:gd name="connsiteX15" fmla="*/ 7306574 w 9333781"/>
              <a:gd name="connsiteY15" fmla="*/ 340743 h 1436298"/>
              <a:gd name="connsiteX16" fmla="*/ 7703389 w 9333781"/>
              <a:gd name="connsiteY16" fmla="*/ 30192 h 1436298"/>
              <a:gd name="connsiteX17" fmla="*/ 8238226 w 9333781"/>
              <a:gd name="connsiteY17" fmla="*/ 323490 h 1436298"/>
              <a:gd name="connsiteX18" fmla="*/ 9135374 w 9333781"/>
              <a:gd name="connsiteY18" fmla="*/ 1186132 h 1436298"/>
              <a:gd name="connsiteX19" fmla="*/ 9333781 w 9333781"/>
              <a:gd name="connsiteY19" fmla="*/ 1436298 h 143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333781" h="1436298">
                <a:moveTo>
                  <a:pt x="0" y="1177505"/>
                </a:moveTo>
                <a:cubicBezTo>
                  <a:pt x="342900" y="851139"/>
                  <a:pt x="685800" y="524773"/>
                  <a:pt x="905774" y="332117"/>
                </a:cubicBezTo>
                <a:cubicBezTo>
                  <a:pt x="1125748" y="139461"/>
                  <a:pt x="1168880" y="24441"/>
                  <a:pt x="1319842" y="21566"/>
                </a:cubicBezTo>
                <a:cubicBezTo>
                  <a:pt x="1470804" y="18691"/>
                  <a:pt x="1651958" y="314864"/>
                  <a:pt x="1811547" y="314864"/>
                </a:cubicBezTo>
                <a:cubicBezTo>
                  <a:pt x="1971136" y="314864"/>
                  <a:pt x="2123536" y="25879"/>
                  <a:pt x="2277374" y="21566"/>
                </a:cubicBezTo>
                <a:cubicBezTo>
                  <a:pt x="2431212" y="17253"/>
                  <a:pt x="2585050" y="286109"/>
                  <a:pt x="2734574" y="288984"/>
                </a:cubicBezTo>
                <a:cubicBezTo>
                  <a:pt x="2884098" y="291859"/>
                  <a:pt x="3024997" y="34505"/>
                  <a:pt x="3174521" y="38818"/>
                </a:cubicBezTo>
                <a:cubicBezTo>
                  <a:pt x="3324045" y="43131"/>
                  <a:pt x="3472132" y="314864"/>
                  <a:pt x="3631721" y="314864"/>
                </a:cubicBezTo>
                <a:cubicBezTo>
                  <a:pt x="3791310" y="314864"/>
                  <a:pt x="3978215" y="37380"/>
                  <a:pt x="4132053" y="38818"/>
                </a:cubicBezTo>
                <a:cubicBezTo>
                  <a:pt x="4285891" y="40256"/>
                  <a:pt x="4412411" y="329241"/>
                  <a:pt x="4554747" y="323490"/>
                </a:cubicBezTo>
                <a:cubicBezTo>
                  <a:pt x="4697083" y="317739"/>
                  <a:pt x="4833668" y="8626"/>
                  <a:pt x="4986068" y="4313"/>
                </a:cubicBezTo>
                <a:cubicBezTo>
                  <a:pt x="5138468" y="0"/>
                  <a:pt x="5310996" y="294736"/>
                  <a:pt x="5469147" y="297611"/>
                </a:cubicBezTo>
                <a:cubicBezTo>
                  <a:pt x="5627298" y="300487"/>
                  <a:pt x="5782574" y="23004"/>
                  <a:pt x="5934974" y="21566"/>
                </a:cubicBezTo>
                <a:cubicBezTo>
                  <a:pt x="6087374" y="20128"/>
                  <a:pt x="6235460" y="288984"/>
                  <a:pt x="6383547" y="288984"/>
                </a:cubicBezTo>
                <a:cubicBezTo>
                  <a:pt x="6531634" y="288984"/>
                  <a:pt x="6669656" y="12940"/>
                  <a:pt x="6823494" y="21566"/>
                </a:cubicBezTo>
                <a:cubicBezTo>
                  <a:pt x="6977332" y="30192"/>
                  <a:pt x="7159925" y="339305"/>
                  <a:pt x="7306574" y="340743"/>
                </a:cubicBezTo>
                <a:cubicBezTo>
                  <a:pt x="7453223" y="342181"/>
                  <a:pt x="7548114" y="33068"/>
                  <a:pt x="7703389" y="30192"/>
                </a:cubicBezTo>
                <a:cubicBezTo>
                  <a:pt x="7858664" y="27317"/>
                  <a:pt x="7999562" y="130833"/>
                  <a:pt x="8238226" y="323490"/>
                </a:cubicBezTo>
                <a:cubicBezTo>
                  <a:pt x="8476890" y="516147"/>
                  <a:pt x="8952781" y="1000664"/>
                  <a:pt x="9135374" y="1186132"/>
                </a:cubicBezTo>
                <a:cubicBezTo>
                  <a:pt x="9317967" y="1371600"/>
                  <a:pt x="9325874" y="1403949"/>
                  <a:pt x="9333781" y="143629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VIPIN</dc:creator>
  <cp:lastModifiedBy>VIPIN</cp:lastModifiedBy>
  <cp:revision>1</cp:revision>
  <dcterms:created xsi:type="dcterms:W3CDTF">2023-12-20T09:11:17Z</dcterms:created>
  <dcterms:modified xsi:type="dcterms:W3CDTF">2023-12-20T09:20:39Z</dcterms:modified>
</cp:coreProperties>
</file>