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17"/>
  </p:notesMasterIdLst>
  <p:handoutMasterIdLst>
    <p:handoutMasterId r:id="rId18"/>
  </p:handoutMasterIdLst>
  <p:sldIdLst>
    <p:sldId id="271" r:id="rId2"/>
    <p:sldId id="256" r:id="rId3"/>
    <p:sldId id="258" r:id="rId4"/>
    <p:sldId id="259" r:id="rId5"/>
    <p:sldId id="273" r:id="rId6"/>
    <p:sldId id="274" r:id="rId7"/>
    <p:sldId id="275" r:id="rId8"/>
    <p:sldId id="261" r:id="rId9"/>
    <p:sldId id="260" r:id="rId10"/>
    <p:sldId id="262" r:id="rId11"/>
    <p:sldId id="272" r:id="rId12"/>
    <p:sldId id="267" r:id="rId13"/>
    <p:sldId id="276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30E750-B1CF-40AB-99A9-72A32840AD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AF44F-145F-4411-B8EE-E3929F54B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CC31-2D79-4E34-AB39-A4DA219879C0}" type="datetimeFigureOut">
              <a:rPr lang="en-IN" smtClean="0"/>
              <a:pPr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7EC4-AE7A-4211-9BDC-347593C03C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07B38-555E-43DA-BD01-F5546DB4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06FB-861D-43F4-9432-DD2A96C244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25327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622C5-8638-4D6A-8F1E-1E01B37BDE5A}" type="datetimeFigureOut">
              <a:rPr lang="en-IN" smtClean="0"/>
              <a:pPr/>
              <a:t>10-05-2022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A013-5026-4803-81CE-5D2F63C8F1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1028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2EA7947-E287-4738-8C82-07CE4F01EF03}" type="datetime2">
              <a:rPr lang="en-US" smtClean="0"/>
              <a:pPr/>
              <a:t>Tuesday, May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pPr/>
              <a:t>Tuesday, May 10,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2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6CB39B-5F4C-4A7E-9BE3-AAFD45576D16}" type="datetime2">
              <a:rPr lang="en-US" smtClean="0"/>
              <a:pPr/>
              <a:t>Tuesday, May 10,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91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6CB39B-5F4C-4A7E-9BE3-AAFD45576D16}" type="datetime2">
              <a:rPr lang="en-US" smtClean="0"/>
              <a:pPr/>
              <a:t>Tuesday, May 10,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783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6CB39B-5F4C-4A7E-9BE3-AAFD45576D16}" type="datetime2">
              <a:rPr lang="en-US" smtClean="0"/>
              <a:pPr/>
              <a:t>Tuesday, May 10,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691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pPr/>
              <a:t>Tuesday, May 10,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131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pPr/>
              <a:t>Tuesday, May 10,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561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pPr/>
              <a:t>Tuesday, May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3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AE0CE1-F450-4107-B2CB-17B18F8A3F4A}" type="datetime2">
              <a:rPr lang="en-US" smtClean="0"/>
              <a:pPr/>
              <a:t>Tuesday, May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pPr/>
              <a:t>Tuesday, May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809929-0719-4517-94D6-FDF7F99E70F6}" type="datetime2">
              <a:rPr lang="en-US" smtClean="0"/>
              <a:pPr/>
              <a:t>Tuesday, May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pPr/>
              <a:t>Tuesday, May 10,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pPr/>
              <a:t>Tuesday, May 10,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8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pPr/>
              <a:t>Tuesday, May 10,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pPr/>
              <a:t>Tuesday, May 10,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9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pPr/>
              <a:t>Tuesday, May 10,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pPr/>
              <a:t>Tuesday, May 10,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559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pPr/>
              <a:t>Tuesday, May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cad=rja&amp;uact=8&amp;ved=2ahUKEwiYy4finOnwAhUbPXAKHeqxDyAQFjACegQICxAD&amp;url=https%3A%2F%2Fwww.smartdraw.com%2Fuse-case-diagram%2F&amp;usg=AOvVaw1paPH3m325jLG07S4AOK-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html/index.h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D8643E-C471-4D0C-B057-25999A7C16FF}"/>
              </a:ext>
            </a:extLst>
          </p:cNvPr>
          <p:cNvSpPr txBox="1"/>
          <p:nvPr/>
        </p:nvSpPr>
        <p:spPr>
          <a:xfrm>
            <a:off x="0" y="17433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19888-59C5-4DC9-9854-282E9E679B45}"/>
              </a:ext>
            </a:extLst>
          </p:cNvPr>
          <p:cNvSpPr txBox="1"/>
          <p:nvPr/>
        </p:nvSpPr>
        <p:spPr>
          <a:xfrm>
            <a:off x="0" y="551172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5650" marR="651078" algn="ctr" rtl="0">
              <a:spcBef>
                <a:spcPts val="8047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BANSAL INSTITUTE OF ENGINEERING &amp; TECHNOLOGY, LUCKNOW                           DEPARTMENT OF COMPUTER SCIENCE AND ENGINEERING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D8130-88F7-4595-8E1C-6A990B420E82}"/>
              </a:ext>
            </a:extLst>
          </p:cNvPr>
          <p:cNvSpPr txBox="1"/>
          <p:nvPr/>
        </p:nvSpPr>
        <p:spPr>
          <a:xfrm>
            <a:off x="259977" y="12113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PIZZA SHOP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7B316-632C-44A0-9019-2E629B3816F9}"/>
              </a:ext>
            </a:extLst>
          </p:cNvPr>
          <p:cNvSpPr txBox="1"/>
          <p:nvPr/>
        </p:nvSpPr>
        <p:spPr>
          <a:xfrm>
            <a:off x="256395" y="4176200"/>
            <a:ext cx="609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VIPIN KUMAR YADAV (1842210118)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VIVEK PRAKASH PRAJAPATI(1842210121)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2BF2BF-3D02-4EAC-9A7F-A9B5463405E9}"/>
              </a:ext>
            </a:extLst>
          </p:cNvPr>
          <p:cNvSpPr txBox="1"/>
          <p:nvPr/>
        </p:nvSpPr>
        <p:spPr>
          <a:xfrm>
            <a:off x="8147498" y="3948182"/>
            <a:ext cx="6099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 OF CSE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C.L.P Gupta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Hannan Ansari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89173D9C-807E-4D02-B58F-670F6382F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61" y="2365076"/>
            <a:ext cx="1607350" cy="15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35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A71872-AAE8-4998-8456-6BFB87726440}"/>
              </a:ext>
            </a:extLst>
          </p:cNvPr>
          <p:cNvSpPr/>
          <p:nvPr/>
        </p:nvSpPr>
        <p:spPr>
          <a:xfrm>
            <a:off x="332509" y="321044"/>
            <a:ext cx="11526982" cy="6854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2B09C-DDD7-40FF-AE26-B9FB4C0C17CE}"/>
              </a:ext>
            </a:extLst>
          </p:cNvPr>
          <p:cNvSpPr/>
          <p:nvPr/>
        </p:nvSpPr>
        <p:spPr>
          <a:xfrm>
            <a:off x="332509" y="299196"/>
            <a:ext cx="660714" cy="685463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D172B0-0225-4184-90CE-8AA7C6E60BBE}"/>
              </a:ext>
            </a:extLst>
          </p:cNvPr>
          <p:cNvSpPr/>
          <p:nvPr/>
        </p:nvSpPr>
        <p:spPr>
          <a:xfrm>
            <a:off x="993223" y="1911137"/>
            <a:ext cx="9517759" cy="4304935"/>
          </a:xfrm>
          <a:prstGeom prst="roundRect">
            <a:avLst/>
          </a:prstGeom>
          <a:solidFill>
            <a:srgbClr val="D3D3D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algn="just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5531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A71872-AAE8-4998-8456-6BFB87726440}"/>
              </a:ext>
            </a:extLst>
          </p:cNvPr>
          <p:cNvSpPr/>
          <p:nvPr/>
        </p:nvSpPr>
        <p:spPr>
          <a:xfrm>
            <a:off x="332509" y="340488"/>
            <a:ext cx="11526982" cy="6854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2B09C-DDD7-40FF-AE26-B9FB4C0C17CE}"/>
              </a:ext>
            </a:extLst>
          </p:cNvPr>
          <p:cNvSpPr/>
          <p:nvPr/>
        </p:nvSpPr>
        <p:spPr>
          <a:xfrm>
            <a:off x="332509" y="299196"/>
            <a:ext cx="660714" cy="685463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D172B0-0225-4184-90CE-8AA7C6E60BBE}"/>
              </a:ext>
            </a:extLst>
          </p:cNvPr>
          <p:cNvSpPr/>
          <p:nvPr/>
        </p:nvSpPr>
        <p:spPr>
          <a:xfrm>
            <a:off x="993223" y="1911137"/>
            <a:ext cx="9517759" cy="4304935"/>
          </a:xfrm>
          <a:prstGeom prst="roundRect">
            <a:avLst/>
          </a:prstGeom>
          <a:solidFill>
            <a:srgbClr val="D3D3D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A</a:t>
            </a:r>
            <a:r>
              <a:rPr lang="en-US" sz="2800" b="0" i="0" u="none" strike="noStrike" dirty="0">
                <a:solidFill>
                  <a:srgbClr val="1E73BE"/>
                </a:solidFill>
                <a:effectLst/>
                <a:latin typeface="-apple-system"/>
                <a:hlinkClick r:id="rId2"/>
              </a:rPr>
              <a:t> use case diagram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 is a visual representation of how a user might interact with a program.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 A use case diagram depicts the system’s numerous use cases and different sorts of users.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The circles or ellipses are used to depict the use cases.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1129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A71872-AAE8-4998-8456-6BFB87726440}"/>
              </a:ext>
            </a:extLst>
          </p:cNvPr>
          <p:cNvSpPr/>
          <p:nvPr/>
        </p:nvSpPr>
        <p:spPr>
          <a:xfrm>
            <a:off x="332509" y="320229"/>
            <a:ext cx="11462327" cy="6854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kern="0" dirty="0">
                <a:solidFill>
                  <a:srgbClr val="000000"/>
                </a:solidFill>
                <a:latin typeface="Calisto MT"/>
              </a:rPr>
              <a:t>Future </a:t>
            </a:r>
            <a:r>
              <a:rPr lang="en-IN" sz="3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2B09C-DDD7-40FF-AE26-B9FB4C0C17CE}"/>
              </a:ext>
            </a:extLst>
          </p:cNvPr>
          <p:cNvSpPr/>
          <p:nvPr/>
        </p:nvSpPr>
        <p:spPr>
          <a:xfrm>
            <a:off x="332509" y="320230"/>
            <a:ext cx="660714" cy="685463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6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F90DF0-142A-491F-B7DF-4ACC7B274DAC}"/>
              </a:ext>
            </a:extLst>
          </p:cNvPr>
          <p:cNvSpPr/>
          <p:nvPr/>
        </p:nvSpPr>
        <p:spPr>
          <a:xfrm>
            <a:off x="5169306" y="2225964"/>
            <a:ext cx="6625530" cy="4027169"/>
          </a:xfrm>
          <a:prstGeom prst="roundRect">
            <a:avLst/>
          </a:prstGeom>
          <a:solidFill>
            <a:srgbClr val="D3D3D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Other Restaurant and Pizza Shop.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D1F79-77CC-4F09-8652-4DC710DD28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23" y="1709324"/>
            <a:ext cx="4176083" cy="31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8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75C48F-A574-24E5-CE27-478E722C7962}"/>
              </a:ext>
            </a:extLst>
          </p:cNvPr>
          <p:cNvSpPr/>
          <p:nvPr/>
        </p:nvSpPr>
        <p:spPr>
          <a:xfrm>
            <a:off x="340658" y="259978"/>
            <a:ext cx="11510684" cy="6902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3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A71872-AAE8-4998-8456-6BFB87726440}"/>
              </a:ext>
            </a:extLst>
          </p:cNvPr>
          <p:cNvSpPr/>
          <p:nvPr/>
        </p:nvSpPr>
        <p:spPr>
          <a:xfrm>
            <a:off x="332509" y="347938"/>
            <a:ext cx="11462327" cy="6854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References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2B09C-DDD7-40FF-AE26-B9FB4C0C17CE}"/>
              </a:ext>
            </a:extLst>
          </p:cNvPr>
          <p:cNvSpPr/>
          <p:nvPr/>
        </p:nvSpPr>
        <p:spPr>
          <a:xfrm>
            <a:off x="332509" y="347939"/>
            <a:ext cx="660714" cy="685463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50142F-7AF3-47E9-9E9F-634B6534A386}"/>
              </a:ext>
            </a:extLst>
          </p:cNvPr>
          <p:cNvSpPr/>
          <p:nvPr/>
        </p:nvSpPr>
        <p:spPr>
          <a:xfrm>
            <a:off x="332509" y="347938"/>
            <a:ext cx="11462327" cy="6854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eferences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595600-836D-44EE-9857-656E46688096}"/>
              </a:ext>
            </a:extLst>
          </p:cNvPr>
          <p:cNvSpPr/>
          <p:nvPr/>
        </p:nvSpPr>
        <p:spPr>
          <a:xfrm>
            <a:off x="332509" y="347939"/>
            <a:ext cx="660714" cy="685463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FFFF"/>
                </a:solidFill>
                <a:latin typeface="Calisto MT"/>
              </a:rPr>
              <a:t>12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9E6F98-BD78-447A-BC15-8A3336C26315}"/>
              </a:ext>
            </a:extLst>
          </p:cNvPr>
          <p:cNvSpPr/>
          <p:nvPr/>
        </p:nvSpPr>
        <p:spPr>
          <a:xfrm>
            <a:off x="993223" y="1911138"/>
            <a:ext cx="9241640" cy="3404389"/>
          </a:xfrm>
          <a:prstGeom prst="roundRect">
            <a:avLst/>
          </a:prstGeom>
          <a:solidFill>
            <a:srgbClr val="D3D3D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Tutorial (https://www.w3schools.com/html/)</a:t>
            </a:r>
            <a:endParaRPr lang="en-IN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u="sng" dirty="0">
                <a:solidFill>
                  <a:schemeClr val="tx1"/>
                </a:solidFill>
              </a:rPr>
              <a:t>SASS</a:t>
            </a:r>
            <a:r>
              <a:rPr lang="en-IN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Tutorial (https://www.w3schools.com/sass/)</a:t>
            </a:r>
            <a:endParaRPr lang="en-IN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IN" sz="28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r>
              <a:rPr lang="en-IN" sz="28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IN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Tutorialspoint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8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EB8964-6EF2-44BC-B6CA-DA4E7562A2DD}"/>
              </a:ext>
            </a:extLst>
          </p:cNvPr>
          <p:cNvSpPr/>
          <p:nvPr/>
        </p:nvSpPr>
        <p:spPr>
          <a:xfrm>
            <a:off x="493059" y="347938"/>
            <a:ext cx="11301777" cy="6854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3A286-8567-4A3C-8ADB-AF64B038F47F}"/>
              </a:ext>
            </a:extLst>
          </p:cNvPr>
          <p:cNvSpPr/>
          <p:nvPr/>
        </p:nvSpPr>
        <p:spPr>
          <a:xfrm rot="20666554">
            <a:off x="2373745" y="2967335"/>
            <a:ext cx="76661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rgbClr val="80008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 …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7A4A5D-2C52-E981-87B9-7BB2FCB9EA87}"/>
              </a:ext>
            </a:extLst>
          </p:cNvPr>
          <p:cNvSpPr/>
          <p:nvPr/>
        </p:nvSpPr>
        <p:spPr>
          <a:xfrm>
            <a:off x="493059" y="325190"/>
            <a:ext cx="842682" cy="7082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1206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1E03AF7-C1F0-42EA-8279-FD7F7FE985EB}"/>
              </a:ext>
            </a:extLst>
          </p:cNvPr>
          <p:cNvSpPr txBox="1">
            <a:spLocks/>
          </p:cNvSpPr>
          <p:nvPr/>
        </p:nvSpPr>
        <p:spPr>
          <a:xfrm>
            <a:off x="710554" y="296421"/>
            <a:ext cx="10770887" cy="68546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982399-D608-4BA0-93A6-45C04012A87D}"/>
              </a:ext>
            </a:extLst>
          </p:cNvPr>
          <p:cNvSpPr/>
          <p:nvPr/>
        </p:nvSpPr>
        <p:spPr>
          <a:xfrm>
            <a:off x="1041126" y="1329438"/>
            <a:ext cx="4464166" cy="6886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delivery system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1E4339C-8C27-44C0-94DC-55EE1F1B0AC4}"/>
              </a:ext>
            </a:extLst>
          </p:cNvPr>
          <p:cNvSpPr/>
          <p:nvPr/>
        </p:nvSpPr>
        <p:spPr>
          <a:xfrm>
            <a:off x="954996" y="1291795"/>
            <a:ext cx="660714" cy="685463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1</a:t>
            </a:r>
          </a:p>
        </p:txBody>
      </p:sp>
      <p:sp>
        <p:nvSpPr>
          <p:cNvPr id="102" name="Subtitle 11">
            <a:extLst>
              <a:ext uri="{FF2B5EF4-FFF2-40B4-BE49-F238E27FC236}">
                <a16:creationId xmlns:a16="http://schemas.microsoft.com/office/drawing/2014/main" id="{0BB2CD5B-8A5C-4C48-86FE-3B09B582801B}"/>
              </a:ext>
            </a:extLst>
          </p:cNvPr>
          <p:cNvSpPr txBox="1">
            <a:spLocks/>
          </p:cNvSpPr>
          <p:nvPr/>
        </p:nvSpPr>
        <p:spPr>
          <a:xfrm>
            <a:off x="946118" y="2433584"/>
            <a:ext cx="4464167" cy="6941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103" name="Subtitle 11">
            <a:extLst>
              <a:ext uri="{FF2B5EF4-FFF2-40B4-BE49-F238E27FC236}">
                <a16:creationId xmlns:a16="http://schemas.microsoft.com/office/drawing/2014/main" id="{0B9AF29C-127C-403B-88B8-3E2EF9D7851F}"/>
              </a:ext>
            </a:extLst>
          </p:cNvPr>
          <p:cNvSpPr txBox="1">
            <a:spLocks/>
          </p:cNvSpPr>
          <p:nvPr/>
        </p:nvSpPr>
        <p:spPr>
          <a:xfrm>
            <a:off x="954996" y="4730960"/>
            <a:ext cx="4464167" cy="6941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F522BB1-F87D-4BB9-89EC-BC85A334CB80}"/>
              </a:ext>
            </a:extLst>
          </p:cNvPr>
          <p:cNvSpPr/>
          <p:nvPr/>
        </p:nvSpPr>
        <p:spPr>
          <a:xfrm>
            <a:off x="954996" y="2428381"/>
            <a:ext cx="651836" cy="698178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3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A827E73-EF4E-4609-93B5-B4E2113570EC}"/>
              </a:ext>
            </a:extLst>
          </p:cNvPr>
          <p:cNvSpPr/>
          <p:nvPr/>
        </p:nvSpPr>
        <p:spPr>
          <a:xfrm>
            <a:off x="954996" y="4729743"/>
            <a:ext cx="651834" cy="706071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7</a:t>
            </a:r>
          </a:p>
        </p:txBody>
      </p:sp>
      <p:sp>
        <p:nvSpPr>
          <p:cNvPr id="106" name="Subtitle 11">
            <a:extLst>
              <a:ext uri="{FF2B5EF4-FFF2-40B4-BE49-F238E27FC236}">
                <a16:creationId xmlns:a16="http://schemas.microsoft.com/office/drawing/2014/main" id="{BF68B5B0-4D6D-4A5F-B2D7-BB834A25386B}"/>
              </a:ext>
            </a:extLst>
          </p:cNvPr>
          <p:cNvSpPr txBox="1">
            <a:spLocks/>
          </p:cNvSpPr>
          <p:nvPr/>
        </p:nvSpPr>
        <p:spPr>
          <a:xfrm>
            <a:off x="954996" y="3580442"/>
            <a:ext cx="4464167" cy="6941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F89221F7-A850-4FA4-AAB2-D74D45641F34}"/>
              </a:ext>
            </a:extLst>
          </p:cNvPr>
          <p:cNvSpPr/>
          <p:nvPr/>
        </p:nvSpPr>
        <p:spPr>
          <a:xfrm>
            <a:off x="946118" y="3592625"/>
            <a:ext cx="651835" cy="644326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5</a:t>
            </a:r>
          </a:p>
        </p:txBody>
      </p:sp>
      <p:sp>
        <p:nvSpPr>
          <p:cNvPr id="116" name="Subtitle 11">
            <a:extLst>
              <a:ext uri="{FF2B5EF4-FFF2-40B4-BE49-F238E27FC236}">
                <a16:creationId xmlns:a16="http://schemas.microsoft.com/office/drawing/2014/main" id="{9E90EF54-6200-4E30-81B2-D626ED6A45AE}"/>
              </a:ext>
            </a:extLst>
          </p:cNvPr>
          <p:cNvSpPr txBox="1">
            <a:spLocks/>
          </p:cNvSpPr>
          <p:nvPr/>
        </p:nvSpPr>
        <p:spPr>
          <a:xfrm>
            <a:off x="6569059" y="1329438"/>
            <a:ext cx="4464167" cy="69793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84E832B-5665-4AE2-B34F-275A141516F3}"/>
              </a:ext>
            </a:extLst>
          </p:cNvPr>
          <p:cNvSpPr/>
          <p:nvPr/>
        </p:nvSpPr>
        <p:spPr>
          <a:xfrm>
            <a:off x="6569059" y="1339326"/>
            <a:ext cx="578278" cy="657971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2</a:t>
            </a:r>
          </a:p>
        </p:txBody>
      </p:sp>
      <p:sp>
        <p:nvSpPr>
          <p:cNvPr id="118" name="Subtitle 11">
            <a:extLst>
              <a:ext uri="{FF2B5EF4-FFF2-40B4-BE49-F238E27FC236}">
                <a16:creationId xmlns:a16="http://schemas.microsoft.com/office/drawing/2014/main" id="{F2041E6E-BC6D-4D70-8083-02B1F2C1A0E4}"/>
              </a:ext>
            </a:extLst>
          </p:cNvPr>
          <p:cNvSpPr txBox="1">
            <a:spLocks/>
          </p:cNvSpPr>
          <p:nvPr/>
        </p:nvSpPr>
        <p:spPr>
          <a:xfrm>
            <a:off x="6569058" y="2474862"/>
            <a:ext cx="4464167" cy="69314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Subtitle 11">
            <a:extLst>
              <a:ext uri="{FF2B5EF4-FFF2-40B4-BE49-F238E27FC236}">
                <a16:creationId xmlns:a16="http://schemas.microsoft.com/office/drawing/2014/main" id="{E5ECEBD7-3D9E-41CA-AC8E-D695D7DFEEE5}"/>
              </a:ext>
            </a:extLst>
          </p:cNvPr>
          <p:cNvSpPr txBox="1">
            <a:spLocks/>
          </p:cNvSpPr>
          <p:nvPr/>
        </p:nvSpPr>
        <p:spPr>
          <a:xfrm>
            <a:off x="6569059" y="3589698"/>
            <a:ext cx="4464167" cy="6894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715F8A8-13E7-41BE-85AA-3CD49F918461}"/>
              </a:ext>
            </a:extLst>
          </p:cNvPr>
          <p:cNvSpPr/>
          <p:nvPr/>
        </p:nvSpPr>
        <p:spPr>
          <a:xfrm>
            <a:off x="6569060" y="2465662"/>
            <a:ext cx="656272" cy="698023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4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16C8219-BC87-4E42-A496-2EBB4658F6EA}"/>
              </a:ext>
            </a:extLst>
          </p:cNvPr>
          <p:cNvSpPr/>
          <p:nvPr/>
        </p:nvSpPr>
        <p:spPr>
          <a:xfrm>
            <a:off x="6569059" y="3581055"/>
            <a:ext cx="656273" cy="689425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6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330E90-5AD7-4FFF-9A01-AD9D8F23C428}"/>
              </a:ext>
            </a:extLst>
          </p:cNvPr>
          <p:cNvCxnSpPr/>
          <p:nvPr/>
        </p:nvCxnSpPr>
        <p:spPr>
          <a:xfrm>
            <a:off x="517236" y="979564"/>
            <a:ext cx="11037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839C4E-B37F-4350-9A11-D04D2968DD28}"/>
              </a:ext>
            </a:extLst>
          </p:cNvPr>
          <p:cNvCxnSpPr/>
          <p:nvPr/>
        </p:nvCxnSpPr>
        <p:spPr>
          <a:xfrm>
            <a:off x="577269" y="6788728"/>
            <a:ext cx="11037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00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A71872-AAE8-4998-8456-6BFB87726440}"/>
              </a:ext>
            </a:extLst>
          </p:cNvPr>
          <p:cNvSpPr/>
          <p:nvPr/>
        </p:nvSpPr>
        <p:spPr>
          <a:xfrm>
            <a:off x="144250" y="330095"/>
            <a:ext cx="11462327" cy="6854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Online Delivery System?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2B09C-DDD7-40FF-AE26-B9FB4C0C17CE}"/>
              </a:ext>
            </a:extLst>
          </p:cNvPr>
          <p:cNvSpPr/>
          <p:nvPr/>
        </p:nvSpPr>
        <p:spPr>
          <a:xfrm>
            <a:off x="144250" y="316412"/>
            <a:ext cx="660714" cy="685463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671AC8-EBEF-4114-9517-D6D6400E586D}"/>
              </a:ext>
            </a:extLst>
          </p:cNvPr>
          <p:cNvSpPr/>
          <p:nvPr/>
        </p:nvSpPr>
        <p:spPr>
          <a:xfrm>
            <a:off x="1269685" y="1937460"/>
            <a:ext cx="8580168" cy="4225928"/>
          </a:xfrm>
          <a:prstGeom prst="roundRect">
            <a:avLst/>
          </a:prstGeom>
          <a:solidFill>
            <a:srgbClr val="D3D3D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Pizza Delivery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of ordering pizza from a website. A customer will search for a favorite pizza ,usually filtered is type of pizza and choose from available items, and choose to delivery.</a:t>
            </a:r>
          </a:p>
        </p:txBody>
      </p:sp>
    </p:spTree>
    <p:extLst>
      <p:ext uri="{BB962C8B-B14F-4D97-AF65-F5344CB8AC3E}">
        <p14:creationId xmlns:p14="http://schemas.microsoft.com/office/powerpoint/2010/main" val="15514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A71872-AAE8-4998-8456-6BFB87726440}"/>
              </a:ext>
            </a:extLst>
          </p:cNvPr>
          <p:cNvSpPr/>
          <p:nvPr/>
        </p:nvSpPr>
        <p:spPr>
          <a:xfrm>
            <a:off x="332508" y="344726"/>
            <a:ext cx="11462327" cy="6854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2B09C-DDD7-40FF-AE26-B9FB4C0C17CE}"/>
              </a:ext>
            </a:extLst>
          </p:cNvPr>
          <p:cNvSpPr/>
          <p:nvPr/>
        </p:nvSpPr>
        <p:spPr>
          <a:xfrm>
            <a:off x="332509" y="344726"/>
            <a:ext cx="660714" cy="685463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dirty="0">
                <a:solidFill>
                  <a:srgbClr val="FFFFFF"/>
                </a:solidFill>
                <a:latin typeface="Calisto MT"/>
              </a:rPr>
              <a:t>2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1B91E-B280-4DA8-BFEC-F592E4454226}"/>
              </a:ext>
            </a:extLst>
          </p:cNvPr>
          <p:cNvSpPr/>
          <p:nvPr/>
        </p:nvSpPr>
        <p:spPr>
          <a:xfrm>
            <a:off x="993223" y="1911138"/>
            <a:ext cx="8834268" cy="3768436"/>
          </a:xfrm>
          <a:prstGeom prst="roundRect">
            <a:avLst/>
          </a:prstGeom>
          <a:solidFill>
            <a:srgbClr val="D3D3D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Pizza Shop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provide an essence of Online Pizza via a simple and yet powerful medium to customer. 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time of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42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64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66C9CB-4723-0D4B-0108-66C06F7B98F0}"/>
              </a:ext>
            </a:extLst>
          </p:cNvPr>
          <p:cNvSpPr/>
          <p:nvPr/>
        </p:nvSpPr>
        <p:spPr>
          <a:xfrm>
            <a:off x="623047" y="188258"/>
            <a:ext cx="10945906" cy="6723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72A7EB-46D9-C3E2-ADA5-F29513BED8A4}"/>
              </a:ext>
            </a:extLst>
          </p:cNvPr>
          <p:cNvSpPr/>
          <p:nvPr/>
        </p:nvSpPr>
        <p:spPr>
          <a:xfrm>
            <a:off x="623047" y="179293"/>
            <a:ext cx="815788" cy="6813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72611F-AE40-D43F-037F-F6C65CE60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51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A71872-AAE8-4998-8456-6BFB87726440}"/>
              </a:ext>
            </a:extLst>
          </p:cNvPr>
          <p:cNvSpPr/>
          <p:nvPr/>
        </p:nvSpPr>
        <p:spPr>
          <a:xfrm>
            <a:off x="874546" y="321043"/>
            <a:ext cx="10420297" cy="6854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2B09C-DDD7-40FF-AE26-B9FB4C0C17CE}"/>
              </a:ext>
            </a:extLst>
          </p:cNvPr>
          <p:cNvSpPr/>
          <p:nvPr/>
        </p:nvSpPr>
        <p:spPr>
          <a:xfrm>
            <a:off x="874546" y="321044"/>
            <a:ext cx="660714" cy="685463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dirty="0">
                <a:solidFill>
                  <a:srgbClr val="FFFFFF"/>
                </a:solidFill>
                <a:latin typeface="Calisto MT"/>
              </a:rPr>
              <a:t>3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A26517-53BB-408C-8D04-DA86FB05EC1F}"/>
              </a:ext>
            </a:extLst>
          </p:cNvPr>
          <p:cNvSpPr/>
          <p:nvPr/>
        </p:nvSpPr>
        <p:spPr>
          <a:xfrm>
            <a:off x="993222" y="1911137"/>
            <a:ext cx="9517759" cy="4304935"/>
          </a:xfrm>
          <a:prstGeom prst="roundRect">
            <a:avLst/>
          </a:prstGeom>
          <a:solidFill>
            <a:srgbClr val="D3D3D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the </a:t>
            </a:r>
            <a:r>
              <a:rPr lang="en-I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Pizza Shop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to  reach to wider range of customers and to educate them about existing and new packages and discounts offered by pizza shop.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more purpose is to allow customers to place order online using interactive men so that they can receive order at home.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customer to pay online.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reduce the time consumption.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A71872-AAE8-4998-8456-6BFB87726440}"/>
              </a:ext>
            </a:extLst>
          </p:cNvPr>
          <p:cNvSpPr/>
          <p:nvPr/>
        </p:nvSpPr>
        <p:spPr>
          <a:xfrm>
            <a:off x="332509" y="347938"/>
            <a:ext cx="11462327" cy="6854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2B09C-DDD7-40FF-AE26-B9FB4C0C17CE}"/>
              </a:ext>
            </a:extLst>
          </p:cNvPr>
          <p:cNvSpPr/>
          <p:nvPr/>
        </p:nvSpPr>
        <p:spPr>
          <a:xfrm>
            <a:off x="332509" y="347939"/>
            <a:ext cx="660714" cy="685463"/>
          </a:xfrm>
          <a:prstGeom prst="roundRect">
            <a:avLst/>
          </a:prstGeom>
          <a:solidFill>
            <a:srgbClr val="800080"/>
          </a:solidFill>
          <a:ln w="12700" cap="flat" cmpd="sng" algn="ctr">
            <a:solidFill>
              <a:srgbClr val="DE922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dirty="0">
                <a:solidFill>
                  <a:srgbClr val="FFFFFF"/>
                </a:solidFill>
                <a:latin typeface="Calisto MT"/>
              </a:rPr>
              <a:t>4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44F5E3-57A1-4CE2-BF5C-CAF0213D84E6}"/>
              </a:ext>
            </a:extLst>
          </p:cNvPr>
          <p:cNvSpPr/>
          <p:nvPr/>
        </p:nvSpPr>
        <p:spPr>
          <a:xfrm>
            <a:off x="993223" y="1911137"/>
            <a:ext cx="9124912" cy="4508135"/>
          </a:xfrm>
          <a:prstGeom prst="roundRect">
            <a:avLst/>
          </a:prstGeom>
          <a:solidFill>
            <a:srgbClr val="D3D3D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requirements(min.)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512 MB of RAM.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i3 processor or higher. </a:t>
            </a:r>
          </a:p>
          <a:p>
            <a:pPr algn="just"/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Requirements(min.)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Microsoft Visual Studio Code 2010 or any editor.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C4220D"/>
    </a:accent1>
    <a:accent2>
      <a:srgbClr val="EB7712"/>
    </a:accent2>
    <a:accent3>
      <a:srgbClr val="ECBD31"/>
    </a:accent3>
    <a:accent4>
      <a:srgbClr val="92CE4A"/>
    </a:accent4>
    <a:accent5>
      <a:srgbClr val="50CFB4"/>
    </a:accent5>
    <a:accent6>
      <a:srgbClr val="0D8EC5"/>
    </a:accent6>
    <a:hlink>
      <a:srgbClr val="EA5A0C"/>
    </a:hlink>
    <a:folHlink>
      <a:srgbClr val="F09D3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</TotalTime>
  <Words>377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Calisto MT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Narvdeshwar .</dc:creator>
  <cp:lastModifiedBy>Vipin Kumar Yadav</cp:lastModifiedBy>
  <cp:revision>48</cp:revision>
  <dcterms:created xsi:type="dcterms:W3CDTF">2021-01-03T03:44:06Z</dcterms:created>
  <dcterms:modified xsi:type="dcterms:W3CDTF">2022-05-10T05:33:02Z</dcterms:modified>
</cp:coreProperties>
</file>