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hendra Ram" userId="5884843bc78ebae4" providerId="LiveId" clId="{D80902A1-8C8E-4469-B2B7-A5577574841F}"/>
    <pc:docChg chg="undo custSel addSld delSld modSld">
      <pc:chgData name="Dr. Mahendra Ram" userId="5884843bc78ebae4" providerId="LiveId" clId="{D80902A1-8C8E-4469-B2B7-A5577574841F}" dt="2024-01-19T10:35:31.387" v="978" actId="1076"/>
      <pc:docMkLst>
        <pc:docMk/>
      </pc:docMkLst>
      <pc:sldChg chg="modSp new mod">
        <pc:chgData name="Dr. Mahendra Ram" userId="5884843bc78ebae4" providerId="LiveId" clId="{D80902A1-8C8E-4469-B2B7-A5577574841F}" dt="2024-01-18T09:32:52.330" v="165" actId="27636"/>
        <pc:sldMkLst>
          <pc:docMk/>
          <pc:sldMk cId="1903897136" sldId="256"/>
        </pc:sldMkLst>
        <pc:spChg chg="mod">
          <ac:chgData name="Dr. Mahendra Ram" userId="5884843bc78ebae4" providerId="LiveId" clId="{D80902A1-8C8E-4469-B2B7-A5577574841F}" dt="2024-01-18T09:32:52.330" v="165" actId="27636"/>
          <ac:spMkLst>
            <pc:docMk/>
            <pc:sldMk cId="1903897136" sldId="256"/>
            <ac:spMk id="2" creationId="{3F418473-D976-5ED8-C111-A1EB4E855CAE}"/>
          </ac:spMkLst>
        </pc:spChg>
      </pc:sldChg>
      <pc:sldChg chg="addSp delSp modSp new del mod">
        <pc:chgData name="Dr. Mahendra Ram" userId="5884843bc78ebae4" providerId="LiveId" clId="{D80902A1-8C8E-4469-B2B7-A5577574841F}" dt="2024-01-18T09:10:39.356" v="39" actId="47"/>
        <pc:sldMkLst>
          <pc:docMk/>
          <pc:sldMk cId="4070794971" sldId="257"/>
        </pc:sldMkLst>
        <pc:spChg chg="del">
          <ac:chgData name="Dr. Mahendra Ram" userId="5884843bc78ebae4" providerId="LiveId" clId="{D80902A1-8C8E-4469-B2B7-A5577574841F}" dt="2024-01-18T08:53:03.031" v="28" actId="478"/>
          <ac:spMkLst>
            <pc:docMk/>
            <pc:sldMk cId="4070794971" sldId="257"/>
            <ac:spMk id="2" creationId="{E9956885-0373-F0F2-493A-36D16CBADC0E}"/>
          </ac:spMkLst>
        </pc:spChg>
        <pc:spChg chg="del">
          <ac:chgData name="Dr. Mahendra Ram" userId="5884843bc78ebae4" providerId="LiveId" clId="{D80902A1-8C8E-4469-B2B7-A5577574841F}" dt="2024-01-18T08:53:47.941" v="36" actId="478"/>
          <ac:spMkLst>
            <pc:docMk/>
            <pc:sldMk cId="4070794971" sldId="257"/>
            <ac:spMk id="3" creationId="{923C3C05-D70C-1A0C-C5A1-B17FBFF8661C}"/>
          </ac:spMkLst>
        </pc:spChg>
        <pc:picChg chg="add del mod">
          <ac:chgData name="Dr. Mahendra Ram" userId="5884843bc78ebae4" providerId="LiveId" clId="{D80902A1-8C8E-4469-B2B7-A5577574841F}" dt="2024-01-18T08:54:40.925" v="37" actId="21"/>
          <ac:picMkLst>
            <pc:docMk/>
            <pc:sldMk cId="4070794971" sldId="257"/>
            <ac:picMk id="5" creationId="{2D39D8D8-D106-FA73-EBA8-227861C7913F}"/>
          </ac:picMkLst>
        </pc:picChg>
      </pc:sldChg>
      <pc:sldChg chg="addSp delSp modSp new mod">
        <pc:chgData name="Dr. Mahendra Ram" userId="5884843bc78ebae4" providerId="LiveId" clId="{D80902A1-8C8E-4469-B2B7-A5577574841F}" dt="2024-01-18T09:55:58.245" v="197" actId="207"/>
        <pc:sldMkLst>
          <pc:docMk/>
          <pc:sldMk cId="2444386241" sldId="258"/>
        </pc:sldMkLst>
        <pc:spChg chg="mod">
          <ac:chgData name="Dr. Mahendra Ram" userId="5884843bc78ebae4" providerId="LiveId" clId="{D80902A1-8C8E-4469-B2B7-A5577574841F}" dt="2024-01-18T09:55:58.245" v="197" actId="207"/>
          <ac:spMkLst>
            <pc:docMk/>
            <pc:sldMk cId="2444386241" sldId="258"/>
            <ac:spMk id="2" creationId="{A1124169-4CB1-027F-E919-3AA1B2CFAE27}"/>
          </ac:spMkLst>
        </pc:spChg>
        <pc:spChg chg="add del">
          <ac:chgData name="Dr. Mahendra Ram" userId="5884843bc78ebae4" providerId="LiveId" clId="{D80902A1-8C8E-4469-B2B7-A5577574841F}" dt="2024-01-18T09:11:42.882" v="47" actId="22"/>
          <ac:spMkLst>
            <pc:docMk/>
            <pc:sldMk cId="2444386241" sldId="258"/>
            <ac:spMk id="3" creationId="{C4290578-4E54-C895-DEF0-E73A38BB4751}"/>
          </ac:spMkLst>
        </pc:spChg>
        <pc:spChg chg="add mod">
          <ac:chgData name="Dr. Mahendra Ram" userId="5884843bc78ebae4" providerId="LiveId" clId="{D80902A1-8C8E-4469-B2B7-A5577574841F}" dt="2024-01-18T09:55:24.662" v="166"/>
          <ac:spMkLst>
            <pc:docMk/>
            <pc:sldMk cId="2444386241" sldId="258"/>
            <ac:spMk id="10" creationId="{19E05D1F-6473-186B-84EE-D995979DEEDA}"/>
          </ac:spMkLst>
        </pc:spChg>
        <pc:picChg chg="add mod">
          <ac:chgData name="Dr. Mahendra Ram" userId="5884843bc78ebae4" providerId="LiveId" clId="{D80902A1-8C8E-4469-B2B7-A5577574841F}" dt="2024-01-18T09:18:28.255" v="128" actId="1076"/>
          <ac:picMkLst>
            <pc:docMk/>
            <pc:sldMk cId="2444386241" sldId="258"/>
            <ac:picMk id="5" creationId="{6846596F-1E59-037F-79BB-AD4792242286}"/>
          </ac:picMkLst>
        </pc:picChg>
        <pc:picChg chg="add del mod ord">
          <ac:chgData name="Dr. Mahendra Ram" userId="5884843bc78ebae4" providerId="LiveId" clId="{D80902A1-8C8E-4469-B2B7-A5577574841F}" dt="2024-01-18T09:11:39.945" v="46" actId="22"/>
          <ac:picMkLst>
            <pc:docMk/>
            <pc:sldMk cId="2444386241" sldId="258"/>
            <ac:picMk id="7" creationId="{9FFB261F-1EF9-1121-38AB-E1722E65EA60}"/>
          </ac:picMkLst>
        </pc:picChg>
        <pc:picChg chg="add mod ord">
          <ac:chgData name="Dr. Mahendra Ram" userId="5884843bc78ebae4" providerId="LiveId" clId="{D80902A1-8C8E-4469-B2B7-A5577574841F}" dt="2024-01-18T09:12:05.251" v="88" actId="1076"/>
          <ac:picMkLst>
            <pc:docMk/>
            <pc:sldMk cId="2444386241" sldId="258"/>
            <ac:picMk id="9" creationId="{AA139DD1-E333-1F9C-C73C-28D5F5A72687}"/>
          </ac:picMkLst>
        </pc:picChg>
      </pc:sldChg>
      <pc:sldChg chg="addSp delSp modSp new mod">
        <pc:chgData name="Dr. Mahendra Ram" userId="5884843bc78ebae4" providerId="LiveId" clId="{D80902A1-8C8E-4469-B2B7-A5577574841F}" dt="2024-01-18T09:56:02.985" v="199" actId="27636"/>
        <pc:sldMkLst>
          <pc:docMk/>
          <pc:sldMk cId="1244417344" sldId="259"/>
        </pc:sldMkLst>
        <pc:spChg chg="mod">
          <ac:chgData name="Dr. Mahendra Ram" userId="5884843bc78ebae4" providerId="LiveId" clId="{D80902A1-8C8E-4469-B2B7-A5577574841F}" dt="2024-01-18T09:18:10.778" v="125" actId="207"/>
          <ac:spMkLst>
            <pc:docMk/>
            <pc:sldMk cId="1244417344" sldId="259"/>
            <ac:spMk id="2" creationId="{560029D7-D7C2-FE36-4EFB-6ADE98E84776}"/>
          </ac:spMkLst>
        </pc:spChg>
        <pc:spChg chg="del">
          <ac:chgData name="Dr. Mahendra Ram" userId="5884843bc78ebae4" providerId="LiveId" clId="{D80902A1-8C8E-4469-B2B7-A5577574841F}" dt="2024-01-18T09:16:06.693" v="104" actId="22"/>
          <ac:spMkLst>
            <pc:docMk/>
            <pc:sldMk cId="1244417344" sldId="259"/>
            <ac:spMk id="3" creationId="{80C1802A-0C3B-1E38-23D5-9729469A2ACF}"/>
          </ac:spMkLst>
        </pc:spChg>
        <pc:spChg chg="add mod">
          <ac:chgData name="Dr. Mahendra Ram" userId="5884843bc78ebae4" providerId="LiveId" clId="{D80902A1-8C8E-4469-B2B7-A5577574841F}" dt="2024-01-18T09:56:02.985" v="199" actId="27636"/>
          <ac:spMkLst>
            <pc:docMk/>
            <pc:sldMk cId="1244417344" sldId="259"/>
            <ac:spMk id="11" creationId="{736295AC-68E1-C04A-7EC1-38F584C3A4E0}"/>
          </ac:spMkLst>
        </pc:spChg>
        <pc:grpChg chg="add mod">
          <ac:chgData name="Dr. Mahendra Ram" userId="5884843bc78ebae4" providerId="LiveId" clId="{D80902A1-8C8E-4469-B2B7-A5577574841F}" dt="2024-01-18T09:18:03.086" v="124" actId="1036"/>
          <ac:grpSpMkLst>
            <pc:docMk/>
            <pc:sldMk cId="1244417344" sldId="259"/>
            <ac:grpSpMk id="10" creationId="{C9DCE18B-644E-FCA3-F9ED-36B4A0D1CE48}"/>
          </ac:grpSpMkLst>
        </pc:grpChg>
        <pc:picChg chg="add mod ord">
          <ac:chgData name="Dr. Mahendra Ram" userId="5884843bc78ebae4" providerId="LiveId" clId="{D80902A1-8C8E-4469-B2B7-A5577574841F}" dt="2024-01-18T09:16:18.690" v="108" actId="14100"/>
          <ac:picMkLst>
            <pc:docMk/>
            <pc:sldMk cId="1244417344" sldId="259"/>
            <ac:picMk id="5" creationId="{28DEEABB-7970-D601-7749-00E732D18894}"/>
          </ac:picMkLst>
        </pc:picChg>
        <pc:picChg chg="add mod">
          <ac:chgData name="Dr. Mahendra Ram" userId="5884843bc78ebae4" providerId="LiveId" clId="{D80902A1-8C8E-4469-B2B7-A5577574841F}" dt="2024-01-18T09:17:51.785" v="119" actId="164"/>
          <ac:picMkLst>
            <pc:docMk/>
            <pc:sldMk cId="1244417344" sldId="259"/>
            <ac:picMk id="7" creationId="{E7E9845B-ED6B-4CD7-9869-0B596CD02073}"/>
          </ac:picMkLst>
        </pc:picChg>
        <pc:picChg chg="add mod">
          <ac:chgData name="Dr. Mahendra Ram" userId="5884843bc78ebae4" providerId="LiveId" clId="{D80902A1-8C8E-4469-B2B7-A5577574841F}" dt="2024-01-18T09:17:56.534" v="120" actId="1036"/>
          <ac:picMkLst>
            <pc:docMk/>
            <pc:sldMk cId="1244417344" sldId="259"/>
            <ac:picMk id="9" creationId="{28834620-6F18-9F5A-863C-F74A29A667FD}"/>
          </ac:picMkLst>
        </pc:picChg>
      </pc:sldChg>
      <pc:sldChg chg="addSp delSp modSp new mod modAnim">
        <pc:chgData name="Dr. Mahendra Ram" userId="5884843bc78ebae4" providerId="LiveId" clId="{D80902A1-8C8E-4469-B2B7-A5577574841F}" dt="2024-01-18T10:06:12.183" v="299"/>
        <pc:sldMkLst>
          <pc:docMk/>
          <pc:sldMk cId="2136937225" sldId="260"/>
        </pc:sldMkLst>
        <pc:spChg chg="del">
          <ac:chgData name="Dr. Mahendra Ram" userId="5884843bc78ebae4" providerId="LiveId" clId="{D80902A1-8C8E-4469-B2B7-A5577574841F}" dt="2024-01-18T09:59:29.621" v="230" actId="478"/>
          <ac:spMkLst>
            <pc:docMk/>
            <pc:sldMk cId="2136937225" sldId="260"/>
            <ac:spMk id="2" creationId="{CC7F20B3-861B-4E63-A9D7-44B4BDC4837B}"/>
          </ac:spMkLst>
        </pc:spChg>
        <pc:spChg chg="del mod">
          <ac:chgData name="Dr. Mahendra Ram" userId="5884843bc78ebae4" providerId="LiveId" clId="{D80902A1-8C8E-4469-B2B7-A5577574841F}" dt="2024-01-18T10:03:39.031" v="250" actId="478"/>
          <ac:spMkLst>
            <pc:docMk/>
            <pc:sldMk cId="2136937225" sldId="260"/>
            <ac:spMk id="3" creationId="{C5908BE2-8164-62F8-9FB7-3F86E4FDD475}"/>
          </ac:spMkLst>
        </pc:spChg>
        <pc:spChg chg="add mod">
          <ac:chgData name="Dr. Mahendra Ram" userId="5884843bc78ebae4" providerId="LiveId" clId="{D80902A1-8C8E-4469-B2B7-A5577574841F}" dt="2024-01-18T09:56:26.081" v="226" actId="20577"/>
          <ac:spMkLst>
            <pc:docMk/>
            <pc:sldMk cId="2136937225" sldId="260"/>
            <ac:spMk id="4" creationId="{E0B840EB-733B-5C5B-7742-476B5D3C51DD}"/>
          </ac:spMkLst>
        </pc:spChg>
        <pc:grpChg chg="add mod">
          <ac:chgData name="Dr. Mahendra Ram" userId="5884843bc78ebae4" providerId="LiveId" clId="{D80902A1-8C8E-4469-B2B7-A5577574841F}" dt="2024-01-18T10:02:58.904" v="249" actId="164"/>
          <ac:grpSpMkLst>
            <pc:docMk/>
            <pc:sldMk cId="2136937225" sldId="260"/>
            <ac:grpSpMk id="15" creationId="{79658988-3D9D-AD58-DB51-7043E0022122}"/>
          </ac:grpSpMkLst>
        </pc:grpChg>
        <pc:picChg chg="add mod">
          <ac:chgData name="Dr. Mahendra Ram" userId="5884843bc78ebae4" providerId="LiveId" clId="{D80902A1-8C8E-4469-B2B7-A5577574841F}" dt="2024-01-18T09:59:26.715" v="229" actId="14100"/>
          <ac:picMkLst>
            <pc:docMk/>
            <pc:sldMk cId="2136937225" sldId="260"/>
            <ac:picMk id="6" creationId="{07DD47C8-3596-7FD0-530F-53E29915053A}"/>
          </ac:picMkLst>
        </pc:picChg>
        <pc:picChg chg="add mod">
          <ac:chgData name="Dr. Mahendra Ram" userId="5884843bc78ebae4" providerId="LiveId" clId="{D80902A1-8C8E-4469-B2B7-A5577574841F}" dt="2024-01-18T10:01:26.915" v="241" actId="1036"/>
          <ac:picMkLst>
            <pc:docMk/>
            <pc:sldMk cId="2136937225" sldId="260"/>
            <ac:picMk id="8" creationId="{B79DEF33-3556-1DB9-FC5E-3C44B1AC1F57}"/>
          </ac:picMkLst>
        </pc:picChg>
        <pc:picChg chg="add mod">
          <ac:chgData name="Dr. Mahendra Ram" userId="5884843bc78ebae4" providerId="LiveId" clId="{D80902A1-8C8E-4469-B2B7-A5577574841F}" dt="2024-01-18T10:01:10.714" v="238" actId="14100"/>
          <ac:picMkLst>
            <pc:docMk/>
            <pc:sldMk cId="2136937225" sldId="260"/>
            <ac:picMk id="10" creationId="{CCD850D6-A475-22D3-F932-B35D06C0C12A}"/>
          </ac:picMkLst>
        </pc:picChg>
        <pc:picChg chg="add mod">
          <ac:chgData name="Dr. Mahendra Ram" userId="5884843bc78ebae4" providerId="LiveId" clId="{D80902A1-8C8E-4469-B2B7-A5577574841F}" dt="2024-01-18T10:02:58.904" v="249" actId="164"/>
          <ac:picMkLst>
            <pc:docMk/>
            <pc:sldMk cId="2136937225" sldId="260"/>
            <ac:picMk id="12" creationId="{83F1B3E2-D861-2F6E-7D99-1350506A776A}"/>
          </ac:picMkLst>
        </pc:picChg>
        <pc:picChg chg="add mod">
          <ac:chgData name="Dr. Mahendra Ram" userId="5884843bc78ebae4" providerId="LiveId" clId="{D80902A1-8C8E-4469-B2B7-A5577574841F}" dt="2024-01-18T10:02:58.904" v="249" actId="164"/>
          <ac:picMkLst>
            <pc:docMk/>
            <pc:sldMk cId="2136937225" sldId="260"/>
            <ac:picMk id="14" creationId="{BD471117-B087-5A3A-67F4-04ACC772F99C}"/>
          </ac:picMkLst>
        </pc:picChg>
        <pc:picChg chg="add mod">
          <ac:chgData name="Dr. Mahendra Ram" userId="5884843bc78ebae4" providerId="LiveId" clId="{D80902A1-8C8E-4469-B2B7-A5577574841F}" dt="2024-01-18T10:03:59.901" v="256" actId="1076"/>
          <ac:picMkLst>
            <pc:docMk/>
            <pc:sldMk cId="2136937225" sldId="260"/>
            <ac:picMk id="17" creationId="{B48E3BAD-0268-FEAA-F732-1BAEA2101BE0}"/>
          </ac:picMkLst>
        </pc:picChg>
        <pc:picChg chg="add mod">
          <ac:chgData name="Dr. Mahendra Ram" userId="5884843bc78ebae4" providerId="LiveId" clId="{D80902A1-8C8E-4469-B2B7-A5577574841F}" dt="2024-01-18T10:04:51.618" v="260" actId="1076"/>
          <ac:picMkLst>
            <pc:docMk/>
            <pc:sldMk cId="2136937225" sldId="260"/>
            <ac:picMk id="19" creationId="{7C73D97C-E7AD-A8F1-45A4-54CE9D04E3C7}"/>
          </ac:picMkLst>
        </pc:picChg>
        <pc:picChg chg="add mod">
          <ac:chgData name="Dr. Mahendra Ram" userId="5884843bc78ebae4" providerId="LiveId" clId="{D80902A1-8C8E-4469-B2B7-A5577574841F}" dt="2024-01-18T10:05:35.729" v="292" actId="1037"/>
          <ac:picMkLst>
            <pc:docMk/>
            <pc:sldMk cId="2136937225" sldId="260"/>
            <ac:picMk id="21" creationId="{26D53523-6FB1-7E9E-27CF-9E98082C5EA5}"/>
          </ac:picMkLst>
        </pc:picChg>
      </pc:sldChg>
      <pc:sldChg chg="addSp delSp modSp new mod modAnim">
        <pc:chgData name="Dr. Mahendra Ram" userId="5884843bc78ebae4" providerId="LiveId" clId="{D80902A1-8C8E-4469-B2B7-A5577574841F}" dt="2024-01-18T10:20:11.223" v="383"/>
        <pc:sldMkLst>
          <pc:docMk/>
          <pc:sldMk cId="595890185" sldId="261"/>
        </pc:sldMkLst>
        <pc:spChg chg="del">
          <ac:chgData name="Dr. Mahendra Ram" userId="5884843bc78ebae4" providerId="LiveId" clId="{D80902A1-8C8E-4469-B2B7-A5577574841F}" dt="2024-01-18T10:18:23.659" v="363" actId="478"/>
          <ac:spMkLst>
            <pc:docMk/>
            <pc:sldMk cId="595890185" sldId="261"/>
            <ac:spMk id="2" creationId="{64BF1A5D-579A-24DF-E8CD-5688E73C0FDE}"/>
          </ac:spMkLst>
        </pc:spChg>
        <pc:spChg chg="del">
          <ac:chgData name="Dr. Mahendra Ram" userId="5884843bc78ebae4" providerId="LiveId" clId="{D80902A1-8C8E-4469-B2B7-A5577574841F}" dt="2024-01-18T10:12:16.101" v="301" actId="22"/>
          <ac:spMkLst>
            <pc:docMk/>
            <pc:sldMk cId="595890185" sldId="261"/>
            <ac:spMk id="3" creationId="{7C687E08-ACA3-73F1-D4B4-D08CD8176575}"/>
          </ac:spMkLst>
        </pc:spChg>
        <pc:spChg chg="add mod">
          <ac:chgData name="Dr. Mahendra Ram" userId="5884843bc78ebae4" providerId="LiveId" clId="{D80902A1-8C8E-4469-B2B7-A5577574841F}" dt="2024-01-18T10:18:25" v="364"/>
          <ac:spMkLst>
            <pc:docMk/>
            <pc:sldMk cId="595890185" sldId="261"/>
            <ac:spMk id="6" creationId="{E74F23BE-ED7D-F971-EA7C-B1DBDF8641CE}"/>
          </ac:spMkLst>
        </pc:spChg>
        <pc:picChg chg="add mod ord">
          <ac:chgData name="Dr. Mahendra Ram" userId="5884843bc78ebae4" providerId="LiveId" clId="{D80902A1-8C8E-4469-B2B7-A5577574841F}" dt="2024-01-18T10:18:30.580" v="365" actId="1076"/>
          <ac:picMkLst>
            <pc:docMk/>
            <pc:sldMk cId="595890185" sldId="261"/>
            <ac:picMk id="5" creationId="{07438E30-90D9-3BB0-CCCF-0E32A87D3052}"/>
          </ac:picMkLst>
        </pc:picChg>
        <pc:picChg chg="add mod">
          <ac:chgData name="Dr. Mahendra Ram" userId="5884843bc78ebae4" providerId="LiveId" clId="{D80902A1-8C8E-4469-B2B7-A5577574841F}" dt="2024-01-18T10:19:35.549" v="377" actId="1036"/>
          <ac:picMkLst>
            <pc:docMk/>
            <pc:sldMk cId="595890185" sldId="261"/>
            <ac:picMk id="8" creationId="{3E968AEF-D5C2-9292-FECA-3D90C2D65556}"/>
          </ac:picMkLst>
        </pc:picChg>
        <pc:picChg chg="add mod">
          <ac:chgData name="Dr. Mahendra Ram" userId="5884843bc78ebae4" providerId="LiveId" clId="{D80902A1-8C8E-4469-B2B7-A5577574841F}" dt="2024-01-18T10:19:56.910" v="380" actId="14100"/>
          <ac:picMkLst>
            <pc:docMk/>
            <pc:sldMk cId="595890185" sldId="261"/>
            <ac:picMk id="10" creationId="{1C488EB1-B380-B7C8-8CFF-068AB241D6CB}"/>
          </ac:picMkLst>
        </pc:picChg>
      </pc:sldChg>
      <pc:sldChg chg="addSp delSp modSp new mod modAnim">
        <pc:chgData name="Dr. Mahendra Ram" userId="5884843bc78ebae4" providerId="LiveId" clId="{D80902A1-8C8E-4469-B2B7-A5577574841F}" dt="2024-01-19T09:35:11.321" v="575"/>
        <pc:sldMkLst>
          <pc:docMk/>
          <pc:sldMk cId="3552860038" sldId="262"/>
        </pc:sldMkLst>
        <pc:spChg chg="mod">
          <ac:chgData name="Dr. Mahendra Ram" userId="5884843bc78ebae4" providerId="LiveId" clId="{D80902A1-8C8E-4469-B2B7-A5577574841F}" dt="2024-01-18T10:18:06.755" v="362" actId="14100"/>
          <ac:spMkLst>
            <pc:docMk/>
            <pc:sldMk cId="3552860038" sldId="262"/>
            <ac:spMk id="2" creationId="{BA2E30E9-2561-E198-73AA-9F4305B85D93}"/>
          </ac:spMkLst>
        </pc:spChg>
        <pc:spChg chg="del">
          <ac:chgData name="Dr. Mahendra Ram" userId="5884843bc78ebae4" providerId="LiveId" clId="{D80902A1-8C8E-4469-B2B7-A5577574841F}" dt="2024-01-18T10:21:10.283" v="384" actId="22"/>
          <ac:spMkLst>
            <pc:docMk/>
            <pc:sldMk cId="3552860038" sldId="262"/>
            <ac:spMk id="3" creationId="{7FE5A4E6-E4C1-A95C-D179-004A335CF325}"/>
          </ac:spMkLst>
        </pc:spChg>
        <pc:spChg chg="add mod">
          <ac:chgData name="Dr. Mahendra Ram" userId="5884843bc78ebae4" providerId="LiveId" clId="{D80902A1-8C8E-4469-B2B7-A5577574841F}" dt="2024-01-18T10:36:48.344" v="566" actId="207"/>
          <ac:spMkLst>
            <pc:docMk/>
            <pc:sldMk cId="3552860038" sldId="262"/>
            <ac:spMk id="16" creationId="{F4299197-BADC-A5CB-A9B0-361515625B2F}"/>
          </ac:spMkLst>
        </pc:spChg>
        <pc:grpChg chg="add mod">
          <ac:chgData name="Dr. Mahendra Ram" userId="5884843bc78ebae4" providerId="LiveId" clId="{D80902A1-8C8E-4469-B2B7-A5577574841F}" dt="2024-01-18T10:24:38.252" v="396" actId="164"/>
          <ac:grpSpMkLst>
            <pc:docMk/>
            <pc:sldMk cId="3552860038" sldId="262"/>
            <ac:grpSpMk id="10" creationId="{60772DDC-6CA2-F06C-9623-C7EB212BD751}"/>
          </ac:grpSpMkLst>
        </pc:grpChg>
        <pc:picChg chg="add mod">
          <ac:chgData name="Dr. Mahendra Ram" userId="5884843bc78ebae4" providerId="LiveId" clId="{D80902A1-8C8E-4469-B2B7-A5577574841F}" dt="2024-01-19T09:35:07.544" v="574" actId="14100"/>
          <ac:picMkLst>
            <pc:docMk/>
            <pc:sldMk cId="3552860038" sldId="262"/>
            <ac:picMk id="4" creationId="{8204829D-212C-5A59-382A-8F2474F03903}"/>
          </ac:picMkLst>
        </pc:picChg>
        <pc:picChg chg="add mod ord">
          <ac:chgData name="Dr. Mahendra Ram" userId="5884843bc78ebae4" providerId="LiveId" clId="{D80902A1-8C8E-4469-B2B7-A5577574841F}" dt="2024-01-18T10:21:19.830" v="387" actId="1076"/>
          <ac:picMkLst>
            <pc:docMk/>
            <pc:sldMk cId="3552860038" sldId="262"/>
            <ac:picMk id="5" creationId="{442073ED-0949-B87D-DB88-74021AA6E4B6}"/>
          </ac:picMkLst>
        </pc:picChg>
        <pc:picChg chg="add mod">
          <ac:chgData name="Dr. Mahendra Ram" userId="5884843bc78ebae4" providerId="LiveId" clId="{D80902A1-8C8E-4469-B2B7-A5577574841F}" dt="2024-01-18T10:24:38.252" v="396" actId="164"/>
          <ac:picMkLst>
            <pc:docMk/>
            <pc:sldMk cId="3552860038" sldId="262"/>
            <ac:picMk id="7" creationId="{926CBAF3-02CB-680F-4653-1583F7CEAA09}"/>
          </ac:picMkLst>
        </pc:picChg>
        <pc:picChg chg="add mod">
          <ac:chgData name="Dr. Mahendra Ram" userId="5884843bc78ebae4" providerId="LiveId" clId="{D80902A1-8C8E-4469-B2B7-A5577574841F}" dt="2024-01-18T10:24:42.898" v="397" actId="14100"/>
          <ac:picMkLst>
            <pc:docMk/>
            <pc:sldMk cId="3552860038" sldId="262"/>
            <ac:picMk id="9" creationId="{56475203-C3E1-4191-F789-DE6B41CB8864}"/>
          </ac:picMkLst>
        </pc:picChg>
        <pc:picChg chg="add mod">
          <ac:chgData name="Dr. Mahendra Ram" userId="5884843bc78ebae4" providerId="LiveId" clId="{D80902A1-8C8E-4469-B2B7-A5577574841F}" dt="2024-01-18T10:28:20.473" v="402" actId="14100"/>
          <ac:picMkLst>
            <pc:docMk/>
            <pc:sldMk cId="3552860038" sldId="262"/>
            <ac:picMk id="12" creationId="{D6CB2E50-8155-FE80-FCE6-E22C203DD89A}"/>
          </ac:picMkLst>
        </pc:picChg>
        <pc:picChg chg="add mod">
          <ac:chgData name="Dr. Mahendra Ram" userId="5884843bc78ebae4" providerId="LiveId" clId="{D80902A1-8C8E-4469-B2B7-A5577574841F}" dt="2024-01-19T09:34:55.865" v="571" actId="1076"/>
          <ac:picMkLst>
            <pc:docMk/>
            <pc:sldMk cId="3552860038" sldId="262"/>
            <ac:picMk id="14" creationId="{ACF676BF-A182-C84E-E936-D665613EFBAF}"/>
          </ac:picMkLst>
        </pc:picChg>
      </pc:sldChg>
      <pc:sldChg chg="addSp modSp new mod modAnim">
        <pc:chgData name="Dr. Mahendra Ram" userId="5884843bc78ebae4" providerId="LiveId" clId="{D80902A1-8C8E-4469-B2B7-A5577574841F}" dt="2024-01-19T09:52:44.992" v="805"/>
        <pc:sldMkLst>
          <pc:docMk/>
          <pc:sldMk cId="2329949594" sldId="263"/>
        </pc:sldMkLst>
        <pc:spChg chg="mod">
          <ac:chgData name="Dr. Mahendra Ram" userId="5884843bc78ebae4" providerId="LiveId" clId="{D80902A1-8C8E-4469-B2B7-A5577574841F}" dt="2024-01-19T09:39:03.233" v="630" actId="27636"/>
          <ac:spMkLst>
            <pc:docMk/>
            <pc:sldMk cId="2329949594" sldId="263"/>
            <ac:spMk id="2" creationId="{647BCF7C-4928-5857-C230-D34D0A1254B3}"/>
          </ac:spMkLst>
        </pc:spChg>
        <pc:spChg chg="mod">
          <ac:chgData name="Dr. Mahendra Ram" userId="5884843bc78ebae4" providerId="LiveId" clId="{D80902A1-8C8E-4469-B2B7-A5577574841F}" dt="2024-01-19T09:47:04.757" v="777" actId="1076"/>
          <ac:spMkLst>
            <pc:docMk/>
            <pc:sldMk cId="2329949594" sldId="263"/>
            <ac:spMk id="3" creationId="{8990D46E-0991-A4DD-6D5E-FAE821A0C021}"/>
          </ac:spMkLst>
        </pc:spChg>
        <pc:picChg chg="add mod">
          <ac:chgData name="Dr. Mahendra Ram" userId="5884843bc78ebae4" providerId="LiveId" clId="{D80902A1-8C8E-4469-B2B7-A5577574841F}" dt="2024-01-19T09:39:08.100" v="631" actId="1076"/>
          <ac:picMkLst>
            <pc:docMk/>
            <pc:sldMk cId="2329949594" sldId="263"/>
            <ac:picMk id="5" creationId="{B5BF1CE2-EF0F-31F0-04BF-7AAF3F8C5636}"/>
          </ac:picMkLst>
        </pc:picChg>
        <pc:picChg chg="add mod">
          <ac:chgData name="Dr. Mahendra Ram" userId="5884843bc78ebae4" providerId="LiveId" clId="{D80902A1-8C8E-4469-B2B7-A5577574841F}" dt="2024-01-19T09:39:11.454" v="632" actId="1076"/>
          <ac:picMkLst>
            <pc:docMk/>
            <pc:sldMk cId="2329949594" sldId="263"/>
            <ac:picMk id="7" creationId="{69255D4B-713B-1028-6148-6769E04C2F96}"/>
          </ac:picMkLst>
        </pc:picChg>
        <pc:picChg chg="add mod ord">
          <ac:chgData name="Dr. Mahendra Ram" userId="5884843bc78ebae4" providerId="LiveId" clId="{D80902A1-8C8E-4469-B2B7-A5577574841F}" dt="2024-01-19T09:50:04.643" v="793" actId="1076"/>
          <ac:picMkLst>
            <pc:docMk/>
            <pc:sldMk cId="2329949594" sldId="263"/>
            <ac:picMk id="9" creationId="{2F4AAD90-3940-B0FE-1C0A-03EEA53F8F4B}"/>
          </ac:picMkLst>
        </pc:picChg>
        <pc:picChg chg="add mod">
          <ac:chgData name="Dr. Mahendra Ram" userId="5884843bc78ebae4" providerId="LiveId" clId="{D80902A1-8C8E-4469-B2B7-A5577574841F}" dt="2024-01-19T09:49:58.237" v="792" actId="1076"/>
          <ac:picMkLst>
            <pc:docMk/>
            <pc:sldMk cId="2329949594" sldId="263"/>
            <ac:picMk id="11" creationId="{1A0BA7E7-C1FB-592E-C1F4-2081DEE318B2}"/>
          </ac:picMkLst>
        </pc:picChg>
        <pc:picChg chg="add mod">
          <ac:chgData name="Dr. Mahendra Ram" userId="5884843bc78ebae4" providerId="LiveId" clId="{D80902A1-8C8E-4469-B2B7-A5577574841F}" dt="2024-01-19T09:51:32.539" v="799" actId="1076"/>
          <ac:picMkLst>
            <pc:docMk/>
            <pc:sldMk cId="2329949594" sldId="263"/>
            <ac:picMk id="13" creationId="{273EB0A6-30C8-0CDC-F3B9-B0DD114EB834}"/>
          </ac:picMkLst>
        </pc:picChg>
        <pc:picChg chg="add mod">
          <ac:chgData name="Dr. Mahendra Ram" userId="5884843bc78ebae4" providerId="LiveId" clId="{D80902A1-8C8E-4469-B2B7-A5577574841F}" dt="2024-01-19T09:52:40.883" v="804" actId="1076"/>
          <ac:picMkLst>
            <pc:docMk/>
            <pc:sldMk cId="2329949594" sldId="263"/>
            <ac:picMk id="15" creationId="{73BA78C1-2DA9-96C5-B5BD-E11D0D3E2C43}"/>
          </ac:picMkLst>
        </pc:picChg>
      </pc:sldChg>
      <pc:sldChg chg="addSp delSp modSp new mod">
        <pc:chgData name="Dr. Mahendra Ram" userId="5884843bc78ebae4" providerId="LiveId" clId="{D80902A1-8C8E-4469-B2B7-A5577574841F}" dt="2024-01-19T10:00:52.323" v="851" actId="1076"/>
        <pc:sldMkLst>
          <pc:docMk/>
          <pc:sldMk cId="2896361926" sldId="264"/>
        </pc:sldMkLst>
        <pc:spChg chg="del">
          <ac:chgData name="Dr. Mahendra Ram" userId="5884843bc78ebae4" providerId="LiveId" clId="{D80902A1-8C8E-4469-B2B7-A5577574841F}" dt="2024-01-19T09:57:33.884" v="810" actId="478"/>
          <ac:spMkLst>
            <pc:docMk/>
            <pc:sldMk cId="2896361926" sldId="264"/>
            <ac:spMk id="2" creationId="{20CC358F-8CE6-86E9-0F8A-5F70C985D5BE}"/>
          </ac:spMkLst>
        </pc:spChg>
        <pc:spChg chg="mod">
          <ac:chgData name="Dr. Mahendra Ram" userId="5884843bc78ebae4" providerId="LiveId" clId="{D80902A1-8C8E-4469-B2B7-A5577574841F}" dt="2024-01-19T10:00:52.323" v="851" actId="1076"/>
          <ac:spMkLst>
            <pc:docMk/>
            <pc:sldMk cId="2896361926" sldId="264"/>
            <ac:spMk id="3" creationId="{C36BC36F-8C1B-9D27-1159-A68F1DDD7761}"/>
          </ac:spMkLst>
        </pc:spChg>
        <pc:picChg chg="add mod">
          <ac:chgData name="Dr. Mahendra Ram" userId="5884843bc78ebae4" providerId="LiveId" clId="{D80902A1-8C8E-4469-B2B7-A5577574841F}" dt="2024-01-19T09:57:43.473" v="821" actId="1037"/>
          <ac:picMkLst>
            <pc:docMk/>
            <pc:sldMk cId="2896361926" sldId="264"/>
            <ac:picMk id="5" creationId="{098822F3-BA06-C1BB-92E0-4739EB879EE6}"/>
          </ac:picMkLst>
        </pc:picChg>
        <pc:picChg chg="add mod">
          <ac:chgData name="Dr. Mahendra Ram" userId="5884843bc78ebae4" providerId="LiveId" clId="{D80902A1-8C8E-4469-B2B7-A5577574841F}" dt="2024-01-19T09:58:36.487" v="826" actId="14100"/>
          <ac:picMkLst>
            <pc:docMk/>
            <pc:sldMk cId="2896361926" sldId="264"/>
            <ac:picMk id="7" creationId="{F84700EB-BCE0-D155-4863-6C47438C4EF3}"/>
          </ac:picMkLst>
        </pc:picChg>
        <pc:picChg chg="add mod">
          <ac:chgData name="Dr. Mahendra Ram" userId="5884843bc78ebae4" providerId="LiveId" clId="{D80902A1-8C8E-4469-B2B7-A5577574841F}" dt="2024-01-19T09:59:36.143" v="830" actId="1076"/>
          <ac:picMkLst>
            <pc:docMk/>
            <pc:sldMk cId="2896361926" sldId="264"/>
            <ac:picMk id="9" creationId="{29AEC623-E15B-A590-4F59-45CDC6AC5EEE}"/>
          </ac:picMkLst>
        </pc:picChg>
        <pc:picChg chg="add mod">
          <ac:chgData name="Dr. Mahendra Ram" userId="5884843bc78ebae4" providerId="LiveId" clId="{D80902A1-8C8E-4469-B2B7-A5577574841F}" dt="2024-01-19T10:00:17.917" v="835" actId="14100"/>
          <ac:picMkLst>
            <pc:docMk/>
            <pc:sldMk cId="2896361926" sldId="264"/>
            <ac:picMk id="11" creationId="{A7DD32D7-460B-7A46-E9A5-CC9422C840F5}"/>
          </ac:picMkLst>
        </pc:picChg>
      </pc:sldChg>
      <pc:sldChg chg="addSp delSp modSp new mod">
        <pc:chgData name="Dr. Mahendra Ram" userId="5884843bc78ebae4" providerId="LiveId" clId="{D80902A1-8C8E-4469-B2B7-A5577574841F}" dt="2024-01-19T10:04:04.447" v="861" actId="14100"/>
        <pc:sldMkLst>
          <pc:docMk/>
          <pc:sldMk cId="1725700181" sldId="265"/>
        </pc:sldMkLst>
        <pc:spChg chg="del">
          <ac:chgData name="Dr. Mahendra Ram" userId="5884843bc78ebae4" providerId="LiveId" clId="{D80902A1-8C8E-4469-B2B7-A5577574841F}" dt="2024-01-19T10:03:41.275" v="858" actId="478"/>
          <ac:spMkLst>
            <pc:docMk/>
            <pc:sldMk cId="1725700181" sldId="265"/>
            <ac:spMk id="2" creationId="{FE4A4B6F-A4AA-BE7F-5D5D-155BB42738BD}"/>
          </ac:spMkLst>
        </pc:spChg>
        <pc:spChg chg="del">
          <ac:chgData name="Dr. Mahendra Ram" userId="5884843bc78ebae4" providerId="LiveId" clId="{D80902A1-8C8E-4469-B2B7-A5577574841F}" dt="2024-01-19T10:03:20.456" v="853" actId="22"/>
          <ac:spMkLst>
            <pc:docMk/>
            <pc:sldMk cId="1725700181" sldId="265"/>
            <ac:spMk id="3" creationId="{6A0CDA46-B9EE-F933-98FD-0252ADFF616A}"/>
          </ac:spMkLst>
        </pc:spChg>
        <pc:picChg chg="add mod ord">
          <ac:chgData name="Dr. Mahendra Ram" userId="5884843bc78ebae4" providerId="LiveId" clId="{D80902A1-8C8E-4469-B2B7-A5577574841F}" dt="2024-01-19T10:03:37.700" v="857" actId="1076"/>
          <ac:picMkLst>
            <pc:docMk/>
            <pc:sldMk cId="1725700181" sldId="265"/>
            <ac:picMk id="5" creationId="{176E356C-3695-A339-7CB5-3EBF5FB8A766}"/>
          </ac:picMkLst>
        </pc:picChg>
        <pc:picChg chg="add mod">
          <ac:chgData name="Dr. Mahendra Ram" userId="5884843bc78ebae4" providerId="LiveId" clId="{D80902A1-8C8E-4469-B2B7-A5577574841F}" dt="2024-01-19T10:04:04.447" v="861" actId="14100"/>
          <ac:picMkLst>
            <pc:docMk/>
            <pc:sldMk cId="1725700181" sldId="265"/>
            <ac:picMk id="7" creationId="{60A690C7-B954-A89E-FA86-CA0FB1CB6AD7}"/>
          </ac:picMkLst>
        </pc:picChg>
      </pc:sldChg>
      <pc:sldChg chg="addSp delSp modSp new mod">
        <pc:chgData name="Dr. Mahendra Ram" userId="5884843bc78ebae4" providerId="LiveId" clId="{D80902A1-8C8E-4469-B2B7-A5577574841F}" dt="2024-01-19T10:08:27.100" v="879" actId="1076"/>
        <pc:sldMkLst>
          <pc:docMk/>
          <pc:sldMk cId="2446669279" sldId="266"/>
        </pc:sldMkLst>
        <pc:spChg chg="del">
          <ac:chgData name="Dr. Mahendra Ram" userId="5884843bc78ebae4" providerId="LiveId" clId="{D80902A1-8C8E-4469-B2B7-A5577574841F}" dt="2024-01-19T10:04:19.404" v="864" actId="478"/>
          <ac:spMkLst>
            <pc:docMk/>
            <pc:sldMk cId="2446669279" sldId="266"/>
            <ac:spMk id="2" creationId="{74F11E50-5731-45FB-4CB7-76FA6CDF8E4E}"/>
          </ac:spMkLst>
        </pc:spChg>
        <pc:spChg chg="del">
          <ac:chgData name="Dr. Mahendra Ram" userId="5884843bc78ebae4" providerId="LiveId" clId="{D80902A1-8C8E-4469-B2B7-A5577574841F}" dt="2024-01-19T10:07:31.429" v="870" actId="22"/>
          <ac:spMkLst>
            <pc:docMk/>
            <pc:sldMk cId="2446669279" sldId="266"/>
            <ac:spMk id="3" creationId="{ECAAE7BF-E75E-6DD7-B875-E6594A0F82F5}"/>
          </ac:spMkLst>
        </pc:spChg>
        <pc:picChg chg="add mod">
          <ac:chgData name="Dr. Mahendra Ram" userId="5884843bc78ebae4" providerId="LiveId" clId="{D80902A1-8C8E-4469-B2B7-A5577574841F}" dt="2024-01-19T10:04:31.051" v="867" actId="1076"/>
          <ac:picMkLst>
            <pc:docMk/>
            <pc:sldMk cId="2446669279" sldId="266"/>
            <ac:picMk id="5" creationId="{5BD87173-00BB-5A08-727C-42A2CBC9DB0C}"/>
          </ac:picMkLst>
        </pc:picChg>
        <pc:picChg chg="add mod">
          <ac:chgData name="Dr. Mahendra Ram" userId="5884843bc78ebae4" providerId="LiveId" clId="{D80902A1-8C8E-4469-B2B7-A5577574841F}" dt="2024-01-19T10:08:27.100" v="879" actId="1076"/>
          <ac:picMkLst>
            <pc:docMk/>
            <pc:sldMk cId="2446669279" sldId="266"/>
            <ac:picMk id="7" creationId="{CA4371ED-5C74-D78F-07D8-9A3AD4F070AB}"/>
          </ac:picMkLst>
        </pc:picChg>
        <pc:picChg chg="add mod ord">
          <ac:chgData name="Dr. Mahendra Ram" userId="5884843bc78ebae4" providerId="LiveId" clId="{D80902A1-8C8E-4469-B2B7-A5577574841F}" dt="2024-01-19T10:08:06.736" v="874" actId="14100"/>
          <ac:picMkLst>
            <pc:docMk/>
            <pc:sldMk cId="2446669279" sldId="266"/>
            <ac:picMk id="9" creationId="{53970CBD-6A6A-219B-5F7E-2B07CD71485A}"/>
          </ac:picMkLst>
        </pc:picChg>
      </pc:sldChg>
      <pc:sldChg chg="addSp delSp modSp new mod">
        <pc:chgData name="Dr. Mahendra Ram" userId="5884843bc78ebae4" providerId="LiveId" clId="{D80902A1-8C8E-4469-B2B7-A5577574841F}" dt="2024-01-19T10:16:31.028" v="894" actId="1036"/>
        <pc:sldMkLst>
          <pc:docMk/>
          <pc:sldMk cId="2392399917" sldId="267"/>
        </pc:sldMkLst>
        <pc:spChg chg="del">
          <ac:chgData name="Dr. Mahendra Ram" userId="5884843bc78ebae4" providerId="LiveId" clId="{D80902A1-8C8E-4469-B2B7-A5577574841F}" dt="2024-01-19T10:15:05.276" v="885" actId="478"/>
          <ac:spMkLst>
            <pc:docMk/>
            <pc:sldMk cId="2392399917" sldId="267"/>
            <ac:spMk id="2" creationId="{AA6FC527-969E-3481-B961-9AA0CA213264}"/>
          </ac:spMkLst>
        </pc:spChg>
        <pc:spChg chg="del">
          <ac:chgData name="Dr. Mahendra Ram" userId="5884843bc78ebae4" providerId="LiveId" clId="{D80902A1-8C8E-4469-B2B7-A5577574841F}" dt="2024-01-19T10:14:52.578" v="881" actId="22"/>
          <ac:spMkLst>
            <pc:docMk/>
            <pc:sldMk cId="2392399917" sldId="267"/>
            <ac:spMk id="3" creationId="{088E490A-E43A-37BB-C54D-53F528FEB9FD}"/>
          </ac:spMkLst>
        </pc:spChg>
        <pc:picChg chg="add mod ord">
          <ac:chgData name="Dr. Mahendra Ram" userId="5884843bc78ebae4" providerId="LiveId" clId="{D80902A1-8C8E-4469-B2B7-A5577574841F}" dt="2024-01-19T10:15:01.514" v="884" actId="14100"/>
          <ac:picMkLst>
            <pc:docMk/>
            <pc:sldMk cId="2392399917" sldId="267"/>
            <ac:picMk id="5" creationId="{194085B6-A61D-F32B-B322-AE7FB11B1C76}"/>
          </ac:picMkLst>
        </pc:picChg>
        <pc:picChg chg="add mod">
          <ac:chgData name="Dr. Mahendra Ram" userId="5884843bc78ebae4" providerId="LiveId" clId="{D80902A1-8C8E-4469-B2B7-A5577574841F}" dt="2024-01-19T10:16:31.028" v="894" actId="1036"/>
          <ac:picMkLst>
            <pc:docMk/>
            <pc:sldMk cId="2392399917" sldId="267"/>
            <ac:picMk id="7" creationId="{6F76EAEB-A58D-C0D9-180D-56107BCFF5C8}"/>
          </ac:picMkLst>
        </pc:picChg>
      </pc:sldChg>
      <pc:sldChg chg="addSp delSp modSp new mod modAnim">
        <pc:chgData name="Dr. Mahendra Ram" userId="5884843bc78ebae4" providerId="LiveId" clId="{D80902A1-8C8E-4469-B2B7-A5577574841F}" dt="2024-01-19T10:34:07.810" v="969"/>
        <pc:sldMkLst>
          <pc:docMk/>
          <pc:sldMk cId="2289651834" sldId="268"/>
        </pc:sldMkLst>
        <pc:spChg chg="mod">
          <ac:chgData name="Dr. Mahendra Ram" userId="5884843bc78ebae4" providerId="LiveId" clId="{D80902A1-8C8E-4469-B2B7-A5577574841F}" dt="2024-01-19T10:33:30.527" v="946" actId="207"/>
          <ac:spMkLst>
            <pc:docMk/>
            <pc:sldMk cId="2289651834" sldId="268"/>
            <ac:spMk id="2" creationId="{EB7187D9-B4C0-EE5D-ADEF-9565159F22C5}"/>
          </ac:spMkLst>
        </pc:spChg>
        <pc:spChg chg="del">
          <ac:chgData name="Dr. Mahendra Ram" userId="5884843bc78ebae4" providerId="LiveId" clId="{D80902A1-8C8E-4469-B2B7-A5577574841F}" dt="2024-01-19T10:31:27.907" v="933" actId="22"/>
          <ac:spMkLst>
            <pc:docMk/>
            <pc:sldMk cId="2289651834" sldId="268"/>
            <ac:spMk id="3" creationId="{B83FD5DE-7F12-9292-D203-8EF03B08CD8D}"/>
          </ac:spMkLst>
        </pc:spChg>
        <pc:picChg chg="add mod ord">
          <ac:chgData name="Dr. Mahendra Ram" userId="5884843bc78ebae4" providerId="LiveId" clId="{D80902A1-8C8E-4469-B2B7-A5577574841F}" dt="2024-01-19T10:33:37.244" v="962" actId="1035"/>
          <ac:picMkLst>
            <pc:docMk/>
            <pc:sldMk cId="2289651834" sldId="268"/>
            <ac:picMk id="5" creationId="{A07DF083-E9F9-75DC-93B5-A58FD2B1C184}"/>
          </ac:picMkLst>
        </pc:picChg>
        <pc:picChg chg="add mod">
          <ac:chgData name="Dr. Mahendra Ram" userId="5884843bc78ebae4" providerId="LiveId" clId="{D80902A1-8C8E-4469-B2B7-A5577574841F}" dt="2024-01-19T10:33:41.436" v="963" actId="1076"/>
          <ac:picMkLst>
            <pc:docMk/>
            <pc:sldMk cId="2289651834" sldId="268"/>
            <ac:picMk id="7" creationId="{CABB1BDF-7CCE-C7CE-9EA2-F86EE81BB037}"/>
          </ac:picMkLst>
        </pc:picChg>
        <pc:picChg chg="add mod">
          <ac:chgData name="Dr. Mahendra Ram" userId="5884843bc78ebae4" providerId="LiveId" clId="{D80902A1-8C8E-4469-B2B7-A5577574841F}" dt="2024-01-19T10:33:43.521" v="964" actId="1076"/>
          <ac:picMkLst>
            <pc:docMk/>
            <pc:sldMk cId="2289651834" sldId="268"/>
            <ac:picMk id="9" creationId="{43F9CB9E-B20E-9BC8-02B5-BB7C9A70130F}"/>
          </ac:picMkLst>
        </pc:picChg>
        <pc:picChg chg="add mod">
          <ac:chgData name="Dr. Mahendra Ram" userId="5884843bc78ebae4" providerId="LiveId" clId="{D80902A1-8C8E-4469-B2B7-A5577574841F}" dt="2024-01-19T10:33:47.216" v="965" actId="1076"/>
          <ac:picMkLst>
            <pc:docMk/>
            <pc:sldMk cId="2289651834" sldId="268"/>
            <ac:picMk id="11" creationId="{30AC3AF3-D9C6-65C9-D515-391D75897DBF}"/>
          </ac:picMkLst>
        </pc:picChg>
      </pc:sldChg>
      <pc:sldChg chg="addSp delSp modSp new mod">
        <pc:chgData name="Dr. Mahendra Ram" userId="5884843bc78ebae4" providerId="LiveId" clId="{D80902A1-8C8E-4469-B2B7-A5577574841F}" dt="2024-01-19T10:35:31.387" v="978" actId="1076"/>
        <pc:sldMkLst>
          <pc:docMk/>
          <pc:sldMk cId="1010743465" sldId="269"/>
        </pc:sldMkLst>
        <pc:spChg chg="del">
          <ac:chgData name="Dr. Mahendra Ram" userId="5884843bc78ebae4" providerId="LiveId" clId="{D80902A1-8C8E-4469-B2B7-A5577574841F}" dt="2024-01-19T10:34:20.589" v="971" actId="478"/>
          <ac:spMkLst>
            <pc:docMk/>
            <pc:sldMk cId="1010743465" sldId="269"/>
            <ac:spMk id="2" creationId="{E583040A-DCD2-2E18-E160-B5E4F14F6380}"/>
          </ac:spMkLst>
        </pc:spChg>
        <pc:spChg chg="del">
          <ac:chgData name="Dr. Mahendra Ram" userId="5884843bc78ebae4" providerId="LiveId" clId="{D80902A1-8C8E-4469-B2B7-A5577574841F}" dt="2024-01-19T10:35:03.577" v="973" actId="22"/>
          <ac:spMkLst>
            <pc:docMk/>
            <pc:sldMk cId="1010743465" sldId="269"/>
            <ac:spMk id="3" creationId="{9AB192FD-FF23-2F1A-3577-C2F1134D8386}"/>
          </ac:spMkLst>
        </pc:spChg>
        <pc:spChg chg="add mod">
          <ac:chgData name="Dr. Mahendra Ram" userId="5884843bc78ebae4" providerId="LiveId" clId="{D80902A1-8C8E-4469-B2B7-A5577574841F}" dt="2024-01-19T10:34:21.197" v="972"/>
          <ac:spMkLst>
            <pc:docMk/>
            <pc:sldMk cId="1010743465" sldId="269"/>
            <ac:spMk id="4" creationId="{1F607A4A-1B63-CA1A-695F-57B9E5F0EBE5}"/>
          </ac:spMkLst>
        </pc:spChg>
        <pc:picChg chg="add mod ord">
          <ac:chgData name="Dr. Mahendra Ram" userId="5884843bc78ebae4" providerId="LiveId" clId="{D80902A1-8C8E-4469-B2B7-A5577574841F}" dt="2024-01-19T10:35:06.265" v="974" actId="14100"/>
          <ac:picMkLst>
            <pc:docMk/>
            <pc:sldMk cId="1010743465" sldId="269"/>
            <ac:picMk id="6" creationId="{55511008-C51D-D9ED-7D53-3982C26ED72F}"/>
          </ac:picMkLst>
        </pc:picChg>
        <pc:picChg chg="add mod">
          <ac:chgData name="Dr. Mahendra Ram" userId="5884843bc78ebae4" providerId="LiveId" clId="{D80902A1-8C8E-4469-B2B7-A5577574841F}" dt="2024-01-19T10:35:31.387" v="978" actId="1076"/>
          <ac:picMkLst>
            <pc:docMk/>
            <pc:sldMk cId="1010743465" sldId="269"/>
            <ac:picMk id="8" creationId="{62829159-A157-A68B-555A-FB629C5EE6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5755-AF13-0F2C-79E3-955BEF210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324C9-C4C0-7109-9228-3C66D2E34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0573D-A42A-5624-D747-CE3CE1B6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99A5-F4A0-4C76-9093-F7A90A1C95AF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47C06-BF1F-BD3B-922E-CAF3921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BD763-4C45-2FB5-0D28-1F87BFA4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FE3D-DCAE-4EFC-99CF-C25C441C1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05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3573-9A7E-9D68-BAC6-A71F1FD9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B14C6-C492-A269-EC8C-D21A89B28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9F4C1-C7AB-ED3B-0095-BD7208A6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99A5-F4A0-4C76-9093-F7A90A1C95AF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CEE1-6D52-5986-69FF-75E28A19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52CD0-A3F6-00CA-5886-4C35C0D5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FE3D-DCAE-4EFC-99CF-C25C441C1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11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A3D65-085E-1AED-15E1-F9313E2BD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3499A-FCF6-E46B-5B90-A00272DDA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99A04-E7FB-C6B3-D882-ECF49A70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99A5-F4A0-4C76-9093-F7A90A1C95AF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AD775-8563-C4C2-8F4C-08282A97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78CEB-A2AF-0CDA-D2A0-6B080E8C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FE3D-DCAE-4EFC-99CF-C25C441C1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75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D1AB-75C8-4BC1-80FE-AAD96A61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2149-03F3-4A76-A887-8E11E4889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42619-2CFA-C12A-9DFE-622F4906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99A5-F4A0-4C76-9093-F7A90A1C95AF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BE089-A045-2984-D34D-6CF3E122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ADEAB-FD56-BD08-F894-0C2BD0D2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FE3D-DCAE-4EFC-99CF-C25C441C1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67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5802-9787-C069-80C1-9EE2AF2B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9FEE-7511-FDB9-1C23-8960EB1D4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41339-A0CE-F3D9-072A-7821F196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99A5-F4A0-4C76-9093-F7A90A1C95AF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DF731-A83D-B919-27F6-54EFB108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61157-7216-1243-84C8-6BEFD9C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FE3D-DCAE-4EFC-99CF-C25C441C1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84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86B9-C26D-EC2B-024E-7D5DF0C0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0D2A-B381-DCAF-D2C7-843E1FF2C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DE646-1F0A-03C5-4632-AC26FED65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BB0DC-A683-33D4-7A82-AF586FB5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99A5-F4A0-4C76-9093-F7A90A1C95AF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D75CC-1AF1-A78B-0779-76D53B44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34D83-8F90-C1AF-64D3-2C517CD1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FE3D-DCAE-4EFC-99CF-C25C441C1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7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2F48-A494-A634-7605-DED78FD8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51531-E201-E896-E99A-910DE68D9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4968B-D632-62D6-B81F-A245B235D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635AB-1129-C333-AF22-7747252C2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8411E-7318-E10C-3C79-7CDCABFC7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33939-EB95-14CB-A77D-327B692D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99A5-F4A0-4C76-9093-F7A90A1C95AF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83C1B-8FDF-B414-077D-815927FD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18ABD-F593-54F1-3C97-14E6CEAA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FE3D-DCAE-4EFC-99CF-C25C441C1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48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4CBA-1A09-6BB2-3C10-1E09EB17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39102-2806-7E15-41A2-D3C88934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99A5-F4A0-4C76-9093-F7A90A1C95AF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D459D-5E6E-79FF-3C8E-BC883E36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F456D-2CB8-CD1F-4CBF-8B0EFA49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FE3D-DCAE-4EFC-99CF-C25C441C1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5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71F8B-2023-E48E-298B-CA7D8D79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99A5-F4A0-4C76-9093-F7A90A1C95AF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D92EF-4DEE-E717-E594-D5FB0C83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DBE05-2DE8-E1FC-F384-BC36F1BA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FE3D-DCAE-4EFC-99CF-C25C441C1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54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79C2-0388-DE13-F0C5-2C25E990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65CE-C921-10AB-FA23-CBFE26D2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74167-C8D9-A48A-8C09-98430D874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55AF1-46C2-2E2A-676E-8F56C810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99A5-F4A0-4C76-9093-F7A90A1C95AF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8FD54-46F1-C353-3D61-A8B2F3CD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6EBDE-2463-50AC-A1FE-CB235D62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FE3D-DCAE-4EFC-99CF-C25C441C1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55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E963-CE0B-D445-453A-5E478E10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9BB5A-D61B-55E5-77B4-1FCE0E04C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D1B52-F6F0-521B-9530-EB7FF3EDE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D4A29-EC1E-D67B-1970-A6CE6673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99A5-F4A0-4C76-9093-F7A90A1C95AF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70B3B-93A5-DFCC-F29A-85E89699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0A1A6-2541-DA5D-30C6-5F38E3BB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FE3D-DCAE-4EFC-99CF-C25C441C1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97BFD-B678-99DB-866C-79328312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5F4FB-851D-D27F-E89C-6644A062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BE6C-EB40-FC4D-3176-155960366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899A5-F4A0-4C76-9093-F7A90A1C95AF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6EF6D-BDBB-103F-D02B-FDFE4FE4A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786B-6144-E6E1-7C5F-44901E74C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4FE3D-DCAE-4EFC-99CF-C25C441C1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3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8473-D976-5ED8-C111-A1EB4E855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Convective Mass Transfer </a:t>
            </a:r>
            <a:br>
              <a:rPr lang="en-US" b="1" dirty="0"/>
            </a:br>
            <a:r>
              <a:rPr lang="en-US" b="1" dirty="0"/>
              <a:t>&amp; </a:t>
            </a:r>
            <a:br>
              <a:rPr lang="en-US" b="1" dirty="0"/>
            </a:br>
            <a:r>
              <a:rPr lang="en-US" b="1" dirty="0"/>
              <a:t>Mass Transfer Coefficient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557CF-2C24-619F-6B21-A9BFD3717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89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970CBD-6A6A-219B-5F7E-2B07CD714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49" y="2265006"/>
            <a:ext cx="11079511" cy="327349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D87173-00BB-5A08-727C-42A2CBC9D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763" y="201684"/>
            <a:ext cx="7292474" cy="614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371ED-5C74-D78F-07D8-9A3AD4F07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49" y="1303244"/>
            <a:ext cx="11015648" cy="96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6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math equations and formulas">
            <a:extLst>
              <a:ext uri="{FF2B5EF4-FFF2-40B4-BE49-F238E27FC236}">
                <a16:creationId xmlns:a16="http://schemas.microsoft.com/office/drawing/2014/main" id="{D602ED8B-662B-BD3F-0AD6-FCF38496E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38714"/>
            <a:ext cx="10905066" cy="3380571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9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87D9-B4C0-EE5D-ADEF-9565159F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685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Dimensionless Groups in Mass Transfer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7DF083-E9F9-75DC-93B5-A58FD2B1C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436" y="1119335"/>
            <a:ext cx="9678751" cy="12098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BB1BDF-7CCE-C7CE-9EA2-F86EE81BB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404" y="2621658"/>
            <a:ext cx="5487166" cy="695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9CB9E-B20E-9BC8-02B5-BB7C9A701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36" y="3540921"/>
            <a:ext cx="9545382" cy="1514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AC3AF3-D9C6-65C9-D515-391D75897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642" y="5216284"/>
            <a:ext cx="6582694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5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511008-C51D-D9ED-7D53-3982C26ED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853" y="2743200"/>
            <a:ext cx="9196390" cy="229646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607A4A-1B63-CA1A-695F-57B9E5F0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685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Dimensionless Groups in Mass Transfer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829159-A157-A68B-555A-FB629C5EE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77" y="2078385"/>
            <a:ext cx="4728541" cy="4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4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4169-4CB1-027F-E919-3AA1B2CF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13416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Convective Mass Transfer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139DD1-E333-1F9C-C73C-28D5F5A72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470" y="5418873"/>
            <a:ext cx="4912966" cy="45073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46596F-1E59-037F-79BB-AD4792242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470" y="1690688"/>
            <a:ext cx="6497432" cy="34583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9E05D1F-6473-186B-84EE-D995979DEED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Case-1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38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9D7-D7C2-FE36-4EFB-6ADE98E8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61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Case-2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EEABB-7970-D601-7749-00E732D18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230" y="1651948"/>
            <a:ext cx="8864856" cy="3717911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9DCE18B-644E-FCA3-F9ED-36B4A0D1CE48}"/>
              </a:ext>
            </a:extLst>
          </p:cNvPr>
          <p:cNvGrpSpPr/>
          <p:nvPr/>
        </p:nvGrpSpPr>
        <p:grpSpPr>
          <a:xfrm>
            <a:off x="985628" y="5860037"/>
            <a:ext cx="10368172" cy="397328"/>
            <a:chOff x="985628" y="5842107"/>
            <a:chExt cx="10368172" cy="3973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E9845B-ED6B-4CD7-9869-0B596CD02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5628" y="5842107"/>
              <a:ext cx="9433342" cy="39732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834620-6F18-9F5A-863C-F74A29A66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3900" y="5904904"/>
              <a:ext cx="999900" cy="271577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736295AC-68E1-C04A-7EC1-38F584C3A4E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1341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rgbClr val="FF0000"/>
                </a:solidFill>
              </a:rPr>
              <a:t>Convective Mass Transfer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41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B840EB-733B-5C5B-7742-476B5D3C51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1341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Mass Transfer Coefficient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D47C8-3596-7FD0-530F-53E29915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0" y="730883"/>
            <a:ext cx="9478065" cy="398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9DEF33-3556-1DB9-FC5E-3C44B1AC1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49" y="1226783"/>
            <a:ext cx="10594388" cy="7278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D850D6-A475-22D3-F932-B35D06C0C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46" y="2080040"/>
            <a:ext cx="11329891" cy="72785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9658988-3D9D-AD58-DB51-7043E0022122}"/>
              </a:ext>
            </a:extLst>
          </p:cNvPr>
          <p:cNvGrpSpPr/>
          <p:nvPr/>
        </p:nvGrpSpPr>
        <p:grpSpPr>
          <a:xfrm>
            <a:off x="1966089" y="2933297"/>
            <a:ext cx="4359274" cy="495703"/>
            <a:chOff x="1966089" y="2933297"/>
            <a:chExt cx="4359274" cy="49570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F1B3E2-D861-2F6E-7D99-1350506A7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66089" y="2933297"/>
              <a:ext cx="4359274" cy="4957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D471117-B087-5A3A-67F4-04ACC772F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11806" y="3085425"/>
              <a:ext cx="242900" cy="191764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48E3BAD-0268-FEAA-F732-1BAEA2101B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115" y="3429000"/>
            <a:ext cx="11127770" cy="12528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73D97C-E7AD-A8F1-45A4-54CE9D04E3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0403" y="4722589"/>
            <a:ext cx="7029920" cy="6467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D53523-6FB1-7E9E-27CF-9E98082C5E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4477" y="5660887"/>
            <a:ext cx="7356267" cy="6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3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438E30-90D9-3BB0-CCCF-0E32A87D3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51" y="1023230"/>
            <a:ext cx="11910098" cy="145104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74F23BE-ED7D-F971-EA7C-B1DBDF8641C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1341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Mass Transfer Coefficient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968AEF-D5C2-9292-FECA-3D90C2D65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1" y="3741265"/>
            <a:ext cx="11697770" cy="2112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488EB1-B380-B7C8-8CFF-068AB241D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51" y="2984092"/>
            <a:ext cx="5314838" cy="4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30E9-2561-E198-73AA-9F4305B8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8" y="0"/>
            <a:ext cx="12192000" cy="68103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Diffusion of A through non-diffusing B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073ED-0949-B87D-DB88-74021AA6E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124" y="986593"/>
            <a:ext cx="8901269" cy="681037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0772DDC-6CA2-F06C-9623-C7EB212BD751}"/>
              </a:ext>
            </a:extLst>
          </p:cNvPr>
          <p:cNvGrpSpPr/>
          <p:nvPr/>
        </p:nvGrpSpPr>
        <p:grpSpPr>
          <a:xfrm>
            <a:off x="365607" y="1758033"/>
            <a:ext cx="11658810" cy="1442367"/>
            <a:chOff x="365607" y="1758033"/>
            <a:chExt cx="11658810" cy="144236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6CBAF3-02CB-680F-4653-1583F7CEA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607" y="1758033"/>
              <a:ext cx="11658810" cy="116446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6475203-C3E1-4191-F789-DE6B41CB8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607" y="2847050"/>
              <a:ext cx="9308930" cy="35335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6CB2E50-8155-FE80-FCE6-E22C203DD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598" y="3442447"/>
            <a:ext cx="9140993" cy="353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F676BF-A182-C84E-E936-D665613EF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1125" y="4289417"/>
            <a:ext cx="8238499" cy="14844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299197-BADC-A5CB-A9B0-361515625B2F}"/>
              </a:ext>
            </a:extLst>
          </p:cNvPr>
          <p:cNvSpPr txBox="1"/>
          <p:nvPr/>
        </p:nvSpPr>
        <p:spPr>
          <a:xfrm>
            <a:off x="172569" y="3948041"/>
            <a:ext cx="10638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By comparing Gas phase (diffusion of A in non-diffusing B) and liquid phase diffusion coefficient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4829D-212C-5A59-382A-8F2474F03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9895" y="6115207"/>
            <a:ext cx="5023690" cy="4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6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CF7C-4928-5857-C230-D34D0A12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5"/>
            <a:ext cx="12192000" cy="6807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Equimolar Counter diffusion of A and B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D46E-0991-A4DD-6D5E-FAE821A0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23" y="2559424"/>
            <a:ext cx="10515600" cy="869576"/>
          </a:xfrm>
        </p:spPr>
        <p:txBody>
          <a:bodyPr/>
          <a:lstStyle/>
          <a:p>
            <a:r>
              <a:rPr lang="en-US" dirty="0"/>
              <a:t>Comparing these two equations with </a:t>
            </a:r>
            <a:r>
              <a:rPr lang="en-US" dirty="0">
                <a:solidFill>
                  <a:srgbClr val="FF0000"/>
                </a:solidFill>
              </a:rPr>
              <a:t>molecular diffusion </a:t>
            </a:r>
            <a:r>
              <a:rPr lang="en-US" dirty="0"/>
              <a:t>in gas phase and liquid phase </a:t>
            </a:r>
            <a:r>
              <a:rPr lang="en-US" dirty="0">
                <a:solidFill>
                  <a:srgbClr val="FF0000"/>
                </a:solidFill>
              </a:rPr>
              <a:t>equimolar counter diffusion of A and B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F1CE2-EF0F-31F0-04BF-7AAF3F8C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9" y="892345"/>
            <a:ext cx="11517250" cy="720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255D4B-713B-1028-6148-6769E04C2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569" y="1658190"/>
            <a:ext cx="8042938" cy="7205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0BA7E7-C1FB-592E-C1F4-2081DEE31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437" y="3962151"/>
            <a:ext cx="6859353" cy="1154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4AAD90-3940-B0FE-1C0A-03EEA53F8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134" y="4433965"/>
            <a:ext cx="2831304" cy="765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3EB0A6-30C8-0CDC-F3B9-B0DD114EB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9735" y="3589614"/>
            <a:ext cx="7815772" cy="15270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BA78C1-2DA9-96C5-B5BD-E11D0D3E2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735" y="5273636"/>
            <a:ext cx="8478271" cy="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C36F-8C1B-9D27-1159-A68F1DDD7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966" y="2745111"/>
            <a:ext cx="8771965" cy="6301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Where,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822F3-BA06-C1BB-92E0-4739EB879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88" y="312037"/>
            <a:ext cx="11674123" cy="763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4700EB-BCE0-D155-4863-6C47438C4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7" y="1243523"/>
            <a:ext cx="8147029" cy="8631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AEC623-E15B-A590-4F59-45CDC6AC5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61" y="2274464"/>
            <a:ext cx="11085477" cy="379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DD32D7-460B-7A46-E9A5-CC9422C84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688" y="3066112"/>
            <a:ext cx="5032599" cy="46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6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6E356C-3695-A339-7CB5-3EBF5FB8A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34" y="1690688"/>
            <a:ext cx="11881568" cy="38996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690C7-B954-A89E-FA86-CA0FB1CB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115" y="962822"/>
            <a:ext cx="6557519" cy="5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0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85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Convective Mass Transfer  &amp;  Mass Transfer Coefficient</vt:lpstr>
      <vt:lpstr>Convective Mass Transfer</vt:lpstr>
      <vt:lpstr>Case-2</vt:lpstr>
      <vt:lpstr>PowerPoint Presentation</vt:lpstr>
      <vt:lpstr>PowerPoint Presentation</vt:lpstr>
      <vt:lpstr>Diffusion of A through non-diffusing B</vt:lpstr>
      <vt:lpstr>Equimolar Counter diffusion of A and B</vt:lpstr>
      <vt:lpstr>PowerPoint Presentation</vt:lpstr>
      <vt:lpstr>PowerPoint Presentation</vt:lpstr>
      <vt:lpstr>PowerPoint Presentation</vt:lpstr>
      <vt:lpstr>PowerPoint Presentation</vt:lpstr>
      <vt:lpstr>Dimensionless Groups in Mass Transfer</vt:lpstr>
      <vt:lpstr>Dimensionless Groups in Mass Transfer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Convective Mass Transfer  &amp;  Mass Transfer Coefficient</dc:title>
  <dc:creator>Dr. Mahendra Ram</dc:creator>
  <cp:lastModifiedBy>MahendraCbe</cp:lastModifiedBy>
  <cp:revision>3</cp:revision>
  <dcterms:created xsi:type="dcterms:W3CDTF">2024-01-18T08:50:45Z</dcterms:created>
  <dcterms:modified xsi:type="dcterms:W3CDTF">2024-01-22T03:48:40Z</dcterms:modified>
</cp:coreProperties>
</file>