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slideLayouts/slideLayout78.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2" r:id="rId2"/>
    <p:sldMasterId id="2147483746" r:id="rId3"/>
    <p:sldMasterId id="2147483773" r:id="rId4"/>
  </p:sldMasterIdLst>
  <p:sldIdLst>
    <p:sldId id="256" r:id="rId5"/>
    <p:sldId id="257" r:id="rId6"/>
    <p:sldId id="258" r:id="rId7"/>
    <p:sldId id="259"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0763"/>
    <a:srgbClr val="66CC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_rels/data3.xml.rels><?xml version="1.0" encoding="UTF-8" standalone="yes"?>
<Relationships xmlns="http://schemas.openxmlformats.org/package/2006/relationships"><Relationship Id="rId1" Type="http://schemas.openxmlformats.org/officeDocument/2006/relationships/hyperlink" Target="https://www.kaggle.com/datasets/anshtanwar/global-data-on-sustainable-energy"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_rels/drawing3.xml.rels><?xml version="1.0" encoding="UTF-8" standalone="yes"?>
<Relationships xmlns="http://schemas.openxmlformats.org/package/2006/relationships"><Relationship Id="rId1" Type="http://schemas.openxmlformats.org/officeDocument/2006/relationships/hyperlink" Target="https://www.kaggle.com/datasets/anshtanwar/global-data-on-sustainable-energy"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02AF6F-B6EA-4179-B8F0-B83D24DD3DA2}"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IN"/>
        </a:p>
      </dgm:t>
    </dgm:pt>
    <dgm:pt modelId="{0E800C1F-D8F7-47BE-9AF7-855D1CCC42D2}">
      <dgm:prSet/>
      <dgm:spPr/>
      <dgm:t>
        <a:bodyPr/>
        <a:lstStyle/>
        <a:p>
          <a:r>
            <a:rPr lang="en-US" b="0" i="0" dirty="0"/>
            <a:t>This project explores the impact of renewable energy generation on carbon emissions reduction and examines the variation in renewable energy production across different countries. </a:t>
          </a:r>
          <a:endParaRPr lang="en-IN" dirty="0"/>
        </a:p>
      </dgm:t>
    </dgm:pt>
    <dgm:pt modelId="{7693081E-B2B6-4327-808A-2FD081E9CD00}" type="parTrans" cxnId="{E4957B42-F447-4376-B5C4-4DDEE40DA9EB}">
      <dgm:prSet/>
      <dgm:spPr/>
      <dgm:t>
        <a:bodyPr/>
        <a:lstStyle/>
        <a:p>
          <a:endParaRPr lang="en-IN"/>
        </a:p>
      </dgm:t>
    </dgm:pt>
    <dgm:pt modelId="{B6387A67-9D1A-4EDC-9E7B-A5BF8E206469}" type="sibTrans" cxnId="{E4957B42-F447-4376-B5C4-4DDEE40DA9EB}">
      <dgm:prSet/>
      <dgm:spPr/>
      <dgm:t>
        <a:bodyPr/>
        <a:lstStyle/>
        <a:p>
          <a:endParaRPr lang="en-IN"/>
        </a:p>
      </dgm:t>
    </dgm:pt>
    <dgm:pt modelId="{ACB56E05-BC69-4B5C-BF52-7672E100D7A6}">
      <dgm:prSet/>
      <dgm:spPr/>
      <dgm:t>
        <a:bodyPr/>
        <a:lstStyle/>
        <a:p>
          <a:r>
            <a:rPr lang="en-US" b="0" i="0"/>
            <a:t>By analyzing data on renewable energy sources like solar, wind, and hydro, and their respective contributions to decreasing greenhouse gas emissions, this study aims to highlight the global disparities and progress in transitioning to sustainable energy systems. </a:t>
          </a:r>
          <a:endParaRPr lang="en-IN"/>
        </a:p>
      </dgm:t>
    </dgm:pt>
    <dgm:pt modelId="{223018FE-6284-4C31-A83F-219A2C2BEA2D}" type="parTrans" cxnId="{8CA4CF2F-46E2-4493-AE2C-5519DE9AAAA2}">
      <dgm:prSet/>
      <dgm:spPr/>
      <dgm:t>
        <a:bodyPr/>
        <a:lstStyle/>
        <a:p>
          <a:endParaRPr lang="en-IN"/>
        </a:p>
      </dgm:t>
    </dgm:pt>
    <dgm:pt modelId="{75276627-54B4-440C-8A0C-8D198840C11F}" type="sibTrans" cxnId="{8CA4CF2F-46E2-4493-AE2C-5519DE9AAAA2}">
      <dgm:prSet/>
      <dgm:spPr/>
      <dgm:t>
        <a:bodyPr/>
        <a:lstStyle/>
        <a:p>
          <a:endParaRPr lang="en-IN"/>
        </a:p>
      </dgm:t>
    </dgm:pt>
    <dgm:pt modelId="{7C469F80-3B5A-4609-B8F5-E4E89DBF1225}">
      <dgm:prSet/>
      <dgm:spPr/>
      <dgm:t>
        <a:bodyPr/>
        <a:lstStyle/>
        <a:p>
          <a:r>
            <a:rPr lang="en-US" b="0" i="0"/>
            <a:t>The findings will provide insights into how different nations are addressing climate change through renewable energy and the challenges they face in achieving their energy goals.</a:t>
          </a:r>
          <a:endParaRPr lang="en-IN"/>
        </a:p>
      </dgm:t>
    </dgm:pt>
    <dgm:pt modelId="{33029CCE-90AC-48A6-B634-B63AF08DB75E}" type="parTrans" cxnId="{DBA2FF46-385C-4ADC-A6BA-EE88F7547078}">
      <dgm:prSet/>
      <dgm:spPr/>
      <dgm:t>
        <a:bodyPr/>
        <a:lstStyle/>
        <a:p>
          <a:endParaRPr lang="en-IN"/>
        </a:p>
      </dgm:t>
    </dgm:pt>
    <dgm:pt modelId="{DB5B0CDB-EEEE-4745-9EF1-EEED36683373}" type="sibTrans" cxnId="{DBA2FF46-385C-4ADC-A6BA-EE88F7547078}">
      <dgm:prSet/>
      <dgm:spPr/>
      <dgm:t>
        <a:bodyPr/>
        <a:lstStyle/>
        <a:p>
          <a:endParaRPr lang="en-IN"/>
        </a:p>
      </dgm:t>
    </dgm:pt>
    <dgm:pt modelId="{9A01ECBE-3765-4AEE-9E0C-6222FDE938B3}" type="pres">
      <dgm:prSet presAssocID="{3302AF6F-B6EA-4179-B8F0-B83D24DD3DA2}" presName="linearFlow" presStyleCnt="0">
        <dgm:presLayoutVars>
          <dgm:dir/>
          <dgm:resizeHandles val="exact"/>
        </dgm:presLayoutVars>
      </dgm:prSet>
      <dgm:spPr/>
    </dgm:pt>
    <dgm:pt modelId="{E216168A-5CC0-4542-B1DA-B039339E5305}" type="pres">
      <dgm:prSet presAssocID="{0E800C1F-D8F7-47BE-9AF7-855D1CCC42D2}" presName="composite" presStyleCnt="0"/>
      <dgm:spPr/>
    </dgm:pt>
    <dgm:pt modelId="{95454D5D-F351-45D9-AEF6-14368A2AB0F6}" type="pres">
      <dgm:prSet presAssocID="{0E800C1F-D8F7-47BE-9AF7-855D1CCC42D2}"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Row of glowing hanging bulbs"/>
        </a:ext>
      </dgm:extLst>
    </dgm:pt>
    <dgm:pt modelId="{485FB250-E784-45C3-BD90-026EEA16AB63}" type="pres">
      <dgm:prSet presAssocID="{0E800C1F-D8F7-47BE-9AF7-855D1CCC42D2}" presName="txShp" presStyleLbl="node1" presStyleIdx="0" presStyleCnt="3">
        <dgm:presLayoutVars>
          <dgm:bulletEnabled val="1"/>
        </dgm:presLayoutVars>
      </dgm:prSet>
      <dgm:spPr/>
    </dgm:pt>
    <dgm:pt modelId="{9BB46BBA-42BA-41C4-B72C-9D5E09D6C43F}" type="pres">
      <dgm:prSet presAssocID="{B6387A67-9D1A-4EDC-9E7B-A5BF8E206469}" presName="spacing" presStyleCnt="0"/>
      <dgm:spPr/>
    </dgm:pt>
    <dgm:pt modelId="{4007A44E-AE97-4580-A589-76AA3A22D8C7}" type="pres">
      <dgm:prSet presAssocID="{ACB56E05-BC69-4B5C-BF52-7672E100D7A6}" presName="composite" presStyleCnt="0"/>
      <dgm:spPr/>
    </dgm:pt>
    <dgm:pt modelId="{0DE59A5D-2F52-46B2-B6B4-760D2685B740}" type="pres">
      <dgm:prSet presAssocID="{ACB56E05-BC69-4B5C-BF52-7672E100D7A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dgm:spPr>
      <dgm:extLst>
        <a:ext uri="{E40237B7-FDA0-4F09-8148-C483321AD2D9}">
          <dgm14:cNvPr xmlns:dgm14="http://schemas.microsoft.com/office/drawing/2010/diagram" id="0" name="" descr="Oil refinery against blue sky"/>
        </a:ext>
      </dgm:extLst>
    </dgm:pt>
    <dgm:pt modelId="{6E77AB14-ADA9-4C74-A29F-59F78E970813}" type="pres">
      <dgm:prSet presAssocID="{ACB56E05-BC69-4B5C-BF52-7672E100D7A6}" presName="txShp" presStyleLbl="node1" presStyleIdx="1" presStyleCnt="3">
        <dgm:presLayoutVars>
          <dgm:bulletEnabled val="1"/>
        </dgm:presLayoutVars>
      </dgm:prSet>
      <dgm:spPr/>
    </dgm:pt>
    <dgm:pt modelId="{CD5C2056-E01B-44E8-935D-DBC2D5A8B120}" type="pres">
      <dgm:prSet presAssocID="{75276627-54B4-440C-8A0C-8D198840C11F}" presName="spacing" presStyleCnt="0"/>
      <dgm:spPr/>
    </dgm:pt>
    <dgm:pt modelId="{1D079BE3-8BF4-4769-BEE6-97BE419AD767}" type="pres">
      <dgm:prSet presAssocID="{7C469F80-3B5A-4609-B8F5-E4E89DBF1225}" presName="composite" presStyleCnt="0"/>
      <dgm:spPr/>
    </dgm:pt>
    <dgm:pt modelId="{1D2AA6C1-7701-4084-8A6B-982D3CE2FBCD}" type="pres">
      <dgm:prSet presAssocID="{7C469F80-3B5A-4609-B8F5-E4E89DBF1225}"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9000" r="-29000"/>
          </a:stretch>
        </a:blipFill>
      </dgm:spPr>
      <dgm:extLst>
        <a:ext uri="{E40237B7-FDA0-4F09-8148-C483321AD2D9}">
          <dgm14:cNvPr xmlns:dgm14="http://schemas.microsoft.com/office/drawing/2010/diagram" id="0" name="" descr="Sun shining through a forest"/>
        </a:ext>
      </dgm:extLst>
    </dgm:pt>
    <dgm:pt modelId="{8D23DE95-F386-41C5-ACEB-43DABFEDD717}" type="pres">
      <dgm:prSet presAssocID="{7C469F80-3B5A-4609-B8F5-E4E89DBF1225}" presName="txShp" presStyleLbl="node1" presStyleIdx="2" presStyleCnt="3">
        <dgm:presLayoutVars>
          <dgm:bulletEnabled val="1"/>
        </dgm:presLayoutVars>
      </dgm:prSet>
      <dgm:spPr/>
    </dgm:pt>
  </dgm:ptLst>
  <dgm:cxnLst>
    <dgm:cxn modelId="{8CA4CF2F-46E2-4493-AE2C-5519DE9AAAA2}" srcId="{3302AF6F-B6EA-4179-B8F0-B83D24DD3DA2}" destId="{ACB56E05-BC69-4B5C-BF52-7672E100D7A6}" srcOrd="1" destOrd="0" parTransId="{223018FE-6284-4C31-A83F-219A2C2BEA2D}" sibTransId="{75276627-54B4-440C-8A0C-8D198840C11F}"/>
    <dgm:cxn modelId="{E4957B42-F447-4376-B5C4-4DDEE40DA9EB}" srcId="{3302AF6F-B6EA-4179-B8F0-B83D24DD3DA2}" destId="{0E800C1F-D8F7-47BE-9AF7-855D1CCC42D2}" srcOrd="0" destOrd="0" parTransId="{7693081E-B2B6-4327-808A-2FD081E9CD00}" sibTransId="{B6387A67-9D1A-4EDC-9E7B-A5BF8E206469}"/>
    <dgm:cxn modelId="{DBA2FF46-385C-4ADC-A6BA-EE88F7547078}" srcId="{3302AF6F-B6EA-4179-B8F0-B83D24DD3DA2}" destId="{7C469F80-3B5A-4609-B8F5-E4E89DBF1225}" srcOrd="2" destOrd="0" parTransId="{33029CCE-90AC-48A6-B634-B63AF08DB75E}" sibTransId="{DB5B0CDB-EEEE-4745-9EF1-EEED36683373}"/>
    <dgm:cxn modelId="{399E186F-2D46-4509-A8F0-EE645B403B1D}" type="presOf" srcId="{3302AF6F-B6EA-4179-B8F0-B83D24DD3DA2}" destId="{9A01ECBE-3765-4AEE-9E0C-6222FDE938B3}" srcOrd="0" destOrd="0" presId="urn:microsoft.com/office/officeart/2005/8/layout/vList3"/>
    <dgm:cxn modelId="{28E8C07C-71F0-434C-87E6-111783083815}" type="presOf" srcId="{ACB56E05-BC69-4B5C-BF52-7672E100D7A6}" destId="{6E77AB14-ADA9-4C74-A29F-59F78E970813}" srcOrd="0" destOrd="0" presId="urn:microsoft.com/office/officeart/2005/8/layout/vList3"/>
    <dgm:cxn modelId="{A8F1B4C5-E15C-4FA4-BCFE-6C59989364F6}" type="presOf" srcId="{0E800C1F-D8F7-47BE-9AF7-855D1CCC42D2}" destId="{485FB250-E784-45C3-BD90-026EEA16AB63}" srcOrd="0" destOrd="0" presId="urn:microsoft.com/office/officeart/2005/8/layout/vList3"/>
    <dgm:cxn modelId="{DF2CE2D7-7669-48B9-9956-14C9DD6703CD}" type="presOf" srcId="{7C469F80-3B5A-4609-B8F5-E4E89DBF1225}" destId="{8D23DE95-F386-41C5-ACEB-43DABFEDD717}" srcOrd="0" destOrd="0" presId="urn:microsoft.com/office/officeart/2005/8/layout/vList3"/>
    <dgm:cxn modelId="{BDD96A8A-15EF-4F9D-A64B-B9E8268FDA9D}" type="presParOf" srcId="{9A01ECBE-3765-4AEE-9E0C-6222FDE938B3}" destId="{E216168A-5CC0-4542-B1DA-B039339E5305}" srcOrd="0" destOrd="0" presId="urn:microsoft.com/office/officeart/2005/8/layout/vList3"/>
    <dgm:cxn modelId="{CC7D314E-14FA-419D-8F8C-3153636B8F48}" type="presParOf" srcId="{E216168A-5CC0-4542-B1DA-B039339E5305}" destId="{95454D5D-F351-45D9-AEF6-14368A2AB0F6}" srcOrd="0" destOrd="0" presId="urn:microsoft.com/office/officeart/2005/8/layout/vList3"/>
    <dgm:cxn modelId="{30B08FA9-10D9-4EF2-8F34-C0D222DF0B06}" type="presParOf" srcId="{E216168A-5CC0-4542-B1DA-B039339E5305}" destId="{485FB250-E784-45C3-BD90-026EEA16AB63}" srcOrd="1" destOrd="0" presId="urn:microsoft.com/office/officeart/2005/8/layout/vList3"/>
    <dgm:cxn modelId="{4CF03506-5B40-4641-97B3-B1E8E0B7AD2F}" type="presParOf" srcId="{9A01ECBE-3765-4AEE-9E0C-6222FDE938B3}" destId="{9BB46BBA-42BA-41C4-B72C-9D5E09D6C43F}" srcOrd="1" destOrd="0" presId="urn:microsoft.com/office/officeart/2005/8/layout/vList3"/>
    <dgm:cxn modelId="{9A021019-DA42-403B-BF5D-80D78E732E01}" type="presParOf" srcId="{9A01ECBE-3765-4AEE-9E0C-6222FDE938B3}" destId="{4007A44E-AE97-4580-A589-76AA3A22D8C7}" srcOrd="2" destOrd="0" presId="urn:microsoft.com/office/officeart/2005/8/layout/vList3"/>
    <dgm:cxn modelId="{ABC9A3F7-58AB-4106-93D6-8E993D07B3AC}" type="presParOf" srcId="{4007A44E-AE97-4580-A589-76AA3A22D8C7}" destId="{0DE59A5D-2F52-46B2-B6B4-760D2685B740}" srcOrd="0" destOrd="0" presId="urn:microsoft.com/office/officeart/2005/8/layout/vList3"/>
    <dgm:cxn modelId="{8FB33EC0-192A-485C-A7AE-B5344647ADEA}" type="presParOf" srcId="{4007A44E-AE97-4580-A589-76AA3A22D8C7}" destId="{6E77AB14-ADA9-4C74-A29F-59F78E970813}" srcOrd="1" destOrd="0" presId="urn:microsoft.com/office/officeart/2005/8/layout/vList3"/>
    <dgm:cxn modelId="{53B5DC15-17D6-4A67-B1F8-E1105C79607E}" type="presParOf" srcId="{9A01ECBE-3765-4AEE-9E0C-6222FDE938B3}" destId="{CD5C2056-E01B-44E8-935D-DBC2D5A8B120}" srcOrd="3" destOrd="0" presId="urn:microsoft.com/office/officeart/2005/8/layout/vList3"/>
    <dgm:cxn modelId="{25023E1F-94CA-42DA-94A7-4F5AC1E65AA0}" type="presParOf" srcId="{9A01ECBE-3765-4AEE-9E0C-6222FDE938B3}" destId="{1D079BE3-8BF4-4769-BEE6-97BE419AD767}" srcOrd="4" destOrd="0" presId="urn:microsoft.com/office/officeart/2005/8/layout/vList3"/>
    <dgm:cxn modelId="{92CC772A-0312-413F-AB3B-76AE90645C2F}" type="presParOf" srcId="{1D079BE3-8BF4-4769-BEE6-97BE419AD767}" destId="{1D2AA6C1-7701-4084-8A6B-982D3CE2FBCD}" srcOrd="0" destOrd="0" presId="urn:microsoft.com/office/officeart/2005/8/layout/vList3"/>
    <dgm:cxn modelId="{99844D58-CD41-4CE6-A012-55F296A451B4}" type="presParOf" srcId="{1D079BE3-8BF4-4769-BEE6-97BE419AD767}" destId="{8D23DE95-F386-41C5-ACEB-43DABFEDD71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975623-EB4E-498E-92AD-ED59F1DFFA43}"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B71A0C1E-7DC8-4950-BAA7-490F8F048C69}">
      <dgm:prSet/>
      <dgm:spPr/>
      <dgm:t>
        <a:bodyPr/>
        <a:lstStyle/>
        <a:p>
          <a:r>
            <a:rPr lang="en-US" b="0" i="0"/>
            <a:t>SDG 7: Affordable and Clean Energy</a:t>
          </a:r>
          <a:endParaRPr lang="en-IN"/>
        </a:p>
      </dgm:t>
    </dgm:pt>
    <dgm:pt modelId="{FB6FC43E-6443-4886-9CE2-D04BF4AD5CF9}" type="parTrans" cxnId="{C88A1C1E-EB1F-4D98-975B-6B4BDA411559}">
      <dgm:prSet/>
      <dgm:spPr/>
      <dgm:t>
        <a:bodyPr/>
        <a:lstStyle/>
        <a:p>
          <a:endParaRPr lang="en-IN"/>
        </a:p>
      </dgm:t>
    </dgm:pt>
    <dgm:pt modelId="{E8029471-4686-44B8-963B-5CAA07ABE941}" type="sibTrans" cxnId="{C88A1C1E-EB1F-4D98-975B-6B4BDA411559}">
      <dgm:prSet/>
      <dgm:spPr/>
      <dgm:t>
        <a:bodyPr/>
        <a:lstStyle/>
        <a:p>
          <a:endParaRPr lang="en-IN"/>
        </a:p>
      </dgm:t>
    </dgm:pt>
    <dgm:pt modelId="{C06758CF-1938-4E5F-8AA7-07AFA5053FBD}">
      <dgm:prSet/>
      <dgm:spPr/>
      <dgm:t>
        <a:bodyPr/>
        <a:lstStyle/>
        <a:p>
          <a:r>
            <a:rPr lang="en-IN" b="0" i="0"/>
            <a:t>SDG 13: Climate Action</a:t>
          </a:r>
          <a:endParaRPr lang="en-IN"/>
        </a:p>
      </dgm:t>
    </dgm:pt>
    <dgm:pt modelId="{4028CECD-0D2F-46D4-92AD-A7AA5F87FF85}" type="parTrans" cxnId="{267CD646-E5AD-4788-B9BA-787D9B517D67}">
      <dgm:prSet/>
      <dgm:spPr/>
      <dgm:t>
        <a:bodyPr/>
        <a:lstStyle/>
        <a:p>
          <a:endParaRPr lang="en-IN"/>
        </a:p>
      </dgm:t>
    </dgm:pt>
    <dgm:pt modelId="{466A953C-6843-462F-B0CE-5C163740C477}" type="sibTrans" cxnId="{267CD646-E5AD-4788-B9BA-787D9B517D67}">
      <dgm:prSet/>
      <dgm:spPr/>
      <dgm:t>
        <a:bodyPr/>
        <a:lstStyle/>
        <a:p>
          <a:endParaRPr lang="en-IN"/>
        </a:p>
      </dgm:t>
    </dgm:pt>
    <dgm:pt modelId="{FD7521CC-DA26-4177-9E32-68E82163B8DC}">
      <dgm:prSet/>
      <dgm:spPr/>
      <dgm:t>
        <a:bodyPr/>
        <a:lstStyle/>
        <a:p>
          <a:r>
            <a:rPr lang="en-US" b="0" i="0"/>
            <a:t>SDG 9: Industry, Innovation, and Infrastructure</a:t>
          </a:r>
          <a:endParaRPr lang="en-IN"/>
        </a:p>
      </dgm:t>
    </dgm:pt>
    <dgm:pt modelId="{DFE525B9-5801-44CD-AC78-754DBFD19EB1}" type="parTrans" cxnId="{97C0A54E-F74C-446E-B020-EF231E0232F7}">
      <dgm:prSet/>
      <dgm:spPr/>
      <dgm:t>
        <a:bodyPr/>
        <a:lstStyle/>
        <a:p>
          <a:endParaRPr lang="en-IN"/>
        </a:p>
      </dgm:t>
    </dgm:pt>
    <dgm:pt modelId="{A965A8A6-EBA4-4D43-AE4E-66AF64576F19}" type="sibTrans" cxnId="{97C0A54E-F74C-446E-B020-EF231E0232F7}">
      <dgm:prSet/>
      <dgm:spPr/>
      <dgm:t>
        <a:bodyPr/>
        <a:lstStyle/>
        <a:p>
          <a:endParaRPr lang="en-IN"/>
        </a:p>
      </dgm:t>
    </dgm:pt>
    <dgm:pt modelId="{BC2B993A-8B5C-4740-A870-5060DB3BE9D1}">
      <dgm:prSet/>
      <dgm:spPr/>
      <dgm:t>
        <a:bodyPr/>
        <a:lstStyle/>
        <a:p>
          <a:r>
            <a:rPr lang="en-US" b="0" i="0"/>
            <a:t>SDG 12: Responsible Consumption and Production</a:t>
          </a:r>
          <a:endParaRPr lang="en-IN"/>
        </a:p>
      </dgm:t>
    </dgm:pt>
    <dgm:pt modelId="{E50CA91C-B59E-42CA-B3C2-854B7DF3BBEC}" type="parTrans" cxnId="{ECD18D54-3D86-4CB2-B25B-817C57E3A5E9}">
      <dgm:prSet/>
      <dgm:spPr/>
      <dgm:t>
        <a:bodyPr/>
        <a:lstStyle/>
        <a:p>
          <a:endParaRPr lang="en-IN"/>
        </a:p>
      </dgm:t>
    </dgm:pt>
    <dgm:pt modelId="{CEA2906F-C9D5-45AC-8F73-0C0A043A2D1D}" type="sibTrans" cxnId="{ECD18D54-3D86-4CB2-B25B-817C57E3A5E9}">
      <dgm:prSet/>
      <dgm:spPr/>
      <dgm:t>
        <a:bodyPr/>
        <a:lstStyle/>
        <a:p>
          <a:endParaRPr lang="en-IN"/>
        </a:p>
      </dgm:t>
    </dgm:pt>
    <dgm:pt modelId="{9E68E374-1EE9-4CA0-A0AD-DBBE38B08612}">
      <dgm:prSet/>
      <dgm:spPr/>
      <dgm:t>
        <a:bodyPr/>
        <a:lstStyle/>
        <a:p>
          <a:r>
            <a:rPr lang="en-US" b="0" i="0"/>
            <a:t>SDG 17: Partnerships for the Goals</a:t>
          </a:r>
          <a:endParaRPr lang="en-IN"/>
        </a:p>
      </dgm:t>
    </dgm:pt>
    <dgm:pt modelId="{F5C42248-E920-4932-A3F9-D3C9AF0A9A53}" type="parTrans" cxnId="{EA0FF530-D778-43F7-8115-574C786749CB}">
      <dgm:prSet/>
      <dgm:spPr/>
      <dgm:t>
        <a:bodyPr/>
        <a:lstStyle/>
        <a:p>
          <a:endParaRPr lang="en-IN"/>
        </a:p>
      </dgm:t>
    </dgm:pt>
    <dgm:pt modelId="{63F1931B-F9ED-4B35-B9DC-5B3134F792DB}" type="sibTrans" cxnId="{EA0FF530-D778-43F7-8115-574C786749CB}">
      <dgm:prSet/>
      <dgm:spPr/>
      <dgm:t>
        <a:bodyPr/>
        <a:lstStyle/>
        <a:p>
          <a:endParaRPr lang="en-IN"/>
        </a:p>
      </dgm:t>
    </dgm:pt>
    <dgm:pt modelId="{DB224BCE-3872-4259-9022-FC5157979483}" type="pres">
      <dgm:prSet presAssocID="{F2975623-EB4E-498E-92AD-ED59F1DFFA43}" presName="compositeShape" presStyleCnt="0">
        <dgm:presLayoutVars>
          <dgm:chMax val="7"/>
          <dgm:dir/>
          <dgm:resizeHandles val="exact"/>
        </dgm:presLayoutVars>
      </dgm:prSet>
      <dgm:spPr/>
    </dgm:pt>
    <dgm:pt modelId="{7660F42A-996B-40DB-90A2-56F1AD98D5EE}" type="pres">
      <dgm:prSet presAssocID="{B71A0C1E-7DC8-4950-BAA7-490F8F048C69}" presName="circ1" presStyleLbl="vennNode1" presStyleIdx="0" presStyleCnt="5"/>
      <dgm:spPr/>
    </dgm:pt>
    <dgm:pt modelId="{A118B217-A476-4D90-BBD2-694DEC1A0C08}" type="pres">
      <dgm:prSet presAssocID="{B71A0C1E-7DC8-4950-BAA7-490F8F048C69}" presName="circ1Tx" presStyleLbl="revTx" presStyleIdx="0" presStyleCnt="0">
        <dgm:presLayoutVars>
          <dgm:chMax val="0"/>
          <dgm:chPref val="0"/>
          <dgm:bulletEnabled val="1"/>
        </dgm:presLayoutVars>
      </dgm:prSet>
      <dgm:spPr/>
    </dgm:pt>
    <dgm:pt modelId="{EB9C09FA-3709-44E0-83E5-09C3BF4A68F2}" type="pres">
      <dgm:prSet presAssocID="{C06758CF-1938-4E5F-8AA7-07AFA5053FBD}" presName="circ2" presStyleLbl="vennNode1" presStyleIdx="1" presStyleCnt="5"/>
      <dgm:spPr/>
    </dgm:pt>
    <dgm:pt modelId="{78629C7B-DEC5-40BC-914A-89D3A07090D1}" type="pres">
      <dgm:prSet presAssocID="{C06758CF-1938-4E5F-8AA7-07AFA5053FBD}" presName="circ2Tx" presStyleLbl="revTx" presStyleIdx="0" presStyleCnt="0">
        <dgm:presLayoutVars>
          <dgm:chMax val="0"/>
          <dgm:chPref val="0"/>
          <dgm:bulletEnabled val="1"/>
        </dgm:presLayoutVars>
      </dgm:prSet>
      <dgm:spPr/>
    </dgm:pt>
    <dgm:pt modelId="{3A378D48-825A-41E3-88EC-93A429B2F5F4}" type="pres">
      <dgm:prSet presAssocID="{FD7521CC-DA26-4177-9E32-68E82163B8DC}" presName="circ3" presStyleLbl="vennNode1" presStyleIdx="2" presStyleCnt="5"/>
      <dgm:spPr/>
    </dgm:pt>
    <dgm:pt modelId="{C156177B-5FF4-4339-B355-1FE0C926DD4E}" type="pres">
      <dgm:prSet presAssocID="{FD7521CC-DA26-4177-9E32-68E82163B8DC}" presName="circ3Tx" presStyleLbl="revTx" presStyleIdx="0" presStyleCnt="0">
        <dgm:presLayoutVars>
          <dgm:chMax val="0"/>
          <dgm:chPref val="0"/>
          <dgm:bulletEnabled val="1"/>
        </dgm:presLayoutVars>
      </dgm:prSet>
      <dgm:spPr/>
    </dgm:pt>
    <dgm:pt modelId="{08DC7910-32A8-4F8F-91BE-47FA1AD2E345}" type="pres">
      <dgm:prSet presAssocID="{BC2B993A-8B5C-4740-A870-5060DB3BE9D1}" presName="circ4" presStyleLbl="vennNode1" presStyleIdx="3" presStyleCnt="5"/>
      <dgm:spPr/>
    </dgm:pt>
    <dgm:pt modelId="{5A6B1C53-7B55-422E-BECF-198442BF8E9C}" type="pres">
      <dgm:prSet presAssocID="{BC2B993A-8B5C-4740-A870-5060DB3BE9D1}" presName="circ4Tx" presStyleLbl="revTx" presStyleIdx="0" presStyleCnt="0">
        <dgm:presLayoutVars>
          <dgm:chMax val="0"/>
          <dgm:chPref val="0"/>
          <dgm:bulletEnabled val="1"/>
        </dgm:presLayoutVars>
      </dgm:prSet>
      <dgm:spPr/>
    </dgm:pt>
    <dgm:pt modelId="{1F56572D-963E-43EB-B5E9-C2430E836B66}" type="pres">
      <dgm:prSet presAssocID="{9E68E374-1EE9-4CA0-A0AD-DBBE38B08612}" presName="circ5" presStyleLbl="vennNode1" presStyleIdx="4" presStyleCnt="5"/>
      <dgm:spPr/>
    </dgm:pt>
    <dgm:pt modelId="{E1A2228F-FDD3-4FC4-8CF4-4FD19F17F6AF}" type="pres">
      <dgm:prSet presAssocID="{9E68E374-1EE9-4CA0-A0AD-DBBE38B08612}" presName="circ5Tx" presStyleLbl="revTx" presStyleIdx="0" presStyleCnt="0">
        <dgm:presLayoutVars>
          <dgm:chMax val="0"/>
          <dgm:chPref val="0"/>
          <dgm:bulletEnabled val="1"/>
        </dgm:presLayoutVars>
      </dgm:prSet>
      <dgm:spPr/>
    </dgm:pt>
  </dgm:ptLst>
  <dgm:cxnLst>
    <dgm:cxn modelId="{5151F514-E263-4C58-BCBB-23654AC76154}" type="presOf" srcId="{FD7521CC-DA26-4177-9E32-68E82163B8DC}" destId="{C156177B-5FF4-4339-B355-1FE0C926DD4E}" srcOrd="0" destOrd="0" presId="urn:microsoft.com/office/officeart/2005/8/layout/venn1"/>
    <dgm:cxn modelId="{C88A1C1E-EB1F-4D98-975B-6B4BDA411559}" srcId="{F2975623-EB4E-498E-92AD-ED59F1DFFA43}" destId="{B71A0C1E-7DC8-4950-BAA7-490F8F048C69}" srcOrd="0" destOrd="0" parTransId="{FB6FC43E-6443-4886-9CE2-D04BF4AD5CF9}" sibTransId="{E8029471-4686-44B8-963B-5CAA07ABE941}"/>
    <dgm:cxn modelId="{EA0FF530-D778-43F7-8115-574C786749CB}" srcId="{F2975623-EB4E-498E-92AD-ED59F1DFFA43}" destId="{9E68E374-1EE9-4CA0-A0AD-DBBE38B08612}" srcOrd="4" destOrd="0" parTransId="{F5C42248-E920-4932-A3F9-D3C9AF0A9A53}" sibTransId="{63F1931B-F9ED-4B35-B9DC-5B3134F792DB}"/>
    <dgm:cxn modelId="{24D98D32-1295-41B6-8EDD-411C45CFC4C4}" type="presOf" srcId="{C06758CF-1938-4E5F-8AA7-07AFA5053FBD}" destId="{78629C7B-DEC5-40BC-914A-89D3A07090D1}" srcOrd="0" destOrd="0" presId="urn:microsoft.com/office/officeart/2005/8/layout/venn1"/>
    <dgm:cxn modelId="{F904A65D-3E73-4396-9215-FA41AB87CB35}" type="presOf" srcId="{BC2B993A-8B5C-4740-A870-5060DB3BE9D1}" destId="{5A6B1C53-7B55-422E-BECF-198442BF8E9C}" srcOrd="0" destOrd="0" presId="urn:microsoft.com/office/officeart/2005/8/layout/venn1"/>
    <dgm:cxn modelId="{8D842441-4F21-4747-B543-AE4B4F8067BF}" type="presOf" srcId="{9E68E374-1EE9-4CA0-A0AD-DBBE38B08612}" destId="{E1A2228F-FDD3-4FC4-8CF4-4FD19F17F6AF}" srcOrd="0" destOrd="0" presId="urn:microsoft.com/office/officeart/2005/8/layout/venn1"/>
    <dgm:cxn modelId="{267CD646-E5AD-4788-B9BA-787D9B517D67}" srcId="{F2975623-EB4E-498E-92AD-ED59F1DFFA43}" destId="{C06758CF-1938-4E5F-8AA7-07AFA5053FBD}" srcOrd="1" destOrd="0" parTransId="{4028CECD-0D2F-46D4-92AD-A7AA5F87FF85}" sibTransId="{466A953C-6843-462F-B0CE-5C163740C477}"/>
    <dgm:cxn modelId="{97C0A54E-F74C-446E-B020-EF231E0232F7}" srcId="{F2975623-EB4E-498E-92AD-ED59F1DFFA43}" destId="{FD7521CC-DA26-4177-9E32-68E82163B8DC}" srcOrd="2" destOrd="0" parTransId="{DFE525B9-5801-44CD-AC78-754DBFD19EB1}" sibTransId="{A965A8A6-EBA4-4D43-AE4E-66AF64576F19}"/>
    <dgm:cxn modelId="{ECD18D54-3D86-4CB2-B25B-817C57E3A5E9}" srcId="{F2975623-EB4E-498E-92AD-ED59F1DFFA43}" destId="{BC2B993A-8B5C-4740-A870-5060DB3BE9D1}" srcOrd="3" destOrd="0" parTransId="{E50CA91C-B59E-42CA-B3C2-854B7DF3BBEC}" sibTransId="{CEA2906F-C9D5-45AC-8F73-0C0A043A2D1D}"/>
    <dgm:cxn modelId="{0F054F84-F01A-4F4F-A957-5E03C2AA034E}" type="presOf" srcId="{F2975623-EB4E-498E-92AD-ED59F1DFFA43}" destId="{DB224BCE-3872-4259-9022-FC5157979483}" srcOrd="0" destOrd="0" presId="urn:microsoft.com/office/officeart/2005/8/layout/venn1"/>
    <dgm:cxn modelId="{C80EF78D-8DF6-4CB2-B191-6212E3B50038}" type="presOf" srcId="{B71A0C1E-7DC8-4950-BAA7-490F8F048C69}" destId="{A118B217-A476-4D90-BBD2-694DEC1A0C08}" srcOrd="0" destOrd="0" presId="urn:microsoft.com/office/officeart/2005/8/layout/venn1"/>
    <dgm:cxn modelId="{C1E5845B-FE7A-4EAE-9AAC-22F87289E97D}" type="presParOf" srcId="{DB224BCE-3872-4259-9022-FC5157979483}" destId="{7660F42A-996B-40DB-90A2-56F1AD98D5EE}" srcOrd="0" destOrd="0" presId="urn:microsoft.com/office/officeart/2005/8/layout/venn1"/>
    <dgm:cxn modelId="{5CDCB14E-E601-4F60-AF83-DB7C96DC6F90}" type="presParOf" srcId="{DB224BCE-3872-4259-9022-FC5157979483}" destId="{A118B217-A476-4D90-BBD2-694DEC1A0C08}" srcOrd="1" destOrd="0" presId="urn:microsoft.com/office/officeart/2005/8/layout/venn1"/>
    <dgm:cxn modelId="{36CF5D92-8D18-417C-A65D-65782A6BF044}" type="presParOf" srcId="{DB224BCE-3872-4259-9022-FC5157979483}" destId="{EB9C09FA-3709-44E0-83E5-09C3BF4A68F2}" srcOrd="2" destOrd="0" presId="urn:microsoft.com/office/officeart/2005/8/layout/venn1"/>
    <dgm:cxn modelId="{82C5C11A-4305-4E08-9609-8B71DB9DD5DF}" type="presParOf" srcId="{DB224BCE-3872-4259-9022-FC5157979483}" destId="{78629C7B-DEC5-40BC-914A-89D3A07090D1}" srcOrd="3" destOrd="0" presId="urn:microsoft.com/office/officeart/2005/8/layout/venn1"/>
    <dgm:cxn modelId="{D26D8883-C1B1-421B-9A19-ACD38C22EAE2}" type="presParOf" srcId="{DB224BCE-3872-4259-9022-FC5157979483}" destId="{3A378D48-825A-41E3-88EC-93A429B2F5F4}" srcOrd="4" destOrd="0" presId="urn:microsoft.com/office/officeart/2005/8/layout/venn1"/>
    <dgm:cxn modelId="{6099D44C-D74B-4966-ABAD-07C29EFB0839}" type="presParOf" srcId="{DB224BCE-3872-4259-9022-FC5157979483}" destId="{C156177B-5FF4-4339-B355-1FE0C926DD4E}" srcOrd="5" destOrd="0" presId="urn:microsoft.com/office/officeart/2005/8/layout/venn1"/>
    <dgm:cxn modelId="{63A97032-3B08-4DA0-9882-3EE3EF67DB49}" type="presParOf" srcId="{DB224BCE-3872-4259-9022-FC5157979483}" destId="{08DC7910-32A8-4F8F-91BE-47FA1AD2E345}" srcOrd="6" destOrd="0" presId="urn:microsoft.com/office/officeart/2005/8/layout/venn1"/>
    <dgm:cxn modelId="{DE65AE79-D1CE-4022-8DFA-B9457D1CD3CB}" type="presParOf" srcId="{DB224BCE-3872-4259-9022-FC5157979483}" destId="{5A6B1C53-7B55-422E-BECF-198442BF8E9C}" srcOrd="7" destOrd="0" presId="urn:microsoft.com/office/officeart/2005/8/layout/venn1"/>
    <dgm:cxn modelId="{69EEFC05-4A1E-4837-8771-E06057B82F30}" type="presParOf" srcId="{DB224BCE-3872-4259-9022-FC5157979483}" destId="{1F56572D-963E-43EB-B5E9-C2430E836B66}" srcOrd="8" destOrd="0" presId="urn:microsoft.com/office/officeart/2005/8/layout/venn1"/>
    <dgm:cxn modelId="{B3331CB6-732E-4D29-80F5-EC52F8BCD9C5}" type="presParOf" srcId="{DB224BCE-3872-4259-9022-FC5157979483}" destId="{E1A2228F-FDD3-4FC4-8CF4-4FD19F17F6AF}" srcOrd="9" destOrd="0" presId="urn:microsoft.com/office/officeart/2005/8/layout/venn1"/>
  </dgm:cxnLst>
  <dgm:bg>
    <a:effectLst>
      <a:softEdge rad="3175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064ABA-E48F-47E3-99D0-2F9BE2F5E3C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545EABF2-2C9B-4700-9993-84941A80048D}">
      <dgm:prSet/>
      <dgm:spPr/>
      <dgm:t>
        <a:bodyPr/>
        <a:lstStyle/>
        <a:p>
          <a:r>
            <a:rPr lang="en-US" b="0" i="0" dirty="0" err="1"/>
            <a:t>DataSet</a:t>
          </a:r>
          <a:r>
            <a:rPr lang="en-US" b="0" i="0" dirty="0"/>
            <a:t> Used : </a:t>
          </a:r>
          <a:r>
            <a:rPr lang="en-US" b="0" i="0" dirty="0">
              <a:solidFill>
                <a:schemeClr val="tx2"/>
              </a:solidFill>
              <a:hlinkClick xmlns:r="http://schemas.openxmlformats.org/officeDocument/2006/relationships" r:id="rId1">
                <a:extLst>
                  <a:ext uri="{A12FA001-AC4F-418D-AE19-62706E023703}">
                    <ahyp:hlinkClr xmlns:ahyp="http://schemas.microsoft.com/office/drawing/2018/hyperlinkcolor" val="tx"/>
                  </a:ext>
                </a:extLst>
              </a:hlinkClick>
            </a:rPr>
            <a:t>Global Data on Sustainable Energy</a:t>
          </a:r>
          <a:endParaRPr lang="en-IN" dirty="0">
            <a:solidFill>
              <a:schemeClr val="tx2"/>
            </a:solidFill>
          </a:endParaRPr>
        </a:p>
      </dgm:t>
    </dgm:pt>
    <dgm:pt modelId="{E3DBAC29-DAD3-4216-82EF-505A206BE34B}" type="parTrans" cxnId="{F3221290-ADB2-4609-A996-608420B04AE5}">
      <dgm:prSet/>
      <dgm:spPr/>
      <dgm:t>
        <a:bodyPr/>
        <a:lstStyle/>
        <a:p>
          <a:endParaRPr lang="en-IN"/>
        </a:p>
      </dgm:t>
    </dgm:pt>
    <dgm:pt modelId="{AEE2CEDF-AEE2-4181-86C9-5B0E842C73A0}" type="sibTrans" cxnId="{F3221290-ADB2-4609-A996-608420B04AE5}">
      <dgm:prSet/>
      <dgm:spPr/>
      <dgm:t>
        <a:bodyPr/>
        <a:lstStyle/>
        <a:p>
          <a:endParaRPr lang="en-IN"/>
        </a:p>
      </dgm:t>
    </dgm:pt>
    <dgm:pt modelId="{E1A85838-0737-4560-9104-98335C6998D1}">
      <dgm:prSet/>
      <dgm:spPr/>
      <dgm:t>
        <a:bodyPr/>
        <a:lstStyle/>
        <a:p>
          <a:r>
            <a:rPr lang="en-US" b="0" i="0"/>
            <a:t>TOOLS &amp; SOFTWARE Used :</a:t>
          </a:r>
          <a:endParaRPr lang="en-IN"/>
        </a:p>
      </dgm:t>
    </dgm:pt>
    <dgm:pt modelId="{0DA704B7-D5F0-4DBE-8EA2-FEB33CE72BCE}" type="parTrans" cxnId="{304630E7-0BFB-49B3-A326-E447E622464B}">
      <dgm:prSet/>
      <dgm:spPr/>
      <dgm:t>
        <a:bodyPr/>
        <a:lstStyle/>
        <a:p>
          <a:endParaRPr lang="en-IN"/>
        </a:p>
      </dgm:t>
    </dgm:pt>
    <dgm:pt modelId="{A882AEFD-86EF-4C80-932F-9F0D88751061}" type="sibTrans" cxnId="{304630E7-0BFB-49B3-A326-E447E622464B}">
      <dgm:prSet/>
      <dgm:spPr/>
      <dgm:t>
        <a:bodyPr/>
        <a:lstStyle/>
        <a:p>
          <a:endParaRPr lang="en-IN"/>
        </a:p>
      </dgm:t>
    </dgm:pt>
    <dgm:pt modelId="{77780DB5-46DE-4898-B7C6-A9EA05013958}">
      <dgm:prSet/>
      <dgm:spPr/>
      <dgm:t>
        <a:bodyPr/>
        <a:lstStyle/>
        <a:p>
          <a:r>
            <a:rPr lang="en-US" b="0" i="0"/>
            <a:t>Programming Languages: Python</a:t>
          </a:r>
          <a:endParaRPr lang="en-IN"/>
        </a:p>
      </dgm:t>
    </dgm:pt>
    <dgm:pt modelId="{A43EF879-12E6-4534-9133-3A4C07799EF4}" type="parTrans" cxnId="{0895F84A-C29C-4F6F-9BD5-FCDB9D6E6264}">
      <dgm:prSet/>
      <dgm:spPr/>
      <dgm:t>
        <a:bodyPr/>
        <a:lstStyle/>
        <a:p>
          <a:endParaRPr lang="en-IN"/>
        </a:p>
      </dgm:t>
    </dgm:pt>
    <dgm:pt modelId="{823231F4-9B85-4E30-BFE8-D6B325EDF14F}" type="sibTrans" cxnId="{0895F84A-C29C-4F6F-9BD5-FCDB9D6E6264}">
      <dgm:prSet/>
      <dgm:spPr/>
      <dgm:t>
        <a:bodyPr/>
        <a:lstStyle/>
        <a:p>
          <a:endParaRPr lang="en-IN"/>
        </a:p>
      </dgm:t>
    </dgm:pt>
    <dgm:pt modelId="{3804D37D-B8CE-4F59-B549-2455E12C9AE9}">
      <dgm:prSet/>
      <dgm:spPr/>
      <dgm:t>
        <a:bodyPr/>
        <a:lstStyle/>
        <a:p>
          <a:r>
            <a:rPr lang="en-US" b="0" i="0" dirty="0"/>
            <a:t>Libraries:    pandas &amp; </a:t>
          </a:r>
          <a:r>
            <a:rPr lang="en-US" b="0" i="0" dirty="0" err="1"/>
            <a:t>numpy</a:t>
          </a:r>
          <a:r>
            <a:rPr lang="en-US" b="0" i="0" dirty="0"/>
            <a:t> for data manipulation                                                                           	         matplotlib &amp; seaborn for data visualization</a:t>
          </a:r>
          <a:endParaRPr lang="en-IN" dirty="0"/>
        </a:p>
      </dgm:t>
    </dgm:pt>
    <dgm:pt modelId="{16621C13-E675-4E02-B49B-5F89DAB90202}" type="parTrans" cxnId="{AB4EB155-4BAA-4C06-9474-5C5CB5734A63}">
      <dgm:prSet/>
      <dgm:spPr/>
      <dgm:t>
        <a:bodyPr/>
        <a:lstStyle/>
        <a:p>
          <a:endParaRPr lang="en-IN"/>
        </a:p>
      </dgm:t>
    </dgm:pt>
    <dgm:pt modelId="{98FD8016-236C-4582-B497-7AF74EA93BF9}" type="sibTrans" cxnId="{AB4EB155-4BAA-4C06-9474-5C5CB5734A63}">
      <dgm:prSet/>
      <dgm:spPr/>
      <dgm:t>
        <a:bodyPr/>
        <a:lstStyle/>
        <a:p>
          <a:endParaRPr lang="en-IN"/>
        </a:p>
      </dgm:t>
    </dgm:pt>
    <dgm:pt modelId="{D7B3E510-7C27-44B8-8723-3C38317A3197}">
      <dgm:prSet/>
      <dgm:spPr/>
      <dgm:t>
        <a:bodyPr/>
        <a:lstStyle/>
        <a:p>
          <a:r>
            <a:rPr lang="en-US" b="0" i="0" dirty="0"/>
            <a:t>IDE : Visual Studio Code</a:t>
          </a:r>
          <a:endParaRPr lang="en-IN" dirty="0"/>
        </a:p>
      </dgm:t>
    </dgm:pt>
    <dgm:pt modelId="{A9BC4297-5A83-4BCC-8EB1-1D08B88D38E4}" type="parTrans" cxnId="{90918C14-2D99-4452-906B-0DC645C1066A}">
      <dgm:prSet/>
      <dgm:spPr/>
      <dgm:t>
        <a:bodyPr/>
        <a:lstStyle/>
        <a:p>
          <a:endParaRPr lang="en-IN"/>
        </a:p>
      </dgm:t>
    </dgm:pt>
    <dgm:pt modelId="{E7700876-1B3D-4780-84D7-C68321EE17F0}" type="sibTrans" cxnId="{90918C14-2D99-4452-906B-0DC645C1066A}">
      <dgm:prSet/>
      <dgm:spPr/>
      <dgm:t>
        <a:bodyPr/>
        <a:lstStyle/>
        <a:p>
          <a:endParaRPr lang="en-IN"/>
        </a:p>
      </dgm:t>
    </dgm:pt>
    <dgm:pt modelId="{7D54568A-A6AB-48DC-8D67-AFB1481B4041}" type="pres">
      <dgm:prSet presAssocID="{62064ABA-E48F-47E3-99D0-2F9BE2F5E3C6}" presName="linear" presStyleCnt="0">
        <dgm:presLayoutVars>
          <dgm:dir/>
          <dgm:animLvl val="lvl"/>
          <dgm:resizeHandles val="exact"/>
        </dgm:presLayoutVars>
      </dgm:prSet>
      <dgm:spPr/>
    </dgm:pt>
    <dgm:pt modelId="{C8F2C413-37B5-4688-8A10-2DE5A5C0FD0E}" type="pres">
      <dgm:prSet presAssocID="{545EABF2-2C9B-4700-9993-84941A80048D}" presName="parentLin" presStyleCnt="0"/>
      <dgm:spPr/>
    </dgm:pt>
    <dgm:pt modelId="{65B55763-F5CD-4DAC-A596-3B2FCDFB3E36}" type="pres">
      <dgm:prSet presAssocID="{545EABF2-2C9B-4700-9993-84941A80048D}" presName="parentLeftMargin" presStyleLbl="node1" presStyleIdx="0" presStyleCnt="2"/>
      <dgm:spPr/>
    </dgm:pt>
    <dgm:pt modelId="{F63C5F76-C7B6-4F13-AC40-91663C51C07A}" type="pres">
      <dgm:prSet presAssocID="{545EABF2-2C9B-4700-9993-84941A80048D}" presName="parentText" presStyleLbl="node1" presStyleIdx="0" presStyleCnt="2" custLinFactNeighborX="-3641" custLinFactNeighborY="7446">
        <dgm:presLayoutVars>
          <dgm:chMax val="0"/>
          <dgm:bulletEnabled val="1"/>
        </dgm:presLayoutVars>
      </dgm:prSet>
      <dgm:spPr/>
    </dgm:pt>
    <dgm:pt modelId="{66C4280D-AFCE-4A59-9372-C055C58FD4AD}" type="pres">
      <dgm:prSet presAssocID="{545EABF2-2C9B-4700-9993-84941A80048D}" presName="negativeSpace" presStyleCnt="0"/>
      <dgm:spPr/>
    </dgm:pt>
    <dgm:pt modelId="{8E98CA91-6CD3-40B2-8A67-04FB12B86DDD}" type="pres">
      <dgm:prSet presAssocID="{545EABF2-2C9B-4700-9993-84941A80048D}" presName="childText" presStyleLbl="conFgAcc1" presStyleIdx="0" presStyleCnt="2">
        <dgm:presLayoutVars>
          <dgm:bulletEnabled val="1"/>
        </dgm:presLayoutVars>
      </dgm:prSet>
      <dgm:spPr/>
    </dgm:pt>
    <dgm:pt modelId="{45F1A7EA-3C79-4972-BD42-F99D0A4B7BAD}" type="pres">
      <dgm:prSet presAssocID="{AEE2CEDF-AEE2-4181-86C9-5B0E842C73A0}" presName="spaceBetweenRectangles" presStyleCnt="0"/>
      <dgm:spPr/>
    </dgm:pt>
    <dgm:pt modelId="{23EC96DA-D514-4C15-8CD1-4E6A85B4D73D}" type="pres">
      <dgm:prSet presAssocID="{E1A85838-0737-4560-9104-98335C6998D1}" presName="parentLin" presStyleCnt="0"/>
      <dgm:spPr/>
    </dgm:pt>
    <dgm:pt modelId="{7B3CAED1-ABDD-44E7-A520-F1920392C76D}" type="pres">
      <dgm:prSet presAssocID="{E1A85838-0737-4560-9104-98335C6998D1}" presName="parentLeftMargin" presStyleLbl="node1" presStyleIdx="0" presStyleCnt="2"/>
      <dgm:spPr/>
    </dgm:pt>
    <dgm:pt modelId="{8168355C-9DFE-48A4-9D82-D3EDCBA50335}" type="pres">
      <dgm:prSet presAssocID="{E1A85838-0737-4560-9104-98335C6998D1}" presName="parentText" presStyleLbl="node1" presStyleIdx="1" presStyleCnt="2">
        <dgm:presLayoutVars>
          <dgm:chMax val="0"/>
          <dgm:bulletEnabled val="1"/>
        </dgm:presLayoutVars>
      </dgm:prSet>
      <dgm:spPr/>
    </dgm:pt>
    <dgm:pt modelId="{E346B00D-07A5-41C8-8247-665DA76AEE10}" type="pres">
      <dgm:prSet presAssocID="{E1A85838-0737-4560-9104-98335C6998D1}" presName="negativeSpace" presStyleCnt="0"/>
      <dgm:spPr/>
    </dgm:pt>
    <dgm:pt modelId="{C2097E2F-ECAF-4AE9-B587-388530C27E58}" type="pres">
      <dgm:prSet presAssocID="{E1A85838-0737-4560-9104-98335C6998D1}" presName="childText" presStyleLbl="conFgAcc1" presStyleIdx="1" presStyleCnt="2">
        <dgm:presLayoutVars>
          <dgm:bulletEnabled val="1"/>
        </dgm:presLayoutVars>
      </dgm:prSet>
      <dgm:spPr/>
    </dgm:pt>
  </dgm:ptLst>
  <dgm:cxnLst>
    <dgm:cxn modelId="{81E60907-3A87-4D38-BB42-4DB0840CE8DB}" type="presOf" srcId="{E1A85838-0737-4560-9104-98335C6998D1}" destId="{7B3CAED1-ABDD-44E7-A520-F1920392C76D}" srcOrd="0" destOrd="0" presId="urn:microsoft.com/office/officeart/2005/8/layout/list1"/>
    <dgm:cxn modelId="{715C4B08-0081-4F4A-B277-DA6F4945A524}" type="presOf" srcId="{D7B3E510-7C27-44B8-8723-3C38317A3197}" destId="{C2097E2F-ECAF-4AE9-B587-388530C27E58}" srcOrd="0" destOrd="2" presId="urn:microsoft.com/office/officeart/2005/8/layout/list1"/>
    <dgm:cxn modelId="{90918C14-2D99-4452-906B-0DC645C1066A}" srcId="{E1A85838-0737-4560-9104-98335C6998D1}" destId="{D7B3E510-7C27-44B8-8723-3C38317A3197}" srcOrd="2" destOrd="0" parTransId="{A9BC4297-5A83-4BCC-8EB1-1D08B88D38E4}" sibTransId="{E7700876-1B3D-4780-84D7-C68321EE17F0}"/>
    <dgm:cxn modelId="{20D57A32-6D76-4F81-8E70-3DB873E17534}" type="presOf" srcId="{3804D37D-B8CE-4F59-B549-2455E12C9AE9}" destId="{C2097E2F-ECAF-4AE9-B587-388530C27E58}" srcOrd="0" destOrd="1" presId="urn:microsoft.com/office/officeart/2005/8/layout/list1"/>
    <dgm:cxn modelId="{EEEB655F-B76D-4432-AD9C-046F4AB92AC3}" type="presOf" srcId="{77780DB5-46DE-4898-B7C6-A9EA05013958}" destId="{C2097E2F-ECAF-4AE9-B587-388530C27E58}" srcOrd="0" destOrd="0" presId="urn:microsoft.com/office/officeart/2005/8/layout/list1"/>
    <dgm:cxn modelId="{5391B845-5860-4933-9F78-D22FD512554D}" type="presOf" srcId="{545EABF2-2C9B-4700-9993-84941A80048D}" destId="{F63C5F76-C7B6-4F13-AC40-91663C51C07A}" srcOrd="1" destOrd="0" presId="urn:microsoft.com/office/officeart/2005/8/layout/list1"/>
    <dgm:cxn modelId="{A9E4CE65-3D50-4A28-AF77-061292DB5F07}" type="presOf" srcId="{E1A85838-0737-4560-9104-98335C6998D1}" destId="{8168355C-9DFE-48A4-9D82-D3EDCBA50335}" srcOrd="1" destOrd="0" presId="urn:microsoft.com/office/officeart/2005/8/layout/list1"/>
    <dgm:cxn modelId="{0895F84A-C29C-4F6F-9BD5-FCDB9D6E6264}" srcId="{E1A85838-0737-4560-9104-98335C6998D1}" destId="{77780DB5-46DE-4898-B7C6-A9EA05013958}" srcOrd="0" destOrd="0" parTransId="{A43EF879-12E6-4534-9133-3A4C07799EF4}" sibTransId="{823231F4-9B85-4E30-BFE8-D6B325EDF14F}"/>
    <dgm:cxn modelId="{5B43BD51-FD04-48CF-906B-0BD2BB18D411}" type="presOf" srcId="{545EABF2-2C9B-4700-9993-84941A80048D}" destId="{65B55763-F5CD-4DAC-A596-3B2FCDFB3E36}" srcOrd="0" destOrd="0" presId="urn:microsoft.com/office/officeart/2005/8/layout/list1"/>
    <dgm:cxn modelId="{AB4EB155-4BAA-4C06-9474-5C5CB5734A63}" srcId="{E1A85838-0737-4560-9104-98335C6998D1}" destId="{3804D37D-B8CE-4F59-B549-2455E12C9AE9}" srcOrd="1" destOrd="0" parTransId="{16621C13-E675-4E02-B49B-5F89DAB90202}" sibTransId="{98FD8016-236C-4582-B497-7AF74EA93BF9}"/>
    <dgm:cxn modelId="{F3221290-ADB2-4609-A996-608420B04AE5}" srcId="{62064ABA-E48F-47E3-99D0-2F9BE2F5E3C6}" destId="{545EABF2-2C9B-4700-9993-84941A80048D}" srcOrd="0" destOrd="0" parTransId="{E3DBAC29-DAD3-4216-82EF-505A206BE34B}" sibTransId="{AEE2CEDF-AEE2-4181-86C9-5B0E842C73A0}"/>
    <dgm:cxn modelId="{13C61091-C7DE-4719-AA0C-0E95E00EA421}" type="presOf" srcId="{62064ABA-E48F-47E3-99D0-2F9BE2F5E3C6}" destId="{7D54568A-A6AB-48DC-8D67-AFB1481B4041}" srcOrd="0" destOrd="0" presId="urn:microsoft.com/office/officeart/2005/8/layout/list1"/>
    <dgm:cxn modelId="{304630E7-0BFB-49B3-A326-E447E622464B}" srcId="{62064ABA-E48F-47E3-99D0-2F9BE2F5E3C6}" destId="{E1A85838-0737-4560-9104-98335C6998D1}" srcOrd="1" destOrd="0" parTransId="{0DA704B7-D5F0-4DBE-8EA2-FEB33CE72BCE}" sibTransId="{A882AEFD-86EF-4C80-932F-9F0D88751061}"/>
    <dgm:cxn modelId="{177FC4FB-902D-4417-AF92-AB26BD270386}" type="presParOf" srcId="{7D54568A-A6AB-48DC-8D67-AFB1481B4041}" destId="{C8F2C413-37B5-4688-8A10-2DE5A5C0FD0E}" srcOrd="0" destOrd="0" presId="urn:microsoft.com/office/officeart/2005/8/layout/list1"/>
    <dgm:cxn modelId="{004A0F80-011B-4CF3-87F6-209AD693B1E9}" type="presParOf" srcId="{C8F2C413-37B5-4688-8A10-2DE5A5C0FD0E}" destId="{65B55763-F5CD-4DAC-A596-3B2FCDFB3E36}" srcOrd="0" destOrd="0" presId="urn:microsoft.com/office/officeart/2005/8/layout/list1"/>
    <dgm:cxn modelId="{966EC67F-EFF8-458F-BE51-FCECF6E04835}" type="presParOf" srcId="{C8F2C413-37B5-4688-8A10-2DE5A5C0FD0E}" destId="{F63C5F76-C7B6-4F13-AC40-91663C51C07A}" srcOrd="1" destOrd="0" presId="urn:microsoft.com/office/officeart/2005/8/layout/list1"/>
    <dgm:cxn modelId="{47FD5C36-D786-48B0-A87D-05F0A5BAFB81}" type="presParOf" srcId="{7D54568A-A6AB-48DC-8D67-AFB1481B4041}" destId="{66C4280D-AFCE-4A59-9372-C055C58FD4AD}" srcOrd="1" destOrd="0" presId="urn:microsoft.com/office/officeart/2005/8/layout/list1"/>
    <dgm:cxn modelId="{1196B8E0-F14F-43CB-B7B5-F07FCD1BAFCE}" type="presParOf" srcId="{7D54568A-A6AB-48DC-8D67-AFB1481B4041}" destId="{8E98CA91-6CD3-40B2-8A67-04FB12B86DDD}" srcOrd="2" destOrd="0" presId="urn:microsoft.com/office/officeart/2005/8/layout/list1"/>
    <dgm:cxn modelId="{CB944A59-D270-46BA-9C97-C196DC81822B}" type="presParOf" srcId="{7D54568A-A6AB-48DC-8D67-AFB1481B4041}" destId="{45F1A7EA-3C79-4972-BD42-F99D0A4B7BAD}" srcOrd="3" destOrd="0" presId="urn:microsoft.com/office/officeart/2005/8/layout/list1"/>
    <dgm:cxn modelId="{08B3E6C1-A410-49FB-90C5-0BB598A8D636}" type="presParOf" srcId="{7D54568A-A6AB-48DC-8D67-AFB1481B4041}" destId="{23EC96DA-D514-4C15-8CD1-4E6A85B4D73D}" srcOrd="4" destOrd="0" presId="urn:microsoft.com/office/officeart/2005/8/layout/list1"/>
    <dgm:cxn modelId="{DE86CEF1-5994-47C7-8FAA-902F414DE2EE}" type="presParOf" srcId="{23EC96DA-D514-4C15-8CD1-4E6A85B4D73D}" destId="{7B3CAED1-ABDD-44E7-A520-F1920392C76D}" srcOrd="0" destOrd="0" presId="urn:microsoft.com/office/officeart/2005/8/layout/list1"/>
    <dgm:cxn modelId="{EB881BAE-1995-4FB8-BEE5-83C0A5D2873D}" type="presParOf" srcId="{23EC96DA-D514-4C15-8CD1-4E6A85B4D73D}" destId="{8168355C-9DFE-48A4-9D82-D3EDCBA50335}" srcOrd="1" destOrd="0" presId="urn:microsoft.com/office/officeart/2005/8/layout/list1"/>
    <dgm:cxn modelId="{1E57DB08-6265-4648-A33E-5F37CA4CDA54}" type="presParOf" srcId="{7D54568A-A6AB-48DC-8D67-AFB1481B4041}" destId="{E346B00D-07A5-41C8-8247-665DA76AEE10}" srcOrd="5" destOrd="0" presId="urn:microsoft.com/office/officeart/2005/8/layout/list1"/>
    <dgm:cxn modelId="{D9039728-2A6F-4896-9A70-76E31B3AA0DB}" type="presParOf" srcId="{7D54568A-A6AB-48DC-8D67-AFB1481B4041}" destId="{C2097E2F-ECAF-4AE9-B587-388530C27E5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FB250-E784-45C3-BD90-026EEA16AB63}">
      <dsp:nvSpPr>
        <dsp:cNvPr id="0" name=""/>
        <dsp:cNvSpPr/>
      </dsp:nvSpPr>
      <dsp:spPr>
        <a:xfrm rot="10800000">
          <a:off x="2302502" y="3086"/>
          <a:ext cx="7797307" cy="1354074"/>
        </a:xfrm>
        <a:prstGeom prst="homePlat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10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This project explores the impact of renewable energy generation on carbon emissions reduction and examines the variation in renewable energy production across different countries. </a:t>
          </a:r>
          <a:endParaRPr lang="en-IN" sz="1800" kern="1200" dirty="0"/>
        </a:p>
      </dsp:txBody>
      <dsp:txXfrm rot="10800000">
        <a:off x="2641020" y="3086"/>
        <a:ext cx="7458789" cy="1354074"/>
      </dsp:txXfrm>
    </dsp:sp>
    <dsp:sp modelId="{95454D5D-F351-45D9-AEF6-14368A2AB0F6}">
      <dsp:nvSpPr>
        <dsp:cNvPr id="0" name=""/>
        <dsp:cNvSpPr/>
      </dsp:nvSpPr>
      <dsp:spPr>
        <a:xfrm>
          <a:off x="1625464" y="3086"/>
          <a:ext cx="1354074" cy="135407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E77AB14-ADA9-4C74-A29F-59F78E970813}">
      <dsp:nvSpPr>
        <dsp:cNvPr id="0" name=""/>
        <dsp:cNvSpPr/>
      </dsp:nvSpPr>
      <dsp:spPr>
        <a:xfrm rot="10800000">
          <a:off x="2302502" y="1761362"/>
          <a:ext cx="7797307" cy="1354074"/>
        </a:xfrm>
        <a:prstGeom prst="homePlat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10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a:t>By analyzing data on renewable energy sources like solar, wind, and hydro, and their respective contributions to decreasing greenhouse gas emissions, this study aims to highlight the global disparities and progress in transitioning to sustainable energy systems. </a:t>
          </a:r>
          <a:endParaRPr lang="en-IN" sz="1800" kern="1200"/>
        </a:p>
      </dsp:txBody>
      <dsp:txXfrm rot="10800000">
        <a:off x="2641020" y="1761362"/>
        <a:ext cx="7458789" cy="1354074"/>
      </dsp:txXfrm>
    </dsp:sp>
    <dsp:sp modelId="{0DE59A5D-2F52-46B2-B6B4-760D2685B740}">
      <dsp:nvSpPr>
        <dsp:cNvPr id="0" name=""/>
        <dsp:cNvSpPr/>
      </dsp:nvSpPr>
      <dsp:spPr>
        <a:xfrm>
          <a:off x="1625464" y="1761362"/>
          <a:ext cx="1354074" cy="135407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D23DE95-F386-41C5-ACEB-43DABFEDD717}">
      <dsp:nvSpPr>
        <dsp:cNvPr id="0" name=""/>
        <dsp:cNvSpPr/>
      </dsp:nvSpPr>
      <dsp:spPr>
        <a:xfrm rot="10800000">
          <a:off x="2302502" y="3519638"/>
          <a:ext cx="7797307" cy="1354074"/>
        </a:xfrm>
        <a:prstGeom prst="homePlat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10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a:t>The findings will provide insights into how different nations are addressing climate change through renewable energy and the challenges they face in achieving their energy goals.</a:t>
          </a:r>
          <a:endParaRPr lang="en-IN" sz="1800" kern="1200"/>
        </a:p>
      </dsp:txBody>
      <dsp:txXfrm rot="10800000">
        <a:off x="2641020" y="3519638"/>
        <a:ext cx="7458789" cy="1354074"/>
      </dsp:txXfrm>
    </dsp:sp>
    <dsp:sp modelId="{1D2AA6C1-7701-4084-8A6B-982D3CE2FBCD}">
      <dsp:nvSpPr>
        <dsp:cNvPr id="0" name=""/>
        <dsp:cNvSpPr/>
      </dsp:nvSpPr>
      <dsp:spPr>
        <a:xfrm>
          <a:off x="1625464" y="3519638"/>
          <a:ext cx="1354074" cy="135407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9000" r="-29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0F42A-996B-40DB-90A2-56F1AD98D5EE}">
      <dsp:nvSpPr>
        <dsp:cNvPr id="0" name=""/>
        <dsp:cNvSpPr/>
      </dsp:nvSpPr>
      <dsp:spPr>
        <a:xfrm>
          <a:off x="4388212" y="1222386"/>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118B217-A476-4D90-BBD2-694DEC1A0C08}">
      <dsp:nvSpPr>
        <dsp:cNvPr id="0" name=""/>
        <dsp:cNvSpPr/>
      </dsp:nvSpPr>
      <dsp:spPr>
        <a:xfrm>
          <a:off x="4268118" y="0"/>
          <a:ext cx="1741364" cy="100793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7: Affordable and Clean Energy</a:t>
          </a:r>
          <a:endParaRPr lang="en-IN" sz="1700" kern="1200"/>
        </a:p>
      </dsp:txBody>
      <dsp:txXfrm>
        <a:off x="4268118" y="0"/>
        <a:ext cx="1741364" cy="1007932"/>
      </dsp:txXfrm>
    </dsp:sp>
    <dsp:sp modelId="{EB9C09FA-3709-44E0-83E5-09C3BF4A68F2}">
      <dsp:nvSpPr>
        <dsp:cNvPr id="0" name=""/>
        <dsp:cNvSpPr/>
      </dsp:nvSpPr>
      <dsp:spPr>
        <a:xfrm>
          <a:off x="4959259" y="1637139"/>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8629C7B-DEC5-40BC-914A-89D3A07090D1}">
      <dsp:nvSpPr>
        <dsp:cNvPr id="0" name=""/>
        <dsp:cNvSpPr/>
      </dsp:nvSpPr>
      <dsp:spPr>
        <a:xfrm>
          <a:off x="6579929" y="1329612"/>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IN" sz="1700" b="0" i="0" kern="1200"/>
            <a:t>SDG 13: Climate Action</a:t>
          </a:r>
          <a:endParaRPr lang="en-IN" sz="1700" kern="1200"/>
        </a:p>
      </dsp:txBody>
      <dsp:txXfrm>
        <a:off x="6579929" y="1329612"/>
        <a:ext cx="1561222" cy="1093713"/>
      </dsp:txXfrm>
    </dsp:sp>
    <dsp:sp modelId="{3A378D48-825A-41E3-88EC-93A429B2F5F4}">
      <dsp:nvSpPr>
        <dsp:cNvPr id="0" name=""/>
        <dsp:cNvSpPr/>
      </dsp:nvSpPr>
      <dsp:spPr>
        <a:xfrm>
          <a:off x="4741289" y="2308808"/>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156177B-5FF4-4339-B355-1FE0C926DD4E}">
      <dsp:nvSpPr>
        <dsp:cNvPr id="0" name=""/>
        <dsp:cNvSpPr/>
      </dsp:nvSpPr>
      <dsp:spPr>
        <a:xfrm>
          <a:off x="6339741" y="3195360"/>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9: Industry, Innovation, and Infrastructure</a:t>
          </a:r>
          <a:endParaRPr lang="en-IN" sz="1700" kern="1200"/>
        </a:p>
      </dsp:txBody>
      <dsp:txXfrm>
        <a:off x="6339741" y="3195360"/>
        <a:ext cx="1561222" cy="1093713"/>
      </dsp:txXfrm>
    </dsp:sp>
    <dsp:sp modelId="{08DC7910-32A8-4F8F-91BE-47FA1AD2E345}">
      <dsp:nvSpPr>
        <dsp:cNvPr id="0" name=""/>
        <dsp:cNvSpPr/>
      </dsp:nvSpPr>
      <dsp:spPr>
        <a:xfrm>
          <a:off x="4035135" y="2308808"/>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A6B1C53-7B55-422E-BECF-198442BF8E9C}">
      <dsp:nvSpPr>
        <dsp:cNvPr id="0" name=""/>
        <dsp:cNvSpPr/>
      </dsp:nvSpPr>
      <dsp:spPr>
        <a:xfrm>
          <a:off x="2376636" y="3195360"/>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12: Responsible Consumption and Production</a:t>
          </a:r>
          <a:endParaRPr lang="en-IN" sz="1700" kern="1200"/>
        </a:p>
      </dsp:txBody>
      <dsp:txXfrm>
        <a:off x="2376636" y="3195360"/>
        <a:ext cx="1561222" cy="1093713"/>
      </dsp:txXfrm>
    </dsp:sp>
    <dsp:sp modelId="{1F56572D-963E-43EB-B5E9-C2430E836B66}">
      <dsp:nvSpPr>
        <dsp:cNvPr id="0" name=""/>
        <dsp:cNvSpPr/>
      </dsp:nvSpPr>
      <dsp:spPr>
        <a:xfrm>
          <a:off x="3817165" y="1637139"/>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1A2228F-FDD3-4FC4-8CF4-4FD19F17F6AF}">
      <dsp:nvSpPr>
        <dsp:cNvPr id="0" name=""/>
        <dsp:cNvSpPr/>
      </dsp:nvSpPr>
      <dsp:spPr>
        <a:xfrm>
          <a:off x="2136448" y="1329612"/>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17: Partnerships for the Goals</a:t>
          </a:r>
          <a:endParaRPr lang="en-IN" sz="1700" kern="1200"/>
        </a:p>
      </dsp:txBody>
      <dsp:txXfrm>
        <a:off x="2136448" y="1329612"/>
        <a:ext cx="1561222" cy="1093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8CA91-6CD3-40B2-8A67-04FB12B86DDD}">
      <dsp:nvSpPr>
        <dsp:cNvPr id="0" name=""/>
        <dsp:cNvSpPr/>
      </dsp:nvSpPr>
      <dsp:spPr>
        <a:xfrm>
          <a:off x="0" y="279037"/>
          <a:ext cx="1046340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3C5F76-C7B6-4F13-AC40-91663C51C07A}">
      <dsp:nvSpPr>
        <dsp:cNvPr id="0" name=""/>
        <dsp:cNvSpPr/>
      </dsp:nvSpPr>
      <dsp:spPr>
        <a:xfrm>
          <a:off x="504121" y="65484"/>
          <a:ext cx="7324385"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844" tIns="0" rIns="276844" bIns="0" numCol="1" spcCol="1270" anchor="ctr" anchorCtr="0">
          <a:noAutofit/>
        </a:bodyPr>
        <a:lstStyle/>
        <a:p>
          <a:pPr marL="0" lvl="0" indent="0" algn="l" defTabSz="755650">
            <a:lnSpc>
              <a:spcPct val="90000"/>
            </a:lnSpc>
            <a:spcBef>
              <a:spcPct val="0"/>
            </a:spcBef>
            <a:spcAft>
              <a:spcPct val="35000"/>
            </a:spcAft>
            <a:buNone/>
          </a:pPr>
          <a:r>
            <a:rPr lang="en-US" sz="1700" b="0" i="0" kern="1200" dirty="0" err="1"/>
            <a:t>DataSet</a:t>
          </a:r>
          <a:r>
            <a:rPr lang="en-US" sz="1700" b="0" i="0" kern="1200" dirty="0"/>
            <a:t> Used : </a:t>
          </a:r>
          <a:r>
            <a:rPr lang="en-US" sz="1700" b="0" i="0" kern="1200" dirty="0">
              <a:solidFill>
                <a:schemeClr val="tx2"/>
              </a:solidFill>
              <a:hlinkClick xmlns:r="http://schemas.openxmlformats.org/officeDocument/2006/relationships" r:id="rId1">
                <a:extLst>
                  <a:ext uri="{A12FA001-AC4F-418D-AE19-62706E023703}">
                    <ahyp:hlinkClr xmlns:ahyp="http://schemas.microsoft.com/office/drawing/2018/hyperlinkcolor" val="tx"/>
                  </a:ext>
                </a:extLst>
              </a:hlinkClick>
            </a:rPr>
            <a:t>Global Data on Sustainable Energy</a:t>
          </a:r>
          <a:endParaRPr lang="en-IN" sz="1700" kern="1200" dirty="0">
            <a:solidFill>
              <a:schemeClr val="tx2"/>
            </a:solidFill>
          </a:endParaRPr>
        </a:p>
      </dsp:txBody>
      <dsp:txXfrm>
        <a:off x="528619" y="89982"/>
        <a:ext cx="7275389" cy="452844"/>
      </dsp:txXfrm>
    </dsp:sp>
    <dsp:sp modelId="{C2097E2F-ECAF-4AE9-B587-388530C27E58}">
      <dsp:nvSpPr>
        <dsp:cNvPr id="0" name=""/>
        <dsp:cNvSpPr/>
      </dsp:nvSpPr>
      <dsp:spPr>
        <a:xfrm>
          <a:off x="0" y="1050157"/>
          <a:ext cx="10463408" cy="14458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077" tIns="354076" rIns="812077"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Programming Languages: Python</a:t>
          </a:r>
          <a:endParaRPr lang="en-IN" sz="1700" kern="1200"/>
        </a:p>
        <a:p>
          <a:pPr marL="171450" lvl="1" indent="-171450" algn="l" defTabSz="755650">
            <a:lnSpc>
              <a:spcPct val="90000"/>
            </a:lnSpc>
            <a:spcBef>
              <a:spcPct val="0"/>
            </a:spcBef>
            <a:spcAft>
              <a:spcPct val="15000"/>
            </a:spcAft>
            <a:buChar char="•"/>
          </a:pPr>
          <a:r>
            <a:rPr lang="en-US" sz="1700" b="0" i="0" kern="1200" dirty="0"/>
            <a:t>Libraries:    pandas &amp; </a:t>
          </a:r>
          <a:r>
            <a:rPr lang="en-US" sz="1700" b="0" i="0" kern="1200" dirty="0" err="1"/>
            <a:t>numpy</a:t>
          </a:r>
          <a:r>
            <a:rPr lang="en-US" sz="1700" b="0" i="0" kern="1200" dirty="0"/>
            <a:t> for data manipulation                                                                           	         matplotlib &amp; seaborn for data visualization</a:t>
          </a:r>
          <a:endParaRPr lang="en-IN" sz="1700" kern="1200" dirty="0"/>
        </a:p>
        <a:p>
          <a:pPr marL="171450" lvl="1" indent="-171450" algn="l" defTabSz="755650">
            <a:lnSpc>
              <a:spcPct val="90000"/>
            </a:lnSpc>
            <a:spcBef>
              <a:spcPct val="0"/>
            </a:spcBef>
            <a:spcAft>
              <a:spcPct val="15000"/>
            </a:spcAft>
            <a:buChar char="•"/>
          </a:pPr>
          <a:r>
            <a:rPr lang="en-US" sz="1700" b="0" i="0" kern="1200" dirty="0"/>
            <a:t>IDE : Visual Studio Code</a:t>
          </a:r>
          <a:endParaRPr lang="en-IN" sz="1700" kern="1200" dirty="0"/>
        </a:p>
      </dsp:txBody>
      <dsp:txXfrm>
        <a:off x="0" y="1050157"/>
        <a:ext cx="10463408" cy="1445850"/>
      </dsp:txXfrm>
    </dsp:sp>
    <dsp:sp modelId="{8168355C-9DFE-48A4-9D82-D3EDCBA50335}">
      <dsp:nvSpPr>
        <dsp:cNvPr id="0" name=""/>
        <dsp:cNvSpPr/>
      </dsp:nvSpPr>
      <dsp:spPr>
        <a:xfrm>
          <a:off x="523170" y="799237"/>
          <a:ext cx="7324385"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844" tIns="0" rIns="276844" bIns="0" numCol="1" spcCol="1270" anchor="ctr" anchorCtr="0">
          <a:noAutofit/>
        </a:bodyPr>
        <a:lstStyle/>
        <a:p>
          <a:pPr marL="0" lvl="0" indent="0" algn="l" defTabSz="755650">
            <a:lnSpc>
              <a:spcPct val="90000"/>
            </a:lnSpc>
            <a:spcBef>
              <a:spcPct val="0"/>
            </a:spcBef>
            <a:spcAft>
              <a:spcPct val="35000"/>
            </a:spcAft>
            <a:buNone/>
          </a:pPr>
          <a:r>
            <a:rPr lang="en-US" sz="1700" b="0" i="0" kern="1200"/>
            <a:t>TOOLS &amp; SOFTWARE Used :</a:t>
          </a:r>
          <a:endParaRPr lang="en-IN" sz="1700" kern="1200"/>
        </a:p>
      </dsp:txBody>
      <dsp:txXfrm>
        <a:off x="547668" y="823735"/>
        <a:ext cx="7275389"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5200400" y="0"/>
            <a:ext cx="6992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3F3F3"/>
              </a:solidFill>
            </a:endParaRPr>
          </a:p>
        </p:txBody>
      </p:sp>
      <p:sp>
        <p:nvSpPr>
          <p:cNvPr id="10" name="Google Shape;10;p2"/>
          <p:cNvSpPr txBox="1">
            <a:spLocks noGrp="1"/>
          </p:cNvSpPr>
          <p:nvPr>
            <p:ph type="ctrTitle"/>
          </p:nvPr>
        </p:nvSpPr>
        <p:spPr>
          <a:xfrm>
            <a:off x="6035033" y="1776200"/>
            <a:ext cx="5200800" cy="210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1pPr>
            <a:lvl2pPr lvl="1"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2pPr>
            <a:lvl3pPr lvl="2"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3pPr>
            <a:lvl4pPr lvl="3"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4pPr>
            <a:lvl5pPr lvl="4"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5pPr>
            <a:lvl6pPr lvl="5"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6pPr>
            <a:lvl7pPr lvl="6"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7pPr>
            <a:lvl8pPr lvl="7"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8pPr>
            <a:lvl9pPr lvl="8"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1" name="Google Shape;11;p2"/>
          <p:cNvSpPr txBox="1">
            <a:spLocks noGrp="1"/>
          </p:cNvSpPr>
          <p:nvPr>
            <p:ph type="subTitle" idx="1"/>
          </p:nvPr>
        </p:nvSpPr>
        <p:spPr>
          <a:xfrm>
            <a:off x="6035033" y="3885400"/>
            <a:ext cx="5206000" cy="86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Font typeface="Montserrat"/>
              <a:buNone/>
              <a:defRPr sz="1867">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414350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1394993" y="2111267"/>
            <a:ext cx="9404400" cy="1954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7500"/>
              <a:buFont typeface="Playfair Display"/>
              <a:buNone/>
              <a:defRPr sz="10000">
                <a:solidFill>
                  <a:schemeClr val="lt1"/>
                </a:solidFill>
                <a:latin typeface="Playfair Display"/>
                <a:ea typeface="Playfair Display"/>
                <a:cs typeface="Playfair Display"/>
                <a:sym typeface="Playfair Display"/>
              </a:defRPr>
            </a:lvl1pPr>
            <a:lvl2pPr lvl="1" algn="ctr">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45" name="Google Shape;45;p11"/>
          <p:cNvSpPr txBox="1">
            <a:spLocks noGrp="1"/>
          </p:cNvSpPr>
          <p:nvPr>
            <p:ph type="subTitle" idx="1"/>
          </p:nvPr>
        </p:nvSpPr>
        <p:spPr>
          <a:xfrm>
            <a:off x="3147900" y="4197933"/>
            <a:ext cx="5942800" cy="54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a:spcBef>
                <a:spcPts val="0"/>
              </a:spcBef>
              <a:spcAft>
                <a:spcPts val="0"/>
              </a:spcAft>
              <a:buSzPts val="1400"/>
              <a:buFont typeface="Montserrat"/>
              <a:buNone/>
              <a:defRPr>
                <a:latin typeface="Montserrat"/>
                <a:ea typeface="Montserrat"/>
                <a:cs typeface="Montserrat"/>
                <a:sym typeface="Montserrat"/>
              </a:defRPr>
            </a:lvl2pPr>
            <a:lvl3pPr lvl="2" algn="ctr">
              <a:spcBef>
                <a:spcPts val="0"/>
              </a:spcBef>
              <a:spcAft>
                <a:spcPts val="0"/>
              </a:spcAft>
              <a:buSzPts val="1400"/>
              <a:buFont typeface="Montserrat"/>
              <a:buNone/>
              <a:defRPr>
                <a:latin typeface="Montserrat"/>
                <a:ea typeface="Montserrat"/>
                <a:cs typeface="Montserrat"/>
                <a:sym typeface="Montserrat"/>
              </a:defRPr>
            </a:lvl3pPr>
            <a:lvl4pPr lvl="3" algn="ctr">
              <a:spcBef>
                <a:spcPts val="0"/>
              </a:spcBef>
              <a:spcAft>
                <a:spcPts val="0"/>
              </a:spcAft>
              <a:buSzPts val="1400"/>
              <a:buFont typeface="Montserrat"/>
              <a:buNone/>
              <a:defRPr>
                <a:latin typeface="Montserrat"/>
                <a:ea typeface="Montserrat"/>
                <a:cs typeface="Montserrat"/>
                <a:sym typeface="Montserrat"/>
              </a:defRPr>
            </a:lvl4pPr>
            <a:lvl5pPr lvl="4" algn="ctr">
              <a:spcBef>
                <a:spcPts val="0"/>
              </a:spcBef>
              <a:spcAft>
                <a:spcPts val="0"/>
              </a:spcAft>
              <a:buSzPts val="1400"/>
              <a:buFont typeface="Montserrat"/>
              <a:buNone/>
              <a:defRPr>
                <a:latin typeface="Montserrat"/>
                <a:ea typeface="Montserrat"/>
                <a:cs typeface="Montserrat"/>
                <a:sym typeface="Montserrat"/>
              </a:defRPr>
            </a:lvl5pPr>
            <a:lvl6pPr lvl="5" algn="ctr">
              <a:spcBef>
                <a:spcPts val="0"/>
              </a:spcBef>
              <a:spcAft>
                <a:spcPts val="0"/>
              </a:spcAft>
              <a:buSzPts val="1400"/>
              <a:buFont typeface="Montserrat"/>
              <a:buNone/>
              <a:defRPr>
                <a:latin typeface="Montserrat"/>
                <a:ea typeface="Montserrat"/>
                <a:cs typeface="Montserrat"/>
                <a:sym typeface="Montserrat"/>
              </a:defRPr>
            </a:lvl6pPr>
            <a:lvl7pPr lvl="6" algn="ctr">
              <a:spcBef>
                <a:spcPts val="0"/>
              </a:spcBef>
              <a:spcAft>
                <a:spcPts val="0"/>
              </a:spcAft>
              <a:buSzPts val="1400"/>
              <a:buFont typeface="Montserrat"/>
              <a:buNone/>
              <a:defRPr>
                <a:latin typeface="Montserrat"/>
                <a:ea typeface="Montserrat"/>
                <a:cs typeface="Montserrat"/>
                <a:sym typeface="Montserrat"/>
              </a:defRPr>
            </a:lvl7pPr>
            <a:lvl8pPr lvl="7" algn="ctr">
              <a:spcBef>
                <a:spcPts val="0"/>
              </a:spcBef>
              <a:spcAft>
                <a:spcPts val="0"/>
              </a:spcAft>
              <a:buSzPts val="1400"/>
              <a:buFont typeface="Montserrat"/>
              <a:buNone/>
              <a:defRPr>
                <a:latin typeface="Montserrat"/>
                <a:ea typeface="Montserrat"/>
                <a:cs typeface="Montserrat"/>
                <a:sym typeface="Montserrat"/>
              </a:defRPr>
            </a:lvl8pPr>
            <a:lvl9pPr lvl="8" algn="ctr">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236583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Tree>
    <p:extLst>
      <p:ext uri="{BB962C8B-B14F-4D97-AF65-F5344CB8AC3E}">
        <p14:creationId xmlns:p14="http://schemas.microsoft.com/office/powerpoint/2010/main" val="3973592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6968800" y="4220924"/>
            <a:ext cx="3986800" cy="542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Montserrat"/>
              <a:buNone/>
              <a:defRPr sz="1867">
                <a:latin typeface="Playfair Display SemiBold"/>
                <a:ea typeface="Playfair Display SemiBold"/>
                <a:cs typeface="Playfair Display SemiBold"/>
                <a:sym typeface="Playfair Display SemiBold"/>
              </a:defRPr>
            </a:lvl1pPr>
            <a:lvl2pPr lvl="1">
              <a:spcBef>
                <a:spcPts val="0"/>
              </a:spcBef>
              <a:spcAft>
                <a:spcPts val="0"/>
              </a:spcAft>
              <a:buSzPts val="1400"/>
              <a:buFont typeface="Montserrat"/>
              <a:buNone/>
              <a:defRPr sz="1867" b="1">
                <a:latin typeface="Montserrat"/>
                <a:ea typeface="Montserrat"/>
                <a:cs typeface="Montserrat"/>
                <a:sym typeface="Montserrat"/>
              </a:defRPr>
            </a:lvl2pPr>
            <a:lvl3pPr lvl="2">
              <a:spcBef>
                <a:spcPts val="0"/>
              </a:spcBef>
              <a:spcAft>
                <a:spcPts val="0"/>
              </a:spcAft>
              <a:buSzPts val="1400"/>
              <a:buFont typeface="Montserrat"/>
              <a:buNone/>
              <a:defRPr sz="1867" b="1">
                <a:latin typeface="Montserrat"/>
                <a:ea typeface="Montserrat"/>
                <a:cs typeface="Montserrat"/>
                <a:sym typeface="Montserrat"/>
              </a:defRPr>
            </a:lvl3pPr>
            <a:lvl4pPr lvl="3">
              <a:spcBef>
                <a:spcPts val="0"/>
              </a:spcBef>
              <a:spcAft>
                <a:spcPts val="0"/>
              </a:spcAft>
              <a:buSzPts val="1400"/>
              <a:buFont typeface="Montserrat"/>
              <a:buNone/>
              <a:defRPr sz="1867" b="1">
                <a:latin typeface="Montserrat"/>
                <a:ea typeface="Montserrat"/>
                <a:cs typeface="Montserrat"/>
                <a:sym typeface="Montserrat"/>
              </a:defRPr>
            </a:lvl4pPr>
            <a:lvl5pPr lvl="4">
              <a:spcBef>
                <a:spcPts val="0"/>
              </a:spcBef>
              <a:spcAft>
                <a:spcPts val="0"/>
              </a:spcAft>
              <a:buSzPts val="1400"/>
              <a:buFont typeface="Montserrat"/>
              <a:buNone/>
              <a:defRPr sz="1867" b="1">
                <a:latin typeface="Montserrat"/>
                <a:ea typeface="Montserrat"/>
                <a:cs typeface="Montserrat"/>
                <a:sym typeface="Montserrat"/>
              </a:defRPr>
            </a:lvl5pPr>
            <a:lvl6pPr lvl="5">
              <a:spcBef>
                <a:spcPts val="0"/>
              </a:spcBef>
              <a:spcAft>
                <a:spcPts val="0"/>
              </a:spcAft>
              <a:buSzPts val="1400"/>
              <a:buFont typeface="Montserrat"/>
              <a:buNone/>
              <a:defRPr sz="1867" b="1">
                <a:latin typeface="Montserrat"/>
                <a:ea typeface="Montserrat"/>
                <a:cs typeface="Montserrat"/>
                <a:sym typeface="Montserrat"/>
              </a:defRPr>
            </a:lvl6pPr>
            <a:lvl7pPr lvl="6">
              <a:spcBef>
                <a:spcPts val="0"/>
              </a:spcBef>
              <a:spcAft>
                <a:spcPts val="0"/>
              </a:spcAft>
              <a:buSzPts val="1400"/>
              <a:buFont typeface="Montserrat"/>
              <a:buNone/>
              <a:defRPr sz="1867" b="1">
                <a:latin typeface="Montserrat"/>
                <a:ea typeface="Montserrat"/>
                <a:cs typeface="Montserrat"/>
                <a:sym typeface="Montserrat"/>
              </a:defRPr>
            </a:lvl7pPr>
            <a:lvl8pPr lvl="7">
              <a:spcBef>
                <a:spcPts val="0"/>
              </a:spcBef>
              <a:spcAft>
                <a:spcPts val="0"/>
              </a:spcAft>
              <a:buSzPts val="1400"/>
              <a:buFont typeface="Montserrat"/>
              <a:buNone/>
              <a:defRPr sz="1867" b="1">
                <a:latin typeface="Montserrat"/>
                <a:ea typeface="Montserrat"/>
                <a:cs typeface="Montserrat"/>
                <a:sym typeface="Montserrat"/>
              </a:defRPr>
            </a:lvl8pPr>
            <a:lvl9pPr lvl="8">
              <a:spcBef>
                <a:spcPts val="0"/>
              </a:spcBef>
              <a:spcAft>
                <a:spcPts val="0"/>
              </a:spcAft>
              <a:buSzPts val="1400"/>
              <a:buFont typeface="Montserrat"/>
              <a:buNone/>
              <a:defRPr sz="1867" b="1">
                <a:latin typeface="Montserrat"/>
                <a:ea typeface="Montserrat"/>
                <a:cs typeface="Montserrat"/>
                <a:sym typeface="Montserrat"/>
              </a:defRPr>
            </a:lvl9pPr>
          </a:lstStyle>
          <a:p>
            <a:r>
              <a:rPr lang="en-US"/>
              <a:t>Click to edit Master title style</a:t>
            </a:r>
            <a:endParaRPr/>
          </a:p>
        </p:txBody>
      </p:sp>
      <p:sp>
        <p:nvSpPr>
          <p:cNvPr id="49" name="Google Shape;49;p13"/>
          <p:cNvSpPr txBox="1">
            <a:spLocks noGrp="1"/>
          </p:cNvSpPr>
          <p:nvPr>
            <p:ph type="title" idx="2"/>
          </p:nvPr>
        </p:nvSpPr>
        <p:spPr>
          <a:xfrm>
            <a:off x="6968800" y="2094268"/>
            <a:ext cx="3986800" cy="2081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Montserrat"/>
              <a:buNone/>
              <a:defRPr sz="2400" i="1">
                <a:latin typeface="Montserrat"/>
                <a:ea typeface="Montserrat"/>
                <a:cs typeface="Montserrat"/>
                <a:sym typeface="Montserrat"/>
              </a:defRPr>
            </a:lvl1pPr>
            <a:lvl2pPr lvl="1" rtl="0">
              <a:spcBef>
                <a:spcPts val="0"/>
              </a:spcBef>
              <a:spcAft>
                <a:spcPts val="0"/>
              </a:spcAft>
              <a:buSzPts val="1400"/>
              <a:buFont typeface="Montserrat"/>
              <a:buNone/>
              <a:defRPr sz="1867">
                <a:latin typeface="Montserrat"/>
                <a:ea typeface="Montserrat"/>
                <a:cs typeface="Montserrat"/>
                <a:sym typeface="Montserrat"/>
              </a:defRPr>
            </a:lvl2pPr>
            <a:lvl3pPr lvl="2" rtl="0">
              <a:spcBef>
                <a:spcPts val="0"/>
              </a:spcBef>
              <a:spcAft>
                <a:spcPts val="0"/>
              </a:spcAft>
              <a:buSzPts val="1400"/>
              <a:buFont typeface="Montserrat"/>
              <a:buNone/>
              <a:defRPr sz="1867">
                <a:latin typeface="Montserrat"/>
                <a:ea typeface="Montserrat"/>
                <a:cs typeface="Montserrat"/>
                <a:sym typeface="Montserrat"/>
              </a:defRPr>
            </a:lvl3pPr>
            <a:lvl4pPr lvl="3" rtl="0">
              <a:spcBef>
                <a:spcPts val="0"/>
              </a:spcBef>
              <a:spcAft>
                <a:spcPts val="0"/>
              </a:spcAft>
              <a:buSzPts val="1400"/>
              <a:buFont typeface="Montserrat"/>
              <a:buNone/>
              <a:defRPr sz="1867">
                <a:latin typeface="Montserrat"/>
                <a:ea typeface="Montserrat"/>
                <a:cs typeface="Montserrat"/>
                <a:sym typeface="Montserrat"/>
              </a:defRPr>
            </a:lvl4pPr>
            <a:lvl5pPr lvl="4" rtl="0">
              <a:spcBef>
                <a:spcPts val="0"/>
              </a:spcBef>
              <a:spcAft>
                <a:spcPts val="0"/>
              </a:spcAft>
              <a:buSzPts val="1400"/>
              <a:buFont typeface="Montserrat"/>
              <a:buNone/>
              <a:defRPr sz="1867">
                <a:latin typeface="Montserrat"/>
                <a:ea typeface="Montserrat"/>
                <a:cs typeface="Montserrat"/>
                <a:sym typeface="Montserrat"/>
              </a:defRPr>
            </a:lvl5pPr>
            <a:lvl6pPr lvl="5" rtl="0">
              <a:spcBef>
                <a:spcPts val="0"/>
              </a:spcBef>
              <a:spcAft>
                <a:spcPts val="0"/>
              </a:spcAft>
              <a:buSzPts val="1400"/>
              <a:buFont typeface="Montserrat"/>
              <a:buNone/>
              <a:defRPr sz="1867">
                <a:latin typeface="Montserrat"/>
                <a:ea typeface="Montserrat"/>
                <a:cs typeface="Montserrat"/>
                <a:sym typeface="Montserrat"/>
              </a:defRPr>
            </a:lvl6pPr>
            <a:lvl7pPr lvl="6" rtl="0">
              <a:spcBef>
                <a:spcPts val="0"/>
              </a:spcBef>
              <a:spcAft>
                <a:spcPts val="0"/>
              </a:spcAft>
              <a:buSzPts val="1400"/>
              <a:buFont typeface="Montserrat"/>
              <a:buNone/>
              <a:defRPr sz="1867">
                <a:latin typeface="Montserrat"/>
                <a:ea typeface="Montserrat"/>
                <a:cs typeface="Montserrat"/>
                <a:sym typeface="Montserrat"/>
              </a:defRPr>
            </a:lvl7pPr>
            <a:lvl8pPr lvl="7" rtl="0">
              <a:spcBef>
                <a:spcPts val="0"/>
              </a:spcBef>
              <a:spcAft>
                <a:spcPts val="0"/>
              </a:spcAft>
              <a:buSzPts val="1400"/>
              <a:buFont typeface="Montserrat"/>
              <a:buNone/>
              <a:defRPr sz="1867">
                <a:latin typeface="Montserrat"/>
                <a:ea typeface="Montserrat"/>
                <a:cs typeface="Montserrat"/>
                <a:sym typeface="Montserrat"/>
              </a:defRPr>
            </a:lvl8pPr>
            <a:lvl9pPr lvl="8" rtl="0">
              <a:spcBef>
                <a:spcPts val="0"/>
              </a:spcBef>
              <a:spcAft>
                <a:spcPts val="0"/>
              </a:spcAft>
              <a:buSzPts val="1400"/>
              <a:buFont typeface="Montserrat"/>
              <a:buNone/>
              <a:defRPr sz="1867">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448856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50"/>
        <p:cNvGrpSpPr/>
        <p:nvPr/>
      </p:nvGrpSpPr>
      <p:grpSpPr>
        <a:xfrm>
          <a:off x="0" y="0"/>
          <a:ext cx="0" cy="0"/>
          <a:chOff x="0" y="0"/>
          <a:chExt cx="0" cy="0"/>
        </a:xfrm>
      </p:grpSpPr>
      <p:sp>
        <p:nvSpPr>
          <p:cNvPr id="51" name="Google Shape;51;p14"/>
          <p:cNvSpPr txBox="1">
            <a:spLocks noGrp="1"/>
          </p:cNvSpPr>
          <p:nvPr>
            <p:ph type="title"/>
          </p:nvPr>
        </p:nvSpPr>
        <p:spPr>
          <a:xfrm>
            <a:off x="4010600" y="4212751"/>
            <a:ext cx="4170800" cy="65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2667">
                <a:solidFill>
                  <a:schemeClr val="lt1"/>
                </a:solidFill>
                <a:latin typeface="Playfair Display SemiBold"/>
                <a:ea typeface="Playfair Display SemiBold"/>
                <a:cs typeface="Playfair Display SemiBold"/>
                <a:sym typeface="Playfair Display SemiBold"/>
              </a:defRPr>
            </a:lvl1pPr>
            <a:lvl2pPr lvl="1" rtl="0">
              <a:spcBef>
                <a:spcPts val="0"/>
              </a:spcBef>
              <a:spcAft>
                <a:spcPts val="0"/>
              </a:spcAft>
              <a:buSzPts val="1400"/>
              <a:buFont typeface="Montserrat"/>
              <a:buNone/>
              <a:defRPr sz="1867" b="1">
                <a:latin typeface="Montserrat"/>
                <a:ea typeface="Montserrat"/>
                <a:cs typeface="Montserrat"/>
                <a:sym typeface="Montserrat"/>
              </a:defRPr>
            </a:lvl2pPr>
            <a:lvl3pPr lvl="2" rtl="0">
              <a:spcBef>
                <a:spcPts val="0"/>
              </a:spcBef>
              <a:spcAft>
                <a:spcPts val="0"/>
              </a:spcAft>
              <a:buSzPts val="1400"/>
              <a:buFont typeface="Montserrat"/>
              <a:buNone/>
              <a:defRPr sz="1867" b="1">
                <a:latin typeface="Montserrat"/>
                <a:ea typeface="Montserrat"/>
                <a:cs typeface="Montserrat"/>
                <a:sym typeface="Montserrat"/>
              </a:defRPr>
            </a:lvl3pPr>
            <a:lvl4pPr lvl="3" rtl="0">
              <a:spcBef>
                <a:spcPts val="0"/>
              </a:spcBef>
              <a:spcAft>
                <a:spcPts val="0"/>
              </a:spcAft>
              <a:buSzPts val="1400"/>
              <a:buFont typeface="Montserrat"/>
              <a:buNone/>
              <a:defRPr sz="1867" b="1">
                <a:latin typeface="Montserrat"/>
                <a:ea typeface="Montserrat"/>
                <a:cs typeface="Montserrat"/>
                <a:sym typeface="Montserrat"/>
              </a:defRPr>
            </a:lvl4pPr>
            <a:lvl5pPr lvl="4" rtl="0">
              <a:spcBef>
                <a:spcPts val="0"/>
              </a:spcBef>
              <a:spcAft>
                <a:spcPts val="0"/>
              </a:spcAft>
              <a:buSzPts val="1400"/>
              <a:buFont typeface="Montserrat"/>
              <a:buNone/>
              <a:defRPr sz="1867" b="1">
                <a:latin typeface="Montserrat"/>
                <a:ea typeface="Montserrat"/>
                <a:cs typeface="Montserrat"/>
                <a:sym typeface="Montserrat"/>
              </a:defRPr>
            </a:lvl5pPr>
            <a:lvl6pPr lvl="5" rtl="0">
              <a:spcBef>
                <a:spcPts val="0"/>
              </a:spcBef>
              <a:spcAft>
                <a:spcPts val="0"/>
              </a:spcAft>
              <a:buSzPts val="1400"/>
              <a:buFont typeface="Montserrat"/>
              <a:buNone/>
              <a:defRPr sz="1867" b="1">
                <a:latin typeface="Montserrat"/>
                <a:ea typeface="Montserrat"/>
                <a:cs typeface="Montserrat"/>
                <a:sym typeface="Montserrat"/>
              </a:defRPr>
            </a:lvl6pPr>
            <a:lvl7pPr lvl="6" rtl="0">
              <a:spcBef>
                <a:spcPts val="0"/>
              </a:spcBef>
              <a:spcAft>
                <a:spcPts val="0"/>
              </a:spcAft>
              <a:buSzPts val="1400"/>
              <a:buFont typeface="Montserrat"/>
              <a:buNone/>
              <a:defRPr sz="1867" b="1">
                <a:latin typeface="Montserrat"/>
                <a:ea typeface="Montserrat"/>
                <a:cs typeface="Montserrat"/>
                <a:sym typeface="Montserrat"/>
              </a:defRPr>
            </a:lvl7pPr>
            <a:lvl8pPr lvl="7" rtl="0">
              <a:spcBef>
                <a:spcPts val="0"/>
              </a:spcBef>
              <a:spcAft>
                <a:spcPts val="0"/>
              </a:spcAft>
              <a:buSzPts val="1400"/>
              <a:buFont typeface="Montserrat"/>
              <a:buNone/>
              <a:defRPr sz="1867" b="1">
                <a:latin typeface="Montserrat"/>
                <a:ea typeface="Montserrat"/>
                <a:cs typeface="Montserrat"/>
                <a:sym typeface="Montserrat"/>
              </a:defRPr>
            </a:lvl8pPr>
            <a:lvl9pPr lvl="8" rtl="0">
              <a:spcBef>
                <a:spcPts val="0"/>
              </a:spcBef>
              <a:spcAft>
                <a:spcPts val="0"/>
              </a:spcAft>
              <a:buSzPts val="1400"/>
              <a:buFont typeface="Montserrat"/>
              <a:buNone/>
              <a:defRPr sz="1867" b="1">
                <a:latin typeface="Montserrat"/>
                <a:ea typeface="Montserrat"/>
                <a:cs typeface="Montserrat"/>
                <a:sym typeface="Montserrat"/>
              </a:defRPr>
            </a:lvl9pPr>
          </a:lstStyle>
          <a:p>
            <a:r>
              <a:rPr lang="en-US"/>
              <a:t>Click to edit Master title style</a:t>
            </a:r>
            <a:endParaRPr/>
          </a:p>
        </p:txBody>
      </p:sp>
      <p:sp>
        <p:nvSpPr>
          <p:cNvPr id="52" name="Google Shape;52;p14"/>
          <p:cNvSpPr txBox="1">
            <a:spLocks noGrp="1"/>
          </p:cNvSpPr>
          <p:nvPr>
            <p:ph type="title" idx="2"/>
          </p:nvPr>
        </p:nvSpPr>
        <p:spPr>
          <a:xfrm>
            <a:off x="2701367" y="1989184"/>
            <a:ext cx="6789200" cy="2178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Montserrat"/>
              <a:buNone/>
              <a:defRPr sz="3200">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sz="1867">
                <a:latin typeface="Montserrat"/>
                <a:ea typeface="Montserrat"/>
                <a:cs typeface="Montserrat"/>
                <a:sym typeface="Montserrat"/>
              </a:defRPr>
            </a:lvl2pPr>
            <a:lvl3pPr lvl="2" rtl="0">
              <a:spcBef>
                <a:spcPts val="0"/>
              </a:spcBef>
              <a:spcAft>
                <a:spcPts val="0"/>
              </a:spcAft>
              <a:buSzPts val="1400"/>
              <a:buFont typeface="Montserrat"/>
              <a:buNone/>
              <a:defRPr sz="1867">
                <a:latin typeface="Montserrat"/>
                <a:ea typeface="Montserrat"/>
                <a:cs typeface="Montserrat"/>
                <a:sym typeface="Montserrat"/>
              </a:defRPr>
            </a:lvl3pPr>
            <a:lvl4pPr lvl="3" rtl="0">
              <a:spcBef>
                <a:spcPts val="0"/>
              </a:spcBef>
              <a:spcAft>
                <a:spcPts val="0"/>
              </a:spcAft>
              <a:buSzPts val="1400"/>
              <a:buFont typeface="Montserrat"/>
              <a:buNone/>
              <a:defRPr sz="1867">
                <a:latin typeface="Montserrat"/>
                <a:ea typeface="Montserrat"/>
                <a:cs typeface="Montserrat"/>
                <a:sym typeface="Montserrat"/>
              </a:defRPr>
            </a:lvl4pPr>
            <a:lvl5pPr lvl="4" rtl="0">
              <a:spcBef>
                <a:spcPts val="0"/>
              </a:spcBef>
              <a:spcAft>
                <a:spcPts val="0"/>
              </a:spcAft>
              <a:buSzPts val="1400"/>
              <a:buFont typeface="Montserrat"/>
              <a:buNone/>
              <a:defRPr sz="1867">
                <a:latin typeface="Montserrat"/>
                <a:ea typeface="Montserrat"/>
                <a:cs typeface="Montserrat"/>
                <a:sym typeface="Montserrat"/>
              </a:defRPr>
            </a:lvl5pPr>
            <a:lvl6pPr lvl="5" rtl="0">
              <a:spcBef>
                <a:spcPts val="0"/>
              </a:spcBef>
              <a:spcAft>
                <a:spcPts val="0"/>
              </a:spcAft>
              <a:buSzPts val="1400"/>
              <a:buFont typeface="Montserrat"/>
              <a:buNone/>
              <a:defRPr sz="1867">
                <a:latin typeface="Montserrat"/>
                <a:ea typeface="Montserrat"/>
                <a:cs typeface="Montserrat"/>
                <a:sym typeface="Montserrat"/>
              </a:defRPr>
            </a:lvl6pPr>
            <a:lvl7pPr lvl="6" rtl="0">
              <a:spcBef>
                <a:spcPts val="0"/>
              </a:spcBef>
              <a:spcAft>
                <a:spcPts val="0"/>
              </a:spcAft>
              <a:buSzPts val="1400"/>
              <a:buFont typeface="Montserrat"/>
              <a:buNone/>
              <a:defRPr sz="1867">
                <a:latin typeface="Montserrat"/>
                <a:ea typeface="Montserrat"/>
                <a:cs typeface="Montserrat"/>
                <a:sym typeface="Montserrat"/>
              </a:defRPr>
            </a:lvl7pPr>
            <a:lvl8pPr lvl="7" rtl="0">
              <a:spcBef>
                <a:spcPts val="0"/>
              </a:spcBef>
              <a:spcAft>
                <a:spcPts val="0"/>
              </a:spcAft>
              <a:buSzPts val="1400"/>
              <a:buFont typeface="Montserrat"/>
              <a:buNone/>
              <a:defRPr sz="1867">
                <a:latin typeface="Montserrat"/>
                <a:ea typeface="Montserrat"/>
                <a:cs typeface="Montserrat"/>
                <a:sym typeface="Montserrat"/>
              </a:defRPr>
            </a:lvl8pPr>
            <a:lvl9pPr lvl="8" rtl="0">
              <a:spcBef>
                <a:spcPts val="0"/>
              </a:spcBef>
              <a:spcAft>
                <a:spcPts val="0"/>
              </a:spcAft>
              <a:buSzPts val="1400"/>
              <a:buFont typeface="Montserrat"/>
              <a:buNone/>
              <a:defRPr sz="1867">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093164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950967" y="3452451"/>
            <a:ext cx="4170800" cy="65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Montserrat"/>
              <a:buNone/>
              <a:defRPr sz="2667">
                <a:latin typeface="Playfair Display SemiBold"/>
                <a:ea typeface="Playfair Display SemiBold"/>
                <a:cs typeface="Playfair Display SemiBold"/>
                <a:sym typeface="Playfair Display SemiBold"/>
              </a:defRPr>
            </a:lvl1pPr>
            <a:lvl2pPr lvl="1" algn="l" rtl="0">
              <a:spcBef>
                <a:spcPts val="0"/>
              </a:spcBef>
              <a:spcAft>
                <a:spcPts val="0"/>
              </a:spcAft>
              <a:buSzPts val="1400"/>
              <a:buFont typeface="Montserrat"/>
              <a:buNone/>
              <a:defRPr sz="1867" b="1">
                <a:latin typeface="Montserrat"/>
                <a:ea typeface="Montserrat"/>
                <a:cs typeface="Montserrat"/>
                <a:sym typeface="Montserrat"/>
              </a:defRPr>
            </a:lvl2pPr>
            <a:lvl3pPr lvl="2" algn="l" rtl="0">
              <a:spcBef>
                <a:spcPts val="0"/>
              </a:spcBef>
              <a:spcAft>
                <a:spcPts val="0"/>
              </a:spcAft>
              <a:buSzPts val="1400"/>
              <a:buFont typeface="Montserrat"/>
              <a:buNone/>
              <a:defRPr sz="1867" b="1">
                <a:latin typeface="Montserrat"/>
                <a:ea typeface="Montserrat"/>
                <a:cs typeface="Montserrat"/>
                <a:sym typeface="Montserrat"/>
              </a:defRPr>
            </a:lvl3pPr>
            <a:lvl4pPr lvl="3" algn="l" rtl="0">
              <a:spcBef>
                <a:spcPts val="0"/>
              </a:spcBef>
              <a:spcAft>
                <a:spcPts val="0"/>
              </a:spcAft>
              <a:buSzPts val="1400"/>
              <a:buFont typeface="Montserrat"/>
              <a:buNone/>
              <a:defRPr sz="1867" b="1">
                <a:latin typeface="Montserrat"/>
                <a:ea typeface="Montserrat"/>
                <a:cs typeface="Montserrat"/>
                <a:sym typeface="Montserrat"/>
              </a:defRPr>
            </a:lvl4pPr>
            <a:lvl5pPr lvl="4" algn="l" rtl="0">
              <a:spcBef>
                <a:spcPts val="0"/>
              </a:spcBef>
              <a:spcAft>
                <a:spcPts val="0"/>
              </a:spcAft>
              <a:buSzPts val="1400"/>
              <a:buFont typeface="Montserrat"/>
              <a:buNone/>
              <a:defRPr sz="1867" b="1">
                <a:latin typeface="Montserrat"/>
                <a:ea typeface="Montserrat"/>
                <a:cs typeface="Montserrat"/>
                <a:sym typeface="Montserrat"/>
              </a:defRPr>
            </a:lvl5pPr>
            <a:lvl6pPr lvl="5" algn="l" rtl="0">
              <a:spcBef>
                <a:spcPts val="0"/>
              </a:spcBef>
              <a:spcAft>
                <a:spcPts val="0"/>
              </a:spcAft>
              <a:buSzPts val="1400"/>
              <a:buFont typeface="Montserrat"/>
              <a:buNone/>
              <a:defRPr sz="1867" b="1">
                <a:latin typeface="Montserrat"/>
                <a:ea typeface="Montserrat"/>
                <a:cs typeface="Montserrat"/>
                <a:sym typeface="Montserrat"/>
              </a:defRPr>
            </a:lvl6pPr>
            <a:lvl7pPr lvl="6" algn="l" rtl="0">
              <a:spcBef>
                <a:spcPts val="0"/>
              </a:spcBef>
              <a:spcAft>
                <a:spcPts val="0"/>
              </a:spcAft>
              <a:buSzPts val="1400"/>
              <a:buFont typeface="Montserrat"/>
              <a:buNone/>
              <a:defRPr sz="1867" b="1">
                <a:latin typeface="Montserrat"/>
                <a:ea typeface="Montserrat"/>
                <a:cs typeface="Montserrat"/>
                <a:sym typeface="Montserrat"/>
              </a:defRPr>
            </a:lvl7pPr>
            <a:lvl8pPr lvl="7" algn="l" rtl="0">
              <a:spcBef>
                <a:spcPts val="0"/>
              </a:spcBef>
              <a:spcAft>
                <a:spcPts val="0"/>
              </a:spcAft>
              <a:buSzPts val="1400"/>
              <a:buFont typeface="Montserrat"/>
              <a:buNone/>
              <a:defRPr sz="1867" b="1">
                <a:latin typeface="Montserrat"/>
                <a:ea typeface="Montserrat"/>
                <a:cs typeface="Montserrat"/>
                <a:sym typeface="Montserrat"/>
              </a:defRPr>
            </a:lvl8pPr>
            <a:lvl9pPr lvl="8" algn="l" rtl="0">
              <a:spcBef>
                <a:spcPts val="0"/>
              </a:spcBef>
              <a:spcAft>
                <a:spcPts val="0"/>
              </a:spcAft>
              <a:buSzPts val="1400"/>
              <a:buFont typeface="Montserrat"/>
              <a:buNone/>
              <a:defRPr sz="1867" b="1">
                <a:latin typeface="Montserrat"/>
                <a:ea typeface="Montserrat"/>
                <a:cs typeface="Montserrat"/>
                <a:sym typeface="Montserrat"/>
              </a:defRPr>
            </a:lvl9pPr>
          </a:lstStyle>
          <a:p>
            <a:r>
              <a:rPr lang="en-US"/>
              <a:t>Click to edit Master title style</a:t>
            </a:r>
            <a:endParaRPr/>
          </a:p>
        </p:txBody>
      </p:sp>
      <p:sp>
        <p:nvSpPr>
          <p:cNvPr id="55" name="Google Shape;55;p15"/>
          <p:cNvSpPr txBox="1">
            <a:spLocks noGrp="1"/>
          </p:cNvSpPr>
          <p:nvPr>
            <p:ph type="title" idx="2"/>
          </p:nvPr>
        </p:nvSpPr>
        <p:spPr>
          <a:xfrm>
            <a:off x="950967" y="719333"/>
            <a:ext cx="5145200" cy="2688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400"/>
              <a:buFont typeface="Montserrat"/>
              <a:buNone/>
              <a:defRPr sz="3200">
                <a:latin typeface="Montserrat"/>
                <a:ea typeface="Montserrat"/>
                <a:cs typeface="Montserrat"/>
                <a:sym typeface="Montserrat"/>
              </a:defRPr>
            </a:lvl1pPr>
            <a:lvl2pPr lvl="1" algn="l" rtl="0">
              <a:spcBef>
                <a:spcPts val="0"/>
              </a:spcBef>
              <a:spcAft>
                <a:spcPts val="0"/>
              </a:spcAft>
              <a:buSzPts val="1400"/>
              <a:buFont typeface="Montserrat"/>
              <a:buNone/>
              <a:defRPr sz="1867">
                <a:latin typeface="Montserrat"/>
                <a:ea typeface="Montserrat"/>
                <a:cs typeface="Montserrat"/>
                <a:sym typeface="Montserrat"/>
              </a:defRPr>
            </a:lvl2pPr>
            <a:lvl3pPr lvl="2" algn="l" rtl="0">
              <a:spcBef>
                <a:spcPts val="0"/>
              </a:spcBef>
              <a:spcAft>
                <a:spcPts val="0"/>
              </a:spcAft>
              <a:buSzPts val="1400"/>
              <a:buFont typeface="Montserrat"/>
              <a:buNone/>
              <a:defRPr sz="1867">
                <a:latin typeface="Montserrat"/>
                <a:ea typeface="Montserrat"/>
                <a:cs typeface="Montserrat"/>
                <a:sym typeface="Montserrat"/>
              </a:defRPr>
            </a:lvl3pPr>
            <a:lvl4pPr lvl="3" algn="l" rtl="0">
              <a:spcBef>
                <a:spcPts val="0"/>
              </a:spcBef>
              <a:spcAft>
                <a:spcPts val="0"/>
              </a:spcAft>
              <a:buSzPts val="1400"/>
              <a:buFont typeface="Montserrat"/>
              <a:buNone/>
              <a:defRPr sz="1867">
                <a:latin typeface="Montserrat"/>
                <a:ea typeface="Montserrat"/>
                <a:cs typeface="Montserrat"/>
                <a:sym typeface="Montserrat"/>
              </a:defRPr>
            </a:lvl4pPr>
            <a:lvl5pPr lvl="4" algn="l" rtl="0">
              <a:spcBef>
                <a:spcPts val="0"/>
              </a:spcBef>
              <a:spcAft>
                <a:spcPts val="0"/>
              </a:spcAft>
              <a:buSzPts val="1400"/>
              <a:buFont typeface="Montserrat"/>
              <a:buNone/>
              <a:defRPr sz="1867">
                <a:latin typeface="Montserrat"/>
                <a:ea typeface="Montserrat"/>
                <a:cs typeface="Montserrat"/>
                <a:sym typeface="Montserrat"/>
              </a:defRPr>
            </a:lvl5pPr>
            <a:lvl6pPr lvl="5" algn="l" rtl="0">
              <a:spcBef>
                <a:spcPts val="0"/>
              </a:spcBef>
              <a:spcAft>
                <a:spcPts val="0"/>
              </a:spcAft>
              <a:buSzPts val="1400"/>
              <a:buFont typeface="Montserrat"/>
              <a:buNone/>
              <a:defRPr sz="1867">
                <a:latin typeface="Montserrat"/>
                <a:ea typeface="Montserrat"/>
                <a:cs typeface="Montserrat"/>
                <a:sym typeface="Montserrat"/>
              </a:defRPr>
            </a:lvl6pPr>
            <a:lvl7pPr lvl="6" algn="l" rtl="0">
              <a:spcBef>
                <a:spcPts val="0"/>
              </a:spcBef>
              <a:spcAft>
                <a:spcPts val="0"/>
              </a:spcAft>
              <a:buSzPts val="1400"/>
              <a:buFont typeface="Montserrat"/>
              <a:buNone/>
              <a:defRPr sz="1867">
                <a:latin typeface="Montserrat"/>
                <a:ea typeface="Montserrat"/>
                <a:cs typeface="Montserrat"/>
                <a:sym typeface="Montserrat"/>
              </a:defRPr>
            </a:lvl7pPr>
            <a:lvl8pPr lvl="7" algn="l" rtl="0">
              <a:spcBef>
                <a:spcPts val="0"/>
              </a:spcBef>
              <a:spcAft>
                <a:spcPts val="0"/>
              </a:spcAft>
              <a:buSzPts val="1400"/>
              <a:buFont typeface="Montserrat"/>
              <a:buNone/>
              <a:defRPr sz="1867">
                <a:latin typeface="Montserrat"/>
                <a:ea typeface="Montserrat"/>
                <a:cs typeface="Montserrat"/>
                <a:sym typeface="Montserrat"/>
              </a:defRPr>
            </a:lvl8pPr>
            <a:lvl9pPr lvl="8" algn="l" rtl="0">
              <a:spcBef>
                <a:spcPts val="0"/>
              </a:spcBef>
              <a:spcAft>
                <a:spcPts val="0"/>
              </a:spcAft>
              <a:buSzPts val="1400"/>
              <a:buFont typeface="Montserrat"/>
              <a:buNone/>
              <a:defRPr sz="1867">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972004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6"/>
        <p:cNvGrpSpPr/>
        <p:nvPr/>
      </p:nvGrpSpPr>
      <p:grpSpPr>
        <a:xfrm>
          <a:off x="0" y="0"/>
          <a:ext cx="0" cy="0"/>
          <a:chOff x="0" y="0"/>
          <a:chExt cx="0" cy="0"/>
        </a:xfrm>
      </p:grpSpPr>
      <p:sp>
        <p:nvSpPr>
          <p:cNvPr id="57" name="Google Shape;57;p16"/>
          <p:cNvSpPr/>
          <p:nvPr/>
        </p:nvSpPr>
        <p:spPr>
          <a:xfrm>
            <a:off x="100" y="2019800"/>
            <a:ext cx="12192000" cy="73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16"/>
          <p:cNvSpPr/>
          <p:nvPr/>
        </p:nvSpPr>
        <p:spPr>
          <a:xfrm>
            <a:off x="100" y="4225167"/>
            <a:ext cx="12192000" cy="73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16"/>
          <p:cNvSpPr txBox="1">
            <a:spLocks noGrp="1"/>
          </p:cNvSpPr>
          <p:nvPr>
            <p:ph type="title" hasCustomPrompt="1"/>
          </p:nvPr>
        </p:nvSpPr>
        <p:spPr>
          <a:xfrm rot="1973">
            <a:off x="1820800" y="1952601"/>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0" name="Google Shape;60;p16"/>
          <p:cNvSpPr txBox="1">
            <a:spLocks noGrp="1"/>
          </p:cNvSpPr>
          <p:nvPr>
            <p:ph type="subTitle" idx="1"/>
          </p:nvPr>
        </p:nvSpPr>
        <p:spPr>
          <a:xfrm>
            <a:off x="960000"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 name="Google Shape;61;p16"/>
          <p:cNvSpPr txBox="1">
            <a:spLocks noGrp="1"/>
          </p:cNvSpPr>
          <p:nvPr>
            <p:ph type="title" idx="2" hasCustomPrompt="1"/>
          </p:nvPr>
        </p:nvSpPr>
        <p:spPr>
          <a:xfrm rot="1973">
            <a:off x="1820800" y="4136935"/>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2" name="Google Shape;62;p16"/>
          <p:cNvSpPr txBox="1">
            <a:spLocks noGrp="1"/>
          </p:cNvSpPr>
          <p:nvPr>
            <p:ph type="subTitle" idx="3"/>
          </p:nvPr>
        </p:nvSpPr>
        <p:spPr>
          <a:xfrm>
            <a:off x="960000"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3" name="Google Shape;63;p16"/>
          <p:cNvSpPr txBox="1">
            <a:spLocks noGrp="1"/>
          </p:cNvSpPr>
          <p:nvPr>
            <p:ph type="title" idx="4" hasCustomPrompt="1"/>
          </p:nvPr>
        </p:nvSpPr>
        <p:spPr>
          <a:xfrm rot="1973">
            <a:off x="5399200" y="1952601"/>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4" name="Google Shape;64;p16"/>
          <p:cNvSpPr txBox="1">
            <a:spLocks noGrp="1"/>
          </p:cNvSpPr>
          <p:nvPr>
            <p:ph type="subTitle" idx="5"/>
          </p:nvPr>
        </p:nvSpPr>
        <p:spPr>
          <a:xfrm>
            <a:off x="4538400"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 name="Google Shape;65;p16"/>
          <p:cNvSpPr txBox="1">
            <a:spLocks noGrp="1"/>
          </p:cNvSpPr>
          <p:nvPr>
            <p:ph type="title" idx="6" hasCustomPrompt="1"/>
          </p:nvPr>
        </p:nvSpPr>
        <p:spPr>
          <a:xfrm rot="1973">
            <a:off x="5399200" y="4136935"/>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6" name="Google Shape;66;p16"/>
          <p:cNvSpPr txBox="1">
            <a:spLocks noGrp="1"/>
          </p:cNvSpPr>
          <p:nvPr>
            <p:ph type="subTitle" idx="7"/>
          </p:nvPr>
        </p:nvSpPr>
        <p:spPr>
          <a:xfrm>
            <a:off x="4538400"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7" name="Google Shape;67;p16"/>
          <p:cNvSpPr txBox="1">
            <a:spLocks noGrp="1"/>
          </p:cNvSpPr>
          <p:nvPr>
            <p:ph type="title" idx="8" hasCustomPrompt="1"/>
          </p:nvPr>
        </p:nvSpPr>
        <p:spPr>
          <a:xfrm rot="1973">
            <a:off x="8977600" y="1952601"/>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8" name="Google Shape;68;p16"/>
          <p:cNvSpPr txBox="1">
            <a:spLocks noGrp="1"/>
          </p:cNvSpPr>
          <p:nvPr>
            <p:ph type="subTitle" idx="9"/>
          </p:nvPr>
        </p:nvSpPr>
        <p:spPr>
          <a:xfrm>
            <a:off x="8116800"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9" name="Google Shape;69;p16"/>
          <p:cNvSpPr txBox="1">
            <a:spLocks noGrp="1"/>
          </p:cNvSpPr>
          <p:nvPr>
            <p:ph type="title" idx="13" hasCustomPrompt="1"/>
          </p:nvPr>
        </p:nvSpPr>
        <p:spPr>
          <a:xfrm rot="1973">
            <a:off x="8977600" y="4136935"/>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70" name="Google Shape;70;p16"/>
          <p:cNvSpPr txBox="1">
            <a:spLocks noGrp="1"/>
          </p:cNvSpPr>
          <p:nvPr>
            <p:ph type="subTitle" idx="14"/>
          </p:nvPr>
        </p:nvSpPr>
        <p:spPr>
          <a:xfrm>
            <a:off x="8116800"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1" name="Google Shape;71;p16"/>
          <p:cNvSpPr txBox="1">
            <a:spLocks noGrp="1"/>
          </p:cNvSpPr>
          <p:nvPr>
            <p:ph type="subTitle" idx="15"/>
          </p:nvPr>
        </p:nvSpPr>
        <p:spPr>
          <a:xfrm>
            <a:off x="960000"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2" name="Google Shape;72;p16"/>
          <p:cNvSpPr txBox="1">
            <a:spLocks noGrp="1"/>
          </p:cNvSpPr>
          <p:nvPr>
            <p:ph type="subTitle" idx="16"/>
          </p:nvPr>
        </p:nvSpPr>
        <p:spPr>
          <a:xfrm>
            <a:off x="960000"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3" name="Google Shape;73;p16"/>
          <p:cNvSpPr txBox="1">
            <a:spLocks noGrp="1"/>
          </p:cNvSpPr>
          <p:nvPr>
            <p:ph type="subTitle" idx="17"/>
          </p:nvPr>
        </p:nvSpPr>
        <p:spPr>
          <a:xfrm>
            <a:off x="4538400"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4" name="Google Shape;74;p16"/>
          <p:cNvSpPr txBox="1">
            <a:spLocks noGrp="1"/>
          </p:cNvSpPr>
          <p:nvPr>
            <p:ph type="subTitle" idx="18"/>
          </p:nvPr>
        </p:nvSpPr>
        <p:spPr>
          <a:xfrm>
            <a:off x="4538400"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5" name="Google Shape;75;p16"/>
          <p:cNvSpPr txBox="1">
            <a:spLocks noGrp="1"/>
          </p:cNvSpPr>
          <p:nvPr>
            <p:ph type="subTitle" idx="19"/>
          </p:nvPr>
        </p:nvSpPr>
        <p:spPr>
          <a:xfrm>
            <a:off x="8116800"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6" name="Google Shape;76;p16"/>
          <p:cNvSpPr txBox="1">
            <a:spLocks noGrp="1"/>
          </p:cNvSpPr>
          <p:nvPr>
            <p:ph type="subTitle" idx="20"/>
          </p:nvPr>
        </p:nvSpPr>
        <p:spPr>
          <a:xfrm>
            <a:off x="8116800"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7" name="Google Shape;77;p16"/>
          <p:cNvSpPr txBox="1">
            <a:spLocks noGrp="1"/>
          </p:cNvSpPr>
          <p:nvPr>
            <p:ph type="title" idx="21"/>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78" name="Google Shape;78;p16"/>
          <p:cNvSpPr/>
          <p:nvPr/>
        </p:nvSpPr>
        <p:spPr>
          <a:xfrm>
            <a:off x="-64600" y="-77533"/>
            <a:ext cx="12321200" cy="1097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06339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79"/>
        <p:cNvGrpSpPr/>
        <p:nvPr/>
      </p:nvGrpSpPr>
      <p:grpSpPr>
        <a:xfrm>
          <a:off x="0" y="0"/>
          <a:ext cx="0" cy="0"/>
          <a:chOff x="0" y="0"/>
          <a:chExt cx="0" cy="0"/>
        </a:xfrm>
      </p:grpSpPr>
      <p:sp>
        <p:nvSpPr>
          <p:cNvPr id="80" name="Google Shape;80;p17"/>
          <p:cNvSpPr txBox="1">
            <a:spLocks noGrp="1"/>
          </p:cNvSpPr>
          <p:nvPr>
            <p:ph type="title" hasCustomPrompt="1"/>
          </p:nvPr>
        </p:nvSpPr>
        <p:spPr>
          <a:xfrm rot="1973">
            <a:off x="2176816" y="2169956"/>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1" name="Google Shape;81;p17"/>
          <p:cNvSpPr txBox="1">
            <a:spLocks noGrp="1"/>
          </p:cNvSpPr>
          <p:nvPr>
            <p:ph type="subTitle" idx="1"/>
          </p:nvPr>
        </p:nvSpPr>
        <p:spPr>
          <a:xfrm>
            <a:off x="1316017"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 name="Google Shape;82;p17"/>
          <p:cNvSpPr txBox="1">
            <a:spLocks noGrp="1"/>
          </p:cNvSpPr>
          <p:nvPr>
            <p:ph type="title" idx="2" hasCustomPrompt="1"/>
          </p:nvPr>
        </p:nvSpPr>
        <p:spPr>
          <a:xfrm rot="1973">
            <a:off x="2176816" y="4354289"/>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3" name="Google Shape;83;p17"/>
          <p:cNvSpPr txBox="1">
            <a:spLocks noGrp="1"/>
          </p:cNvSpPr>
          <p:nvPr>
            <p:ph type="subTitle" idx="3"/>
          </p:nvPr>
        </p:nvSpPr>
        <p:spPr>
          <a:xfrm>
            <a:off x="1316017"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4" name="Google Shape;84;p17"/>
          <p:cNvSpPr txBox="1">
            <a:spLocks noGrp="1"/>
          </p:cNvSpPr>
          <p:nvPr>
            <p:ph type="title" idx="4" hasCustomPrompt="1"/>
          </p:nvPr>
        </p:nvSpPr>
        <p:spPr>
          <a:xfrm rot="1973">
            <a:off x="8621583" y="2169956"/>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5" name="Google Shape;85;p17"/>
          <p:cNvSpPr txBox="1">
            <a:spLocks noGrp="1"/>
          </p:cNvSpPr>
          <p:nvPr>
            <p:ph type="subTitle" idx="5"/>
          </p:nvPr>
        </p:nvSpPr>
        <p:spPr>
          <a:xfrm>
            <a:off x="7760784"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6" name="Google Shape;86;p17"/>
          <p:cNvSpPr txBox="1">
            <a:spLocks noGrp="1"/>
          </p:cNvSpPr>
          <p:nvPr>
            <p:ph type="title" idx="6" hasCustomPrompt="1"/>
          </p:nvPr>
        </p:nvSpPr>
        <p:spPr>
          <a:xfrm rot="1973">
            <a:off x="8621583" y="4354289"/>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7" name="Google Shape;87;p17"/>
          <p:cNvSpPr txBox="1">
            <a:spLocks noGrp="1"/>
          </p:cNvSpPr>
          <p:nvPr>
            <p:ph type="subTitle" idx="7"/>
          </p:nvPr>
        </p:nvSpPr>
        <p:spPr>
          <a:xfrm>
            <a:off x="7760784"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8" name="Google Shape;88;p17"/>
          <p:cNvSpPr txBox="1">
            <a:spLocks noGrp="1"/>
          </p:cNvSpPr>
          <p:nvPr>
            <p:ph type="subTitle" idx="8"/>
          </p:nvPr>
        </p:nvSpPr>
        <p:spPr>
          <a:xfrm>
            <a:off x="1316017"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89" name="Google Shape;89;p17"/>
          <p:cNvSpPr txBox="1">
            <a:spLocks noGrp="1"/>
          </p:cNvSpPr>
          <p:nvPr>
            <p:ph type="subTitle" idx="9"/>
          </p:nvPr>
        </p:nvSpPr>
        <p:spPr>
          <a:xfrm>
            <a:off x="1316017"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90" name="Google Shape;90;p17"/>
          <p:cNvSpPr txBox="1">
            <a:spLocks noGrp="1"/>
          </p:cNvSpPr>
          <p:nvPr>
            <p:ph type="subTitle" idx="13"/>
          </p:nvPr>
        </p:nvSpPr>
        <p:spPr>
          <a:xfrm>
            <a:off x="7760784"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91" name="Google Shape;91;p17"/>
          <p:cNvSpPr txBox="1">
            <a:spLocks noGrp="1"/>
          </p:cNvSpPr>
          <p:nvPr>
            <p:ph type="subTitle" idx="14"/>
          </p:nvPr>
        </p:nvSpPr>
        <p:spPr>
          <a:xfrm>
            <a:off x="7760784"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92" name="Google Shape;92;p17"/>
          <p:cNvSpPr txBox="1">
            <a:spLocks noGrp="1"/>
          </p:cNvSpPr>
          <p:nvPr>
            <p:ph type="title" idx="15"/>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93" name="Google Shape;93;p17"/>
          <p:cNvSpPr/>
          <p:nvPr/>
        </p:nvSpPr>
        <p:spPr>
          <a:xfrm>
            <a:off x="0" y="-47833"/>
            <a:ext cx="9508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7"/>
          <p:cNvSpPr/>
          <p:nvPr/>
        </p:nvSpPr>
        <p:spPr>
          <a:xfrm>
            <a:off x="11241200" y="-24000"/>
            <a:ext cx="9508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97899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5"/>
        <p:cNvGrpSpPr/>
        <p:nvPr/>
      </p:nvGrpSpPr>
      <p:grpSpPr>
        <a:xfrm>
          <a:off x="0" y="0"/>
          <a:ext cx="0" cy="0"/>
          <a:chOff x="0" y="0"/>
          <a:chExt cx="0" cy="0"/>
        </a:xfrm>
      </p:grpSpPr>
      <p:sp>
        <p:nvSpPr>
          <p:cNvPr id="96" name="Google Shape;96;p18"/>
          <p:cNvSpPr/>
          <p:nvPr/>
        </p:nvSpPr>
        <p:spPr>
          <a:xfrm rot="-5400000">
            <a:off x="5712400" y="-5760516"/>
            <a:ext cx="774000" cy="1219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8"/>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1774599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98"/>
        <p:cNvGrpSpPr/>
        <p:nvPr/>
      </p:nvGrpSpPr>
      <p:grpSpPr>
        <a:xfrm>
          <a:off x="0" y="0"/>
          <a:ext cx="0" cy="0"/>
          <a:chOff x="0" y="0"/>
          <a:chExt cx="0" cy="0"/>
        </a:xfrm>
      </p:grpSpPr>
      <p:sp>
        <p:nvSpPr>
          <p:cNvPr id="99" name="Google Shape;99;p19"/>
          <p:cNvSpPr/>
          <p:nvPr/>
        </p:nvSpPr>
        <p:spPr>
          <a:xfrm>
            <a:off x="-24091" y="-47833"/>
            <a:ext cx="987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9"/>
          <p:cNvSpPr/>
          <p:nvPr/>
        </p:nvSpPr>
        <p:spPr>
          <a:xfrm>
            <a:off x="11228491" y="-24000"/>
            <a:ext cx="987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19"/>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774473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950967" y="5224667"/>
            <a:ext cx="10290000" cy="681600"/>
          </a:xfrm>
          <a:prstGeom prst="rect">
            <a:avLst/>
          </a:prstGeom>
          <a:solidFill>
            <a:schemeClr val="lt1"/>
          </a:solidFill>
        </p:spPr>
        <p:txBody>
          <a:bodyPr spcFirstLastPara="1" wrap="square" lIns="91425" tIns="91425" rIns="91425" bIns="91425" anchor="ctr" anchorCtr="0">
            <a:noAutofit/>
          </a:bodyPr>
          <a:lstStyle>
            <a:lvl1pPr marL="609585" lvl="0" indent="-304792" algn="ctr" rtl="0">
              <a:lnSpc>
                <a:spcPct val="100000"/>
              </a:lnSpc>
              <a:spcBef>
                <a:spcPts val="0"/>
              </a:spcBef>
              <a:spcAft>
                <a:spcPts val="0"/>
              </a:spcAft>
              <a:buClr>
                <a:srgbClr val="000000"/>
              </a:buClr>
              <a:buSzPts val="2100"/>
              <a:buFont typeface="Montserrat"/>
              <a:buNone/>
              <a:defRPr sz="3333" b="1">
                <a:solidFill>
                  <a:srgbClr val="000000"/>
                </a:solidFill>
                <a:latin typeface="Playfair Display"/>
                <a:ea typeface="Playfair Display"/>
                <a:cs typeface="Playfair Display"/>
                <a:sym typeface="Playfair Display"/>
              </a:defRPr>
            </a:lvl1pPr>
          </a:lstStyle>
          <a:p>
            <a:pPr lvl="0"/>
            <a:r>
              <a:rPr lang="en-US"/>
              <a:t>Click to edit Master text styles</a:t>
            </a:r>
          </a:p>
        </p:txBody>
      </p:sp>
      <p:sp>
        <p:nvSpPr>
          <p:cNvPr id="104" name="Google Shape;104;p20"/>
          <p:cNvSpPr/>
          <p:nvPr/>
        </p:nvSpPr>
        <p:spPr>
          <a:xfrm rot="10800000">
            <a:off x="133" y="6128091"/>
            <a:ext cx="121920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0630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a:off x="6093600" y="0"/>
            <a:ext cx="6098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3"/>
          <p:cNvSpPr txBox="1">
            <a:spLocks noGrp="1"/>
          </p:cNvSpPr>
          <p:nvPr>
            <p:ph type="title"/>
          </p:nvPr>
        </p:nvSpPr>
        <p:spPr>
          <a:xfrm>
            <a:off x="6968800" y="3286235"/>
            <a:ext cx="4350000" cy="961600"/>
          </a:xfrm>
          <a:prstGeom prst="rect">
            <a:avLst/>
          </a:prstGeom>
        </p:spPr>
        <p:txBody>
          <a:bodyPr spcFirstLastPara="1" wrap="square" lIns="91425" tIns="91425" rIns="91425" bIns="91425" anchor="b" anchorCtr="0">
            <a:noAutofit/>
          </a:bodyPr>
          <a:lstStyle>
            <a:lvl1pPr lvl="0" algn="l">
              <a:spcBef>
                <a:spcPts val="0"/>
              </a:spcBef>
              <a:spcAft>
                <a:spcPts val="0"/>
              </a:spcAft>
              <a:buClr>
                <a:schemeClr val="lt1"/>
              </a:buClr>
              <a:buSzPts val="2500"/>
              <a:buFont typeface="Playfair Display"/>
              <a:buNone/>
              <a:defRPr sz="5333" b="1">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5" name="Google Shape;15;p3"/>
          <p:cNvSpPr txBox="1">
            <a:spLocks noGrp="1"/>
          </p:cNvSpPr>
          <p:nvPr>
            <p:ph type="subTitle" idx="1"/>
          </p:nvPr>
        </p:nvSpPr>
        <p:spPr>
          <a:xfrm>
            <a:off x="6968800" y="4202025"/>
            <a:ext cx="4350000" cy="5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r>
              <a:rPr lang="en-US"/>
              <a:t>Click to edit Master subtitle style</a:t>
            </a:r>
            <a:endParaRPr/>
          </a:p>
        </p:txBody>
      </p:sp>
      <p:sp>
        <p:nvSpPr>
          <p:cNvPr id="16" name="Google Shape;16;p3"/>
          <p:cNvSpPr txBox="1">
            <a:spLocks noGrp="1"/>
          </p:cNvSpPr>
          <p:nvPr>
            <p:ph type="title" idx="2" hasCustomPrompt="1"/>
          </p:nvPr>
        </p:nvSpPr>
        <p:spPr>
          <a:xfrm>
            <a:off x="6968800" y="2085567"/>
            <a:ext cx="1092400" cy="11332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FFFFFF"/>
              </a:buClr>
              <a:buSzPts val="2100"/>
              <a:buFont typeface="Playfair Display"/>
              <a:buNone/>
              <a:defRPr sz="5333" b="1">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1422455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873167" y="1361800"/>
            <a:ext cx="8445600" cy="413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Font typeface="Playfair Display"/>
              <a:buNone/>
              <a:defRPr sz="13333">
                <a:solidFill>
                  <a:schemeClr val="lt1"/>
                </a:solidFill>
                <a:latin typeface="Playfair Display"/>
                <a:ea typeface="Playfair Display"/>
                <a:cs typeface="Playfair Display"/>
                <a:sym typeface="Playfair Display"/>
              </a:defRPr>
            </a:lvl1pPr>
            <a:lvl2pPr lvl="1"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2pPr>
            <a:lvl3pPr lvl="2"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3pPr>
            <a:lvl4pPr lvl="3"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4pPr>
            <a:lvl5pPr lvl="4"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5pPr>
            <a:lvl6pPr lvl="5"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6pPr>
            <a:lvl7pPr lvl="6"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7pPr>
            <a:lvl8pPr lvl="7"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8pPr>
            <a:lvl9pPr lvl="8"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9pPr>
          </a:lstStyle>
          <a:p>
            <a:r>
              <a:rPr lang="en-US"/>
              <a:t>Click to edit Master title style</a:t>
            </a:r>
            <a:endParaRPr/>
          </a:p>
        </p:txBody>
      </p:sp>
    </p:spTree>
    <p:extLst>
      <p:ext uri="{BB962C8B-B14F-4D97-AF65-F5344CB8AC3E}">
        <p14:creationId xmlns:p14="http://schemas.microsoft.com/office/powerpoint/2010/main" val="1378888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950967" y="1949267"/>
            <a:ext cx="5786800" cy="2959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7000"/>
              <a:buFont typeface="Playfair Display"/>
              <a:buNone/>
              <a:defRPr sz="9333">
                <a:latin typeface="Playfair Display"/>
                <a:ea typeface="Playfair Display"/>
                <a:cs typeface="Playfair Display"/>
                <a:sym typeface="Playfair Display"/>
              </a:defRPr>
            </a:lvl1pPr>
            <a:lvl2pPr lvl="1" algn="l" rtl="0">
              <a:spcBef>
                <a:spcPts val="0"/>
              </a:spcBef>
              <a:spcAft>
                <a:spcPts val="0"/>
              </a:spcAft>
              <a:buSzPts val="7000"/>
              <a:buFont typeface="Playfair Display"/>
              <a:buNone/>
              <a:defRPr sz="9333">
                <a:latin typeface="Playfair Display"/>
                <a:ea typeface="Playfair Display"/>
                <a:cs typeface="Playfair Display"/>
                <a:sym typeface="Playfair Display"/>
              </a:defRPr>
            </a:lvl2pPr>
            <a:lvl3pPr lvl="2" algn="l" rtl="0">
              <a:spcBef>
                <a:spcPts val="0"/>
              </a:spcBef>
              <a:spcAft>
                <a:spcPts val="0"/>
              </a:spcAft>
              <a:buSzPts val="7000"/>
              <a:buFont typeface="Playfair Display"/>
              <a:buNone/>
              <a:defRPr sz="9333">
                <a:latin typeface="Playfair Display"/>
                <a:ea typeface="Playfair Display"/>
                <a:cs typeface="Playfair Display"/>
                <a:sym typeface="Playfair Display"/>
              </a:defRPr>
            </a:lvl3pPr>
            <a:lvl4pPr lvl="3" algn="l" rtl="0">
              <a:spcBef>
                <a:spcPts val="0"/>
              </a:spcBef>
              <a:spcAft>
                <a:spcPts val="0"/>
              </a:spcAft>
              <a:buSzPts val="7000"/>
              <a:buFont typeface="Playfair Display"/>
              <a:buNone/>
              <a:defRPr sz="9333">
                <a:latin typeface="Playfair Display"/>
                <a:ea typeface="Playfair Display"/>
                <a:cs typeface="Playfair Display"/>
                <a:sym typeface="Playfair Display"/>
              </a:defRPr>
            </a:lvl4pPr>
            <a:lvl5pPr lvl="4" algn="l" rtl="0">
              <a:spcBef>
                <a:spcPts val="0"/>
              </a:spcBef>
              <a:spcAft>
                <a:spcPts val="0"/>
              </a:spcAft>
              <a:buSzPts val="7000"/>
              <a:buFont typeface="Playfair Display"/>
              <a:buNone/>
              <a:defRPr sz="9333">
                <a:latin typeface="Playfair Display"/>
                <a:ea typeface="Playfair Display"/>
                <a:cs typeface="Playfair Display"/>
                <a:sym typeface="Playfair Display"/>
              </a:defRPr>
            </a:lvl5pPr>
            <a:lvl6pPr lvl="5" algn="l" rtl="0">
              <a:spcBef>
                <a:spcPts val="0"/>
              </a:spcBef>
              <a:spcAft>
                <a:spcPts val="0"/>
              </a:spcAft>
              <a:buSzPts val="7000"/>
              <a:buFont typeface="Playfair Display"/>
              <a:buNone/>
              <a:defRPr sz="9333">
                <a:latin typeface="Playfair Display"/>
                <a:ea typeface="Playfair Display"/>
                <a:cs typeface="Playfair Display"/>
                <a:sym typeface="Playfair Display"/>
              </a:defRPr>
            </a:lvl6pPr>
            <a:lvl7pPr lvl="6" algn="l" rtl="0">
              <a:spcBef>
                <a:spcPts val="0"/>
              </a:spcBef>
              <a:spcAft>
                <a:spcPts val="0"/>
              </a:spcAft>
              <a:buSzPts val="7000"/>
              <a:buFont typeface="Playfair Display"/>
              <a:buNone/>
              <a:defRPr sz="9333">
                <a:latin typeface="Playfair Display"/>
                <a:ea typeface="Playfair Display"/>
                <a:cs typeface="Playfair Display"/>
                <a:sym typeface="Playfair Display"/>
              </a:defRPr>
            </a:lvl7pPr>
            <a:lvl8pPr lvl="7" algn="l" rtl="0">
              <a:spcBef>
                <a:spcPts val="0"/>
              </a:spcBef>
              <a:spcAft>
                <a:spcPts val="0"/>
              </a:spcAft>
              <a:buSzPts val="7000"/>
              <a:buFont typeface="Playfair Display"/>
              <a:buNone/>
              <a:defRPr sz="9333">
                <a:latin typeface="Playfair Display"/>
                <a:ea typeface="Playfair Display"/>
                <a:cs typeface="Playfair Display"/>
                <a:sym typeface="Playfair Display"/>
              </a:defRPr>
            </a:lvl8pPr>
            <a:lvl9pPr lvl="8" algn="l" rtl="0">
              <a:spcBef>
                <a:spcPts val="0"/>
              </a:spcBef>
              <a:spcAft>
                <a:spcPts val="0"/>
              </a:spcAft>
              <a:buSzPts val="7000"/>
              <a:buFont typeface="Playfair Display"/>
              <a:buNone/>
              <a:defRPr sz="9333">
                <a:latin typeface="Playfair Display"/>
                <a:ea typeface="Playfair Display"/>
                <a:cs typeface="Playfair Display"/>
                <a:sym typeface="Playfair Display"/>
              </a:defRPr>
            </a:lvl9pPr>
          </a:lstStyle>
          <a:p>
            <a:r>
              <a:rPr lang="en-US"/>
              <a:t>Click to edit Master title style</a:t>
            </a:r>
            <a:endParaRPr/>
          </a:p>
        </p:txBody>
      </p:sp>
      <p:sp>
        <p:nvSpPr>
          <p:cNvPr id="109" name="Google Shape;109;p22"/>
          <p:cNvSpPr/>
          <p:nvPr/>
        </p:nvSpPr>
        <p:spPr>
          <a:xfrm>
            <a:off x="0" y="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22"/>
          <p:cNvSpPr/>
          <p:nvPr/>
        </p:nvSpPr>
        <p:spPr>
          <a:xfrm>
            <a:off x="0" y="609600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36455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11"/>
        <p:cNvGrpSpPr/>
        <p:nvPr/>
      </p:nvGrpSpPr>
      <p:grpSpPr>
        <a:xfrm>
          <a:off x="0" y="0"/>
          <a:ext cx="0" cy="0"/>
          <a:chOff x="0" y="0"/>
          <a:chExt cx="0" cy="0"/>
        </a:xfrm>
      </p:grpSpPr>
      <p:sp>
        <p:nvSpPr>
          <p:cNvPr id="112" name="Google Shape;112;p23"/>
          <p:cNvSpPr/>
          <p:nvPr/>
        </p:nvSpPr>
        <p:spPr>
          <a:xfrm>
            <a:off x="0" y="0"/>
            <a:ext cx="6098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23"/>
          <p:cNvSpPr txBox="1">
            <a:spLocks noGrp="1"/>
          </p:cNvSpPr>
          <p:nvPr>
            <p:ph type="title"/>
          </p:nvPr>
        </p:nvSpPr>
        <p:spPr>
          <a:xfrm>
            <a:off x="950967" y="3286235"/>
            <a:ext cx="4350000" cy="9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500"/>
              <a:buFont typeface="Playfair Display"/>
              <a:buNone/>
              <a:defRPr sz="5333"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14" name="Google Shape;114;p23"/>
          <p:cNvSpPr txBox="1">
            <a:spLocks noGrp="1"/>
          </p:cNvSpPr>
          <p:nvPr>
            <p:ph type="subTitle" idx="1"/>
          </p:nvPr>
        </p:nvSpPr>
        <p:spPr>
          <a:xfrm>
            <a:off x="950967" y="4202025"/>
            <a:ext cx="4350000" cy="57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r>
              <a:rPr lang="en-US"/>
              <a:t>Click to edit Master subtitle style</a:t>
            </a:r>
            <a:endParaRPr/>
          </a:p>
        </p:txBody>
      </p:sp>
      <p:sp>
        <p:nvSpPr>
          <p:cNvPr id="115" name="Google Shape;115;p23"/>
          <p:cNvSpPr txBox="1">
            <a:spLocks noGrp="1"/>
          </p:cNvSpPr>
          <p:nvPr>
            <p:ph type="title" idx="2" hasCustomPrompt="1"/>
          </p:nvPr>
        </p:nvSpPr>
        <p:spPr>
          <a:xfrm>
            <a:off x="4208567" y="2085567"/>
            <a:ext cx="1092400" cy="11332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100"/>
              <a:buFont typeface="Playfair Display"/>
              <a:buNone/>
              <a:defRPr sz="5333"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3232178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6492251" y="2685901"/>
            <a:ext cx="4350000" cy="96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2500"/>
              <a:buFont typeface="Playfair Display"/>
              <a:buNone/>
              <a:defRPr sz="5333"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18" name="Google Shape;118;p24"/>
          <p:cNvSpPr txBox="1">
            <a:spLocks noGrp="1"/>
          </p:cNvSpPr>
          <p:nvPr>
            <p:ph type="subTitle" idx="1"/>
          </p:nvPr>
        </p:nvSpPr>
        <p:spPr>
          <a:xfrm>
            <a:off x="6492251" y="3601692"/>
            <a:ext cx="4350000" cy="5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r>
              <a:rPr lang="en-US"/>
              <a:t>Click to edit Master subtitle style</a:t>
            </a:r>
            <a:endParaRPr/>
          </a:p>
        </p:txBody>
      </p:sp>
      <p:sp>
        <p:nvSpPr>
          <p:cNvPr id="119" name="Google Shape;119;p24"/>
          <p:cNvSpPr txBox="1">
            <a:spLocks noGrp="1"/>
          </p:cNvSpPr>
          <p:nvPr>
            <p:ph type="title" idx="2" hasCustomPrompt="1"/>
          </p:nvPr>
        </p:nvSpPr>
        <p:spPr>
          <a:xfrm>
            <a:off x="1349751" y="1517400"/>
            <a:ext cx="4644400" cy="3823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2100"/>
              <a:buFont typeface="Playfair Display"/>
              <a:buNone/>
              <a:defRPr sz="26666"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766962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0"/>
        <p:cNvGrpSpPr/>
        <p:nvPr/>
      </p:nvGrpSpPr>
      <p:grpSpPr>
        <a:xfrm>
          <a:off x="0" y="0"/>
          <a:ext cx="0" cy="0"/>
          <a:chOff x="0" y="0"/>
          <a:chExt cx="0" cy="0"/>
        </a:xfrm>
      </p:grpSpPr>
      <p:sp>
        <p:nvSpPr>
          <p:cNvPr id="121" name="Google Shape;121;p25"/>
          <p:cNvSpPr/>
          <p:nvPr/>
        </p:nvSpPr>
        <p:spPr>
          <a:xfrm>
            <a:off x="6096067" y="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25"/>
          <p:cNvSpPr txBox="1">
            <a:spLocks noGrp="1"/>
          </p:cNvSpPr>
          <p:nvPr>
            <p:ph type="title"/>
          </p:nvPr>
        </p:nvSpPr>
        <p:spPr>
          <a:xfrm>
            <a:off x="7254233" y="2093264"/>
            <a:ext cx="3986800" cy="11428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2100"/>
              <a:buFont typeface="Montserrat"/>
              <a:buNone/>
              <a:defRPr sz="3333" b="1">
                <a:solidFill>
                  <a:schemeClr val="lt1"/>
                </a:solidFill>
              </a:defRPr>
            </a:lvl1pPr>
            <a:lvl2pPr lvl="1" algn="l" rtl="0">
              <a:spcBef>
                <a:spcPts val="0"/>
              </a:spcBef>
              <a:spcAft>
                <a:spcPts val="0"/>
              </a:spcAft>
              <a:buSzPts val="2100"/>
              <a:buFont typeface="Montserrat"/>
              <a:buNone/>
              <a:defRPr sz="2800" b="1">
                <a:latin typeface="Montserrat"/>
                <a:ea typeface="Montserrat"/>
                <a:cs typeface="Montserrat"/>
                <a:sym typeface="Montserrat"/>
              </a:defRPr>
            </a:lvl2pPr>
            <a:lvl3pPr lvl="2" algn="l" rtl="0">
              <a:spcBef>
                <a:spcPts val="0"/>
              </a:spcBef>
              <a:spcAft>
                <a:spcPts val="0"/>
              </a:spcAft>
              <a:buSzPts val="2100"/>
              <a:buFont typeface="Montserrat"/>
              <a:buNone/>
              <a:defRPr sz="2800" b="1">
                <a:latin typeface="Montserrat"/>
                <a:ea typeface="Montserrat"/>
                <a:cs typeface="Montserrat"/>
                <a:sym typeface="Montserrat"/>
              </a:defRPr>
            </a:lvl3pPr>
            <a:lvl4pPr lvl="3" algn="l" rtl="0">
              <a:spcBef>
                <a:spcPts val="0"/>
              </a:spcBef>
              <a:spcAft>
                <a:spcPts val="0"/>
              </a:spcAft>
              <a:buSzPts val="2100"/>
              <a:buFont typeface="Montserrat"/>
              <a:buNone/>
              <a:defRPr sz="2800" b="1">
                <a:latin typeface="Montserrat"/>
                <a:ea typeface="Montserrat"/>
                <a:cs typeface="Montserrat"/>
                <a:sym typeface="Montserrat"/>
              </a:defRPr>
            </a:lvl4pPr>
            <a:lvl5pPr lvl="4" algn="l" rtl="0">
              <a:spcBef>
                <a:spcPts val="0"/>
              </a:spcBef>
              <a:spcAft>
                <a:spcPts val="0"/>
              </a:spcAft>
              <a:buSzPts val="2100"/>
              <a:buFont typeface="Montserrat"/>
              <a:buNone/>
              <a:defRPr sz="2800" b="1">
                <a:latin typeface="Montserrat"/>
                <a:ea typeface="Montserrat"/>
                <a:cs typeface="Montserrat"/>
                <a:sym typeface="Montserrat"/>
              </a:defRPr>
            </a:lvl5pPr>
            <a:lvl6pPr lvl="5" algn="l" rtl="0">
              <a:spcBef>
                <a:spcPts val="0"/>
              </a:spcBef>
              <a:spcAft>
                <a:spcPts val="0"/>
              </a:spcAft>
              <a:buSzPts val="2100"/>
              <a:buFont typeface="Montserrat"/>
              <a:buNone/>
              <a:defRPr sz="2800" b="1">
                <a:latin typeface="Montserrat"/>
                <a:ea typeface="Montserrat"/>
                <a:cs typeface="Montserrat"/>
                <a:sym typeface="Montserrat"/>
              </a:defRPr>
            </a:lvl6pPr>
            <a:lvl7pPr lvl="6" algn="l" rtl="0">
              <a:spcBef>
                <a:spcPts val="0"/>
              </a:spcBef>
              <a:spcAft>
                <a:spcPts val="0"/>
              </a:spcAft>
              <a:buSzPts val="2100"/>
              <a:buFont typeface="Montserrat"/>
              <a:buNone/>
              <a:defRPr sz="2800" b="1">
                <a:latin typeface="Montserrat"/>
                <a:ea typeface="Montserrat"/>
                <a:cs typeface="Montserrat"/>
                <a:sym typeface="Montserrat"/>
              </a:defRPr>
            </a:lvl7pPr>
            <a:lvl8pPr lvl="7" algn="l" rtl="0">
              <a:spcBef>
                <a:spcPts val="0"/>
              </a:spcBef>
              <a:spcAft>
                <a:spcPts val="0"/>
              </a:spcAft>
              <a:buSzPts val="2100"/>
              <a:buFont typeface="Montserrat"/>
              <a:buNone/>
              <a:defRPr sz="2800" b="1">
                <a:latin typeface="Montserrat"/>
                <a:ea typeface="Montserrat"/>
                <a:cs typeface="Montserrat"/>
                <a:sym typeface="Montserrat"/>
              </a:defRPr>
            </a:lvl8pPr>
            <a:lvl9pPr lvl="8" algn="l"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23" name="Google Shape;123;p25"/>
          <p:cNvSpPr txBox="1">
            <a:spLocks noGrp="1"/>
          </p:cNvSpPr>
          <p:nvPr>
            <p:ph type="subTitle" idx="1"/>
          </p:nvPr>
        </p:nvSpPr>
        <p:spPr>
          <a:xfrm>
            <a:off x="7254033" y="3252660"/>
            <a:ext cx="3986800" cy="1506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26958141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24"/>
        <p:cNvGrpSpPr/>
        <p:nvPr/>
      </p:nvGrpSpPr>
      <p:grpSpPr>
        <a:xfrm>
          <a:off x="0" y="0"/>
          <a:ext cx="0" cy="0"/>
          <a:chOff x="0" y="0"/>
          <a:chExt cx="0" cy="0"/>
        </a:xfrm>
      </p:grpSpPr>
      <p:sp>
        <p:nvSpPr>
          <p:cNvPr id="125" name="Google Shape;125;p26"/>
          <p:cNvSpPr/>
          <p:nvPr/>
        </p:nvSpPr>
        <p:spPr>
          <a:xfrm>
            <a:off x="0" y="-67"/>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26"/>
          <p:cNvSpPr txBox="1">
            <a:spLocks noGrp="1"/>
          </p:cNvSpPr>
          <p:nvPr>
            <p:ph type="title"/>
          </p:nvPr>
        </p:nvSpPr>
        <p:spPr>
          <a:xfrm>
            <a:off x="951167" y="2313733"/>
            <a:ext cx="3986800" cy="768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1pPr>
            <a:lvl2pPr lvl="1" algn="r" rtl="0">
              <a:spcBef>
                <a:spcPts val="0"/>
              </a:spcBef>
              <a:spcAft>
                <a:spcPts val="0"/>
              </a:spcAft>
              <a:buSzPts val="2100"/>
              <a:buFont typeface="Montserrat"/>
              <a:buNone/>
              <a:defRPr sz="2800" b="1">
                <a:latin typeface="Montserrat"/>
                <a:ea typeface="Montserrat"/>
                <a:cs typeface="Montserrat"/>
                <a:sym typeface="Montserrat"/>
              </a:defRPr>
            </a:lvl2pPr>
            <a:lvl3pPr lvl="2" algn="r" rtl="0">
              <a:spcBef>
                <a:spcPts val="0"/>
              </a:spcBef>
              <a:spcAft>
                <a:spcPts val="0"/>
              </a:spcAft>
              <a:buSzPts val="2100"/>
              <a:buFont typeface="Montserrat"/>
              <a:buNone/>
              <a:defRPr sz="2800" b="1">
                <a:latin typeface="Montserrat"/>
                <a:ea typeface="Montserrat"/>
                <a:cs typeface="Montserrat"/>
                <a:sym typeface="Montserrat"/>
              </a:defRPr>
            </a:lvl3pPr>
            <a:lvl4pPr lvl="3" algn="r" rtl="0">
              <a:spcBef>
                <a:spcPts val="0"/>
              </a:spcBef>
              <a:spcAft>
                <a:spcPts val="0"/>
              </a:spcAft>
              <a:buSzPts val="2100"/>
              <a:buFont typeface="Montserrat"/>
              <a:buNone/>
              <a:defRPr sz="2800" b="1">
                <a:latin typeface="Montserrat"/>
                <a:ea typeface="Montserrat"/>
                <a:cs typeface="Montserrat"/>
                <a:sym typeface="Montserrat"/>
              </a:defRPr>
            </a:lvl4pPr>
            <a:lvl5pPr lvl="4" algn="r" rtl="0">
              <a:spcBef>
                <a:spcPts val="0"/>
              </a:spcBef>
              <a:spcAft>
                <a:spcPts val="0"/>
              </a:spcAft>
              <a:buSzPts val="2100"/>
              <a:buFont typeface="Montserrat"/>
              <a:buNone/>
              <a:defRPr sz="2800" b="1">
                <a:latin typeface="Montserrat"/>
                <a:ea typeface="Montserrat"/>
                <a:cs typeface="Montserrat"/>
                <a:sym typeface="Montserrat"/>
              </a:defRPr>
            </a:lvl5pPr>
            <a:lvl6pPr lvl="5" algn="r" rtl="0">
              <a:spcBef>
                <a:spcPts val="0"/>
              </a:spcBef>
              <a:spcAft>
                <a:spcPts val="0"/>
              </a:spcAft>
              <a:buSzPts val="2100"/>
              <a:buFont typeface="Montserrat"/>
              <a:buNone/>
              <a:defRPr sz="2800" b="1">
                <a:latin typeface="Montserrat"/>
                <a:ea typeface="Montserrat"/>
                <a:cs typeface="Montserrat"/>
                <a:sym typeface="Montserrat"/>
              </a:defRPr>
            </a:lvl6pPr>
            <a:lvl7pPr lvl="6" algn="r" rtl="0">
              <a:spcBef>
                <a:spcPts val="0"/>
              </a:spcBef>
              <a:spcAft>
                <a:spcPts val="0"/>
              </a:spcAft>
              <a:buSzPts val="2100"/>
              <a:buFont typeface="Montserrat"/>
              <a:buNone/>
              <a:defRPr sz="2800" b="1">
                <a:latin typeface="Montserrat"/>
                <a:ea typeface="Montserrat"/>
                <a:cs typeface="Montserrat"/>
                <a:sym typeface="Montserrat"/>
              </a:defRPr>
            </a:lvl7pPr>
            <a:lvl8pPr lvl="7" algn="r" rtl="0">
              <a:spcBef>
                <a:spcPts val="0"/>
              </a:spcBef>
              <a:spcAft>
                <a:spcPts val="0"/>
              </a:spcAft>
              <a:buSzPts val="2100"/>
              <a:buFont typeface="Montserrat"/>
              <a:buNone/>
              <a:defRPr sz="2800" b="1">
                <a:latin typeface="Montserrat"/>
                <a:ea typeface="Montserrat"/>
                <a:cs typeface="Montserrat"/>
                <a:sym typeface="Montserrat"/>
              </a:defRPr>
            </a:lvl8pPr>
            <a:lvl9pPr lvl="8" algn="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27" name="Google Shape;127;p26"/>
          <p:cNvSpPr txBox="1">
            <a:spLocks noGrp="1"/>
          </p:cNvSpPr>
          <p:nvPr>
            <p:ph type="subTitle" idx="1"/>
          </p:nvPr>
        </p:nvSpPr>
        <p:spPr>
          <a:xfrm>
            <a:off x="950967" y="3082667"/>
            <a:ext cx="3986800" cy="1461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1400"/>
              <a:buFont typeface="Montserrat"/>
              <a:buNone/>
              <a:defRPr sz="1867">
                <a:solidFill>
                  <a:schemeClr val="lt1"/>
                </a:solidFill>
                <a:latin typeface="Montserrat"/>
                <a:ea typeface="Montserrat"/>
                <a:cs typeface="Montserrat"/>
                <a:sym typeface="Montserrat"/>
              </a:defRPr>
            </a:lvl1pPr>
            <a:lvl2pPr lvl="1"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33755502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flipH="1">
            <a:off x="1191600" y="2003667"/>
            <a:ext cx="3812000" cy="172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rtl="0">
              <a:spcBef>
                <a:spcPts val="0"/>
              </a:spcBef>
              <a:spcAft>
                <a:spcPts val="0"/>
              </a:spcAft>
              <a:buSzPts val="2100"/>
              <a:buFont typeface="Montserrat"/>
              <a:buNone/>
              <a:defRPr sz="2800" b="1">
                <a:latin typeface="Montserrat"/>
                <a:ea typeface="Montserrat"/>
                <a:cs typeface="Montserrat"/>
                <a:sym typeface="Montserrat"/>
              </a:defRPr>
            </a:lvl2pPr>
            <a:lvl3pPr lvl="2" rtl="0">
              <a:spcBef>
                <a:spcPts val="0"/>
              </a:spcBef>
              <a:spcAft>
                <a:spcPts val="0"/>
              </a:spcAft>
              <a:buSzPts val="2100"/>
              <a:buFont typeface="Montserrat"/>
              <a:buNone/>
              <a:defRPr sz="2800" b="1">
                <a:latin typeface="Montserrat"/>
                <a:ea typeface="Montserrat"/>
                <a:cs typeface="Montserrat"/>
                <a:sym typeface="Montserrat"/>
              </a:defRPr>
            </a:lvl3pPr>
            <a:lvl4pPr lvl="3" rtl="0">
              <a:spcBef>
                <a:spcPts val="0"/>
              </a:spcBef>
              <a:spcAft>
                <a:spcPts val="0"/>
              </a:spcAft>
              <a:buSzPts val="2100"/>
              <a:buFont typeface="Montserrat"/>
              <a:buNone/>
              <a:defRPr sz="2800" b="1">
                <a:latin typeface="Montserrat"/>
                <a:ea typeface="Montserrat"/>
                <a:cs typeface="Montserrat"/>
                <a:sym typeface="Montserrat"/>
              </a:defRPr>
            </a:lvl4pPr>
            <a:lvl5pPr lvl="4" rtl="0">
              <a:spcBef>
                <a:spcPts val="0"/>
              </a:spcBef>
              <a:spcAft>
                <a:spcPts val="0"/>
              </a:spcAft>
              <a:buSzPts val="2100"/>
              <a:buFont typeface="Montserrat"/>
              <a:buNone/>
              <a:defRPr sz="2800" b="1">
                <a:latin typeface="Montserrat"/>
                <a:ea typeface="Montserrat"/>
                <a:cs typeface="Montserrat"/>
                <a:sym typeface="Montserrat"/>
              </a:defRPr>
            </a:lvl5pPr>
            <a:lvl6pPr lvl="5" rtl="0">
              <a:spcBef>
                <a:spcPts val="0"/>
              </a:spcBef>
              <a:spcAft>
                <a:spcPts val="0"/>
              </a:spcAft>
              <a:buSzPts val="2100"/>
              <a:buFont typeface="Montserrat"/>
              <a:buNone/>
              <a:defRPr sz="2800" b="1">
                <a:latin typeface="Montserrat"/>
                <a:ea typeface="Montserrat"/>
                <a:cs typeface="Montserrat"/>
                <a:sym typeface="Montserrat"/>
              </a:defRPr>
            </a:lvl6pPr>
            <a:lvl7pPr lvl="6" rtl="0">
              <a:spcBef>
                <a:spcPts val="0"/>
              </a:spcBef>
              <a:spcAft>
                <a:spcPts val="0"/>
              </a:spcAft>
              <a:buSzPts val="2100"/>
              <a:buFont typeface="Montserrat"/>
              <a:buNone/>
              <a:defRPr sz="2800" b="1">
                <a:latin typeface="Montserrat"/>
                <a:ea typeface="Montserrat"/>
                <a:cs typeface="Montserrat"/>
                <a:sym typeface="Montserrat"/>
              </a:defRPr>
            </a:lvl7pPr>
            <a:lvl8pPr lvl="7" rtl="0">
              <a:spcBef>
                <a:spcPts val="0"/>
              </a:spcBef>
              <a:spcAft>
                <a:spcPts val="0"/>
              </a:spcAft>
              <a:buSzPts val="2100"/>
              <a:buFont typeface="Montserrat"/>
              <a:buNone/>
              <a:defRPr sz="2800" b="1">
                <a:latin typeface="Montserrat"/>
                <a:ea typeface="Montserrat"/>
                <a:cs typeface="Montserrat"/>
                <a:sym typeface="Montserrat"/>
              </a:defRPr>
            </a:lvl8pPr>
            <a:lvl9pPr lvl="8"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30" name="Google Shape;130;p27"/>
          <p:cNvSpPr txBox="1">
            <a:spLocks noGrp="1"/>
          </p:cNvSpPr>
          <p:nvPr>
            <p:ph type="subTitle" idx="1"/>
          </p:nvPr>
        </p:nvSpPr>
        <p:spPr>
          <a:xfrm flipH="1">
            <a:off x="1191600" y="3730300"/>
            <a:ext cx="3812000" cy="1124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1552513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953871" y="1999733"/>
            <a:ext cx="4729200" cy="2191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1pPr>
            <a:lvl2pPr lvl="1"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2pPr>
            <a:lvl3pPr lvl="2"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3pPr>
            <a:lvl4pPr lvl="3"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4pPr>
            <a:lvl5pPr lvl="4"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5pPr>
            <a:lvl6pPr lvl="5"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6pPr>
            <a:lvl7pPr lvl="6"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7pPr>
            <a:lvl8pPr lvl="7"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8pPr>
            <a:lvl9pPr lvl="8"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9pPr>
          </a:lstStyle>
          <a:p>
            <a:r>
              <a:rPr lang="en-US"/>
              <a:t>Click to edit Master title style</a:t>
            </a:r>
            <a:endParaRPr/>
          </a:p>
        </p:txBody>
      </p:sp>
      <p:sp>
        <p:nvSpPr>
          <p:cNvPr id="133" name="Google Shape;133;p28"/>
          <p:cNvSpPr txBox="1">
            <a:spLocks noGrp="1"/>
          </p:cNvSpPr>
          <p:nvPr>
            <p:ph type="subTitle" idx="1"/>
          </p:nvPr>
        </p:nvSpPr>
        <p:spPr>
          <a:xfrm>
            <a:off x="950967" y="4094267"/>
            <a:ext cx="4729200" cy="76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34" name="Google Shape;134;p28"/>
          <p:cNvSpPr/>
          <p:nvPr/>
        </p:nvSpPr>
        <p:spPr>
          <a:xfrm>
            <a:off x="6096000" y="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85796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35"/>
        <p:cNvGrpSpPr/>
        <p:nvPr/>
      </p:nvGrpSpPr>
      <p:grpSpPr>
        <a:xfrm>
          <a:off x="0" y="0"/>
          <a:ext cx="0" cy="0"/>
          <a:chOff x="0" y="0"/>
          <a:chExt cx="0" cy="0"/>
        </a:xfrm>
      </p:grpSpPr>
      <p:sp>
        <p:nvSpPr>
          <p:cNvPr id="136" name="Google Shape;136;p29"/>
          <p:cNvSpPr txBox="1">
            <a:spLocks noGrp="1"/>
          </p:cNvSpPr>
          <p:nvPr>
            <p:ph type="title"/>
          </p:nvPr>
        </p:nvSpPr>
        <p:spPr>
          <a:xfrm>
            <a:off x="951000" y="719200"/>
            <a:ext cx="10290000" cy="7280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Montserrat"/>
              <a:buNone/>
              <a:defRPr sz="3333" b="1">
                <a:solidFill>
                  <a:schemeClr val="lt1"/>
                </a:solidFill>
                <a:latin typeface="Playfair Display"/>
                <a:ea typeface="Playfair Display"/>
                <a:cs typeface="Playfair Display"/>
                <a:sym typeface="Playfair Display"/>
              </a:defRPr>
            </a:lvl1pPr>
            <a:lvl2pPr lvl="1" rtl="0">
              <a:spcBef>
                <a:spcPts val="0"/>
              </a:spcBef>
              <a:spcAft>
                <a:spcPts val="0"/>
              </a:spcAft>
              <a:buSzPts val="2100"/>
              <a:buFont typeface="Montserrat"/>
              <a:buNone/>
              <a:defRPr sz="2800" b="1">
                <a:latin typeface="Montserrat"/>
                <a:ea typeface="Montserrat"/>
                <a:cs typeface="Montserrat"/>
                <a:sym typeface="Montserrat"/>
              </a:defRPr>
            </a:lvl2pPr>
            <a:lvl3pPr lvl="2" rtl="0">
              <a:spcBef>
                <a:spcPts val="0"/>
              </a:spcBef>
              <a:spcAft>
                <a:spcPts val="0"/>
              </a:spcAft>
              <a:buSzPts val="2100"/>
              <a:buFont typeface="Montserrat"/>
              <a:buNone/>
              <a:defRPr sz="2800" b="1">
                <a:latin typeface="Montserrat"/>
                <a:ea typeface="Montserrat"/>
                <a:cs typeface="Montserrat"/>
                <a:sym typeface="Montserrat"/>
              </a:defRPr>
            </a:lvl3pPr>
            <a:lvl4pPr lvl="3" rtl="0">
              <a:spcBef>
                <a:spcPts val="0"/>
              </a:spcBef>
              <a:spcAft>
                <a:spcPts val="0"/>
              </a:spcAft>
              <a:buSzPts val="2100"/>
              <a:buFont typeface="Montserrat"/>
              <a:buNone/>
              <a:defRPr sz="2800" b="1">
                <a:latin typeface="Montserrat"/>
                <a:ea typeface="Montserrat"/>
                <a:cs typeface="Montserrat"/>
                <a:sym typeface="Montserrat"/>
              </a:defRPr>
            </a:lvl4pPr>
            <a:lvl5pPr lvl="4" rtl="0">
              <a:spcBef>
                <a:spcPts val="0"/>
              </a:spcBef>
              <a:spcAft>
                <a:spcPts val="0"/>
              </a:spcAft>
              <a:buSzPts val="2100"/>
              <a:buFont typeface="Montserrat"/>
              <a:buNone/>
              <a:defRPr sz="2800" b="1">
                <a:latin typeface="Montserrat"/>
                <a:ea typeface="Montserrat"/>
                <a:cs typeface="Montserrat"/>
                <a:sym typeface="Montserrat"/>
              </a:defRPr>
            </a:lvl5pPr>
            <a:lvl6pPr lvl="5" rtl="0">
              <a:spcBef>
                <a:spcPts val="0"/>
              </a:spcBef>
              <a:spcAft>
                <a:spcPts val="0"/>
              </a:spcAft>
              <a:buSzPts val="2100"/>
              <a:buFont typeface="Montserrat"/>
              <a:buNone/>
              <a:defRPr sz="2800" b="1">
                <a:latin typeface="Montserrat"/>
                <a:ea typeface="Montserrat"/>
                <a:cs typeface="Montserrat"/>
                <a:sym typeface="Montserrat"/>
              </a:defRPr>
            </a:lvl6pPr>
            <a:lvl7pPr lvl="6" rtl="0">
              <a:spcBef>
                <a:spcPts val="0"/>
              </a:spcBef>
              <a:spcAft>
                <a:spcPts val="0"/>
              </a:spcAft>
              <a:buSzPts val="2100"/>
              <a:buFont typeface="Montserrat"/>
              <a:buNone/>
              <a:defRPr sz="2800" b="1">
                <a:latin typeface="Montserrat"/>
                <a:ea typeface="Montserrat"/>
                <a:cs typeface="Montserrat"/>
                <a:sym typeface="Montserrat"/>
              </a:defRPr>
            </a:lvl7pPr>
            <a:lvl8pPr lvl="7" rtl="0">
              <a:spcBef>
                <a:spcPts val="0"/>
              </a:spcBef>
              <a:spcAft>
                <a:spcPts val="0"/>
              </a:spcAft>
              <a:buSzPts val="2100"/>
              <a:buFont typeface="Montserrat"/>
              <a:buNone/>
              <a:defRPr sz="2800" b="1">
                <a:latin typeface="Montserrat"/>
                <a:ea typeface="Montserrat"/>
                <a:cs typeface="Montserrat"/>
                <a:sym typeface="Montserrat"/>
              </a:defRPr>
            </a:lvl8pPr>
            <a:lvl9pPr lvl="8"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37" name="Google Shape;137;p29"/>
          <p:cNvSpPr txBox="1">
            <a:spLocks noGrp="1"/>
          </p:cNvSpPr>
          <p:nvPr>
            <p:ph type="body" idx="1"/>
          </p:nvPr>
        </p:nvSpPr>
        <p:spPr>
          <a:xfrm>
            <a:off x="950967" y="1604567"/>
            <a:ext cx="10290000" cy="45280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lt1"/>
              </a:buClr>
              <a:buSzPts val="1000"/>
              <a:buChar char="●"/>
              <a:defRPr sz="1600">
                <a:solidFill>
                  <a:schemeClr val="lt1"/>
                </a:solidFill>
              </a:defRPr>
            </a:lvl1pPr>
            <a:lvl2pPr marL="1219170" lvl="1" indent="-389457" rtl="0">
              <a:spcBef>
                <a:spcPts val="0"/>
              </a:spcBef>
              <a:spcAft>
                <a:spcPts val="0"/>
              </a:spcAft>
              <a:buClr>
                <a:schemeClr val="lt1"/>
              </a:buClr>
              <a:buSzPts val="1000"/>
              <a:buFont typeface="Roboto Condensed Light"/>
              <a:buChar char="○"/>
              <a:defRPr sz="1600">
                <a:solidFill>
                  <a:schemeClr val="lt1"/>
                </a:solidFill>
              </a:defRPr>
            </a:lvl2pPr>
            <a:lvl3pPr marL="1828754" lvl="2" indent="-389457" rtl="0">
              <a:spcBef>
                <a:spcPts val="0"/>
              </a:spcBef>
              <a:spcAft>
                <a:spcPts val="0"/>
              </a:spcAft>
              <a:buClr>
                <a:schemeClr val="lt1"/>
              </a:buClr>
              <a:buSzPts val="1000"/>
              <a:buFont typeface="Roboto Condensed Light"/>
              <a:buChar char="■"/>
              <a:defRPr sz="1600">
                <a:solidFill>
                  <a:schemeClr val="lt1"/>
                </a:solidFill>
              </a:defRPr>
            </a:lvl3pPr>
            <a:lvl4pPr marL="2438339" lvl="3" indent="-389457" rtl="0">
              <a:spcBef>
                <a:spcPts val="0"/>
              </a:spcBef>
              <a:spcAft>
                <a:spcPts val="0"/>
              </a:spcAft>
              <a:buClr>
                <a:schemeClr val="lt1"/>
              </a:buClr>
              <a:buSzPts val="1000"/>
              <a:buFont typeface="Roboto Condensed Light"/>
              <a:buChar char="●"/>
              <a:defRPr sz="1600">
                <a:solidFill>
                  <a:schemeClr val="lt1"/>
                </a:solidFill>
              </a:defRPr>
            </a:lvl4pPr>
            <a:lvl5pPr marL="3047924" lvl="4" indent="-389457" rtl="0">
              <a:spcBef>
                <a:spcPts val="0"/>
              </a:spcBef>
              <a:spcAft>
                <a:spcPts val="0"/>
              </a:spcAft>
              <a:buClr>
                <a:schemeClr val="lt1"/>
              </a:buClr>
              <a:buSzPts val="1000"/>
              <a:buFont typeface="Roboto Condensed Light"/>
              <a:buChar char="○"/>
              <a:defRPr sz="1600">
                <a:solidFill>
                  <a:schemeClr val="lt1"/>
                </a:solidFill>
              </a:defRPr>
            </a:lvl5pPr>
            <a:lvl6pPr marL="3657509" lvl="5" indent="-389457" rtl="0">
              <a:spcBef>
                <a:spcPts val="0"/>
              </a:spcBef>
              <a:spcAft>
                <a:spcPts val="0"/>
              </a:spcAft>
              <a:buClr>
                <a:schemeClr val="lt1"/>
              </a:buClr>
              <a:buSzPts val="1000"/>
              <a:buFont typeface="Roboto Condensed Light"/>
              <a:buChar char="■"/>
              <a:defRPr sz="1600">
                <a:solidFill>
                  <a:schemeClr val="lt1"/>
                </a:solidFill>
              </a:defRPr>
            </a:lvl6pPr>
            <a:lvl7pPr marL="4267093" lvl="6" indent="-389457" rtl="0">
              <a:spcBef>
                <a:spcPts val="0"/>
              </a:spcBef>
              <a:spcAft>
                <a:spcPts val="0"/>
              </a:spcAft>
              <a:buClr>
                <a:schemeClr val="lt1"/>
              </a:buClr>
              <a:buSzPts val="1000"/>
              <a:buFont typeface="Roboto Condensed Light"/>
              <a:buChar char="●"/>
              <a:defRPr sz="1600">
                <a:solidFill>
                  <a:schemeClr val="lt1"/>
                </a:solidFill>
              </a:defRPr>
            </a:lvl7pPr>
            <a:lvl8pPr marL="4876678" lvl="7" indent="-389457" rtl="0">
              <a:spcBef>
                <a:spcPts val="0"/>
              </a:spcBef>
              <a:spcAft>
                <a:spcPts val="0"/>
              </a:spcAft>
              <a:buClr>
                <a:schemeClr val="lt1"/>
              </a:buClr>
              <a:buSzPts val="1000"/>
              <a:buFont typeface="Roboto Condensed Light"/>
              <a:buChar char="○"/>
              <a:defRPr sz="1600">
                <a:solidFill>
                  <a:schemeClr val="lt1"/>
                </a:solidFill>
              </a:defRPr>
            </a:lvl8pPr>
            <a:lvl9pPr marL="5486263" lvl="8" indent="-389457" rtl="0">
              <a:spcBef>
                <a:spcPts val="0"/>
              </a:spcBef>
              <a:spcAft>
                <a:spcPts val="0"/>
              </a:spcAft>
              <a:buClr>
                <a:schemeClr val="lt1"/>
              </a:buClr>
              <a:buSzPts val="1000"/>
              <a:buFont typeface="Roboto Condensed Light"/>
              <a:buChar char="■"/>
              <a:defRPr sz="1600">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16269560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38"/>
        <p:cNvGrpSpPr/>
        <p:nvPr/>
      </p:nvGrpSpPr>
      <p:grpSpPr>
        <a:xfrm>
          <a:off x="0" y="0"/>
          <a:ext cx="0" cy="0"/>
          <a:chOff x="0" y="0"/>
          <a:chExt cx="0" cy="0"/>
        </a:xfrm>
      </p:grpSpPr>
      <p:sp>
        <p:nvSpPr>
          <p:cNvPr id="139" name="Google Shape;139;p30"/>
          <p:cNvSpPr/>
          <p:nvPr/>
        </p:nvSpPr>
        <p:spPr>
          <a:xfrm>
            <a:off x="3033" y="-8533"/>
            <a:ext cx="43072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30"/>
          <p:cNvSpPr/>
          <p:nvPr/>
        </p:nvSpPr>
        <p:spPr>
          <a:xfrm>
            <a:off x="7862000" y="-8533"/>
            <a:ext cx="4330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30"/>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30"/>
          <p:cNvSpPr txBox="1">
            <a:spLocks noGrp="1"/>
          </p:cNvSpPr>
          <p:nvPr>
            <p:ph type="title"/>
          </p:nvPr>
        </p:nvSpPr>
        <p:spPr>
          <a:xfrm>
            <a:off x="2469100" y="1690500"/>
            <a:ext cx="7262800" cy="28588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Font typeface="Playfair Display"/>
              <a:buNone/>
              <a:defRPr sz="17333" b="1">
                <a:latin typeface="Playfair Display"/>
                <a:ea typeface="Playfair Display"/>
                <a:cs typeface="Playfair Display"/>
                <a:sym typeface="Playfair Display"/>
              </a:defRPr>
            </a:lvl1pPr>
            <a:lvl2pPr lvl="1" rtl="0">
              <a:spcBef>
                <a:spcPts val="0"/>
              </a:spcBef>
              <a:spcAft>
                <a:spcPts val="0"/>
              </a:spcAft>
              <a:buSzPts val="5000"/>
              <a:buFont typeface="Playfair Display"/>
              <a:buNone/>
              <a:defRPr sz="6667">
                <a:latin typeface="Playfair Display"/>
                <a:ea typeface="Playfair Display"/>
                <a:cs typeface="Playfair Display"/>
                <a:sym typeface="Playfair Display"/>
              </a:defRPr>
            </a:lvl2pPr>
            <a:lvl3pPr lvl="2" rtl="0">
              <a:spcBef>
                <a:spcPts val="0"/>
              </a:spcBef>
              <a:spcAft>
                <a:spcPts val="0"/>
              </a:spcAft>
              <a:buSzPts val="5000"/>
              <a:buFont typeface="Playfair Display"/>
              <a:buNone/>
              <a:defRPr sz="6667">
                <a:latin typeface="Playfair Display"/>
                <a:ea typeface="Playfair Display"/>
                <a:cs typeface="Playfair Display"/>
                <a:sym typeface="Playfair Display"/>
              </a:defRPr>
            </a:lvl3pPr>
            <a:lvl4pPr lvl="3" rtl="0">
              <a:spcBef>
                <a:spcPts val="0"/>
              </a:spcBef>
              <a:spcAft>
                <a:spcPts val="0"/>
              </a:spcAft>
              <a:buSzPts val="5000"/>
              <a:buFont typeface="Playfair Display"/>
              <a:buNone/>
              <a:defRPr sz="6667">
                <a:latin typeface="Playfair Display"/>
                <a:ea typeface="Playfair Display"/>
                <a:cs typeface="Playfair Display"/>
                <a:sym typeface="Playfair Display"/>
              </a:defRPr>
            </a:lvl4pPr>
            <a:lvl5pPr lvl="4" rtl="0">
              <a:spcBef>
                <a:spcPts val="0"/>
              </a:spcBef>
              <a:spcAft>
                <a:spcPts val="0"/>
              </a:spcAft>
              <a:buSzPts val="5000"/>
              <a:buFont typeface="Playfair Display"/>
              <a:buNone/>
              <a:defRPr sz="6667">
                <a:latin typeface="Playfair Display"/>
                <a:ea typeface="Playfair Display"/>
                <a:cs typeface="Playfair Display"/>
                <a:sym typeface="Playfair Display"/>
              </a:defRPr>
            </a:lvl5pPr>
            <a:lvl6pPr lvl="5" rtl="0">
              <a:spcBef>
                <a:spcPts val="0"/>
              </a:spcBef>
              <a:spcAft>
                <a:spcPts val="0"/>
              </a:spcAft>
              <a:buSzPts val="5000"/>
              <a:buFont typeface="Playfair Display"/>
              <a:buNone/>
              <a:defRPr sz="6667">
                <a:latin typeface="Playfair Display"/>
                <a:ea typeface="Playfair Display"/>
                <a:cs typeface="Playfair Display"/>
                <a:sym typeface="Playfair Display"/>
              </a:defRPr>
            </a:lvl6pPr>
            <a:lvl7pPr lvl="6" rtl="0">
              <a:spcBef>
                <a:spcPts val="0"/>
              </a:spcBef>
              <a:spcAft>
                <a:spcPts val="0"/>
              </a:spcAft>
              <a:buSzPts val="5000"/>
              <a:buFont typeface="Playfair Display"/>
              <a:buNone/>
              <a:defRPr sz="6667">
                <a:latin typeface="Playfair Display"/>
                <a:ea typeface="Playfair Display"/>
                <a:cs typeface="Playfair Display"/>
                <a:sym typeface="Playfair Display"/>
              </a:defRPr>
            </a:lvl7pPr>
            <a:lvl8pPr lvl="7" rtl="0">
              <a:spcBef>
                <a:spcPts val="0"/>
              </a:spcBef>
              <a:spcAft>
                <a:spcPts val="0"/>
              </a:spcAft>
              <a:buSzPts val="5000"/>
              <a:buFont typeface="Playfair Display"/>
              <a:buNone/>
              <a:defRPr sz="6667">
                <a:latin typeface="Playfair Display"/>
                <a:ea typeface="Playfair Display"/>
                <a:cs typeface="Playfair Display"/>
                <a:sym typeface="Playfair Display"/>
              </a:defRPr>
            </a:lvl8pPr>
            <a:lvl9pPr lvl="8" rtl="0">
              <a:spcBef>
                <a:spcPts val="0"/>
              </a:spcBef>
              <a:spcAft>
                <a:spcPts val="0"/>
              </a:spcAft>
              <a:buSzPts val="5000"/>
              <a:buFont typeface="Playfair Display"/>
              <a:buNone/>
              <a:defRPr sz="6667">
                <a:latin typeface="Playfair Display"/>
                <a:ea typeface="Playfair Display"/>
                <a:cs typeface="Playfair Display"/>
                <a:sym typeface="Playfair Display"/>
              </a:defRPr>
            </a:lvl9pPr>
          </a:lstStyle>
          <a:p>
            <a:r>
              <a:rPr lang="en-US"/>
              <a:t>Click to edit Master title style</a:t>
            </a:r>
            <a:endParaRPr/>
          </a:p>
        </p:txBody>
      </p:sp>
      <p:sp>
        <p:nvSpPr>
          <p:cNvPr id="143" name="Google Shape;143;p30"/>
          <p:cNvSpPr txBox="1">
            <a:spLocks noGrp="1"/>
          </p:cNvSpPr>
          <p:nvPr>
            <p:ph type="subTitle" idx="1"/>
          </p:nvPr>
        </p:nvSpPr>
        <p:spPr>
          <a:xfrm>
            <a:off x="2464600" y="4249500"/>
            <a:ext cx="7262800" cy="9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2133">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200721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90000" y="719200"/>
            <a:ext cx="10412000" cy="728000"/>
          </a:xfrm>
          <a:prstGeom prst="rect">
            <a:avLst/>
          </a:prstGeom>
        </p:spPr>
        <p:txBody>
          <a:bodyPr spcFirstLastPara="1" wrap="square" lIns="91425" tIns="91425" rIns="91425" bIns="91425" anchor="t" anchorCtr="0">
            <a:noAutofit/>
          </a:bodyPr>
          <a:lstStyle>
            <a:lvl1pPr lvl="0" algn="l">
              <a:spcBef>
                <a:spcPts val="0"/>
              </a:spcBef>
              <a:spcAft>
                <a:spcPts val="0"/>
              </a:spcAft>
              <a:buSzPts val="2100"/>
              <a:buFont typeface="Montserrat"/>
              <a:buNone/>
              <a:defRPr sz="3333"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9" name="Google Shape;19;p4"/>
          <p:cNvSpPr txBox="1">
            <a:spLocks noGrp="1"/>
          </p:cNvSpPr>
          <p:nvPr>
            <p:ph type="body" idx="1"/>
          </p:nvPr>
        </p:nvSpPr>
        <p:spPr>
          <a:xfrm>
            <a:off x="950967" y="1604567"/>
            <a:ext cx="10290000" cy="4528000"/>
          </a:xfrm>
          <a:prstGeom prst="rect">
            <a:avLst/>
          </a:prstGeom>
        </p:spPr>
        <p:txBody>
          <a:bodyPr spcFirstLastPara="1" wrap="square" lIns="91425" tIns="91425" rIns="91425" bIns="91425" anchor="t" anchorCtr="0">
            <a:noAutofit/>
          </a:bodyPr>
          <a:lstStyle>
            <a:lvl1pPr marL="609585" lvl="0" indent="-389457">
              <a:lnSpc>
                <a:spcPct val="100000"/>
              </a:lnSpc>
              <a:spcBef>
                <a:spcPts val="0"/>
              </a:spcBef>
              <a:spcAft>
                <a:spcPts val="0"/>
              </a:spcAft>
              <a:buClr>
                <a:schemeClr val="lt1"/>
              </a:buClr>
              <a:buSzPts val="1000"/>
              <a:buAutoNum type="arabicPeriod"/>
              <a:defRPr sz="1600">
                <a:solidFill>
                  <a:schemeClr val="lt1"/>
                </a:solidFill>
              </a:defRPr>
            </a:lvl1pPr>
            <a:lvl2pPr marL="1219170" lvl="1" indent="-389457">
              <a:spcBef>
                <a:spcPts val="0"/>
              </a:spcBef>
              <a:spcAft>
                <a:spcPts val="0"/>
              </a:spcAft>
              <a:buClr>
                <a:schemeClr val="lt1"/>
              </a:buClr>
              <a:buSzPts val="1000"/>
              <a:buFont typeface="Roboto Condensed Light"/>
              <a:buAutoNum type="alphaLcPeriod"/>
              <a:defRPr sz="1600">
                <a:solidFill>
                  <a:schemeClr val="lt1"/>
                </a:solidFill>
              </a:defRPr>
            </a:lvl2pPr>
            <a:lvl3pPr marL="1828754" lvl="2" indent="-389457">
              <a:spcBef>
                <a:spcPts val="0"/>
              </a:spcBef>
              <a:spcAft>
                <a:spcPts val="0"/>
              </a:spcAft>
              <a:buClr>
                <a:schemeClr val="lt1"/>
              </a:buClr>
              <a:buSzPts val="1000"/>
              <a:buFont typeface="Roboto Condensed Light"/>
              <a:buAutoNum type="romanLcPeriod"/>
              <a:defRPr sz="1600">
                <a:solidFill>
                  <a:schemeClr val="lt1"/>
                </a:solidFill>
              </a:defRPr>
            </a:lvl3pPr>
            <a:lvl4pPr marL="2438339" lvl="3" indent="-389457">
              <a:spcBef>
                <a:spcPts val="0"/>
              </a:spcBef>
              <a:spcAft>
                <a:spcPts val="0"/>
              </a:spcAft>
              <a:buClr>
                <a:schemeClr val="lt1"/>
              </a:buClr>
              <a:buSzPts val="1000"/>
              <a:buFont typeface="Roboto Condensed Light"/>
              <a:buAutoNum type="arabicPeriod"/>
              <a:defRPr sz="1600">
                <a:solidFill>
                  <a:schemeClr val="lt1"/>
                </a:solidFill>
              </a:defRPr>
            </a:lvl4pPr>
            <a:lvl5pPr marL="3047924" lvl="4" indent="-389457">
              <a:spcBef>
                <a:spcPts val="0"/>
              </a:spcBef>
              <a:spcAft>
                <a:spcPts val="0"/>
              </a:spcAft>
              <a:buClr>
                <a:schemeClr val="lt1"/>
              </a:buClr>
              <a:buSzPts val="1000"/>
              <a:buFont typeface="Roboto Condensed Light"/>
              <a:buAutoNum type="alphaLcPeriod"/>
              <a:defRPr sz="1600">
                <a:solidFill>
                  <a:schemeClr val="lt1"/>
                </a:solidFill>
              </a:defRPr>
            </a:lvl5pPr>
            <a:lvl6pPr marL="3657509" lvl="5" indent="-389457">
              <a:spcBef>
                <a:spcPts val="0"/>
              </a:spcBef>
              <a:spcAft>
                <a:spcPts val="0"/>
              </a:spcAft>
              <a:buClr>
                <a:schemeClr val="lt1"/>
              </a:buClr>
              <a:buSzPts val="1000"/>
              <a:buFont typeface="Roboto Condensed Light"/>
              <a:buAutoNum type="romanLcPeriod"/>
              <a:defRPr sz="1600">
                <a:solidFill>
                  <a:schemeClr val="lt1"/>
                </a:solidFill>
              </a:defRPr>
            </a:lvl6pPr>
            <a:lvl7pPr marL="4267093" lvl="6" indent="-389457">
              <a:spcBef>
                <a:spcPts val="0"/>
              </a:spcBef>
              <a:spcAft>
                <a:spcPts val="0"/>
              </a:spcAft>
              <a:buClr>
                <a:schemeClr val="lt1"/>
              </a:buClr>
              <a:buSzPts val="1000"/>
              <a:buFont typeface="Roboto Condensed Light"/>
              <a:buAutoNum type="arabicPeriod"/>
              <a:defRPr sz="1600">
                <a:solidFill>
                  <a:schemeClr val="lt1"/>
                </a:solidFill>
              </a:defRPr>
            </a:lvl7pPr>
            <a:lvl8pPr marL="4876678" lvl="7" indent="-389457">
              <a:spcBef>
                <a:spcPts val="0"/>
              </a:spcBef>
              <a:spcAft>
                <a:spcPts val="0"/>
              </a:spcAft>
              <a:buClr>
                <a:schemeClr val="lt1"/>
              </a:buClr>
              <a:buSzPts val="1000"/>
              <a:buFont typeface="Roboto Condensed Light"/>
              <a:buAutoNum type="alphaLcPeriod"/>
              <a:defRPr sz="1600">
                <a:solidFill>
                  <a:schemeClr val="lt1"/>
                </a:solidFill>
              </a:defRPr>
            </a:lvl8pPr>
            <a:lvl9pPr marL="5486263" lvl="8" indent="-389457">
              <a:spcBef>
                <a:spcPts val="0"/>
              </a:spcBef>
              <a:spcAft>
                <a:spcPts val="0"/>
              </a:spcAft>
              <a:buClr>
                <a:schemeClr val="lt1"/>
              </a:buClr>
              <a:buSzPts val="1000"/>
              <a:buFont typeface="Roboto Condensed Light"/>
              <a:buAutoNum type="romanLcPeriod"/>
              <a:defRPr sz="1600">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3866622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44"/>
        <p:cNvGrpSpPr/>
        <p:nvPr/>
      </p:nvGrpSpPr>
      <p:grpSpPr>
        <a:xfrm>
          <a:off x="0" y="0"/>
          <a:ext cx="0" cy="0"/>
          <a:chOff x="0" y="0"/>
          <a:chExt cx="0" cy="0"/>
        </a:xfrm>
      </p:grpSpPr>
      <p:sp>
        <p:nvSpPr>
          <p:cNvPr id="145" name="Google Shape;145;p31"/>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31"/>
          <p:cNvSpPr txBox="1">
            <a:spLocks noGrp="1"/>
          </p:cNvSpPr>
          <p:nvPr>
            <p:ph type="body" idx="1"/>
          </p:nvPr>
        </p:nvSpPr>
        <p:spPr>
          <a:xfrm>
            <a:off x="2819200" y="2571401"/>
            <a:ext cx="6553600" cy="2898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dk2"/>
              </a:buClr>
              <a:buSzPts val="1400"/>
              <a:buChar char="●"/>
              <a:defRPr/>
            </a:lvl1pPr>
            <a:lvl2pPr marL="1219170" lvl="1" indent="-423323" rtl="0">
              <a:spcBef>
                <a:spcPts val="1333"/>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a:t>Click to edit Master text styles</a:t>
            </a:r>
          </a:p>
        </p:txBody>
      </p:sp>
      <p:sp>
        <p:nvSpPr>
          <p:cNvPr id="147" name="Google Shape;147;p31"/>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6165501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148"/>
        <p:cNvGrpSpPr/>
        <p:nvPr/>
      </p:nvGrpSpPr>
      <p:grpSpPr>
        <a:xfrm>
          <a:off x="0" y="0"/>
          <a:ext cx="0" cy="0"/>
          <a:chOff x="0" y="0"/>
          <a:chExt cx="0" cy="0"/>
        </a:xfrm>
      </p:grpSpPr>
      <p:sp>
        <p:nvSpPr>
          <p:cNvPr id="149" name="Google Shape;149;p32"/>
          <p:cNvSpPr/>
          <p:nvPr/>
        </p:nvSpPr>
        <p:spPr>
          <a:xfrm flipH="1">
            <a:off x="0" y="0"/>
            <a:ext cx="34868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32"/>
          <p:cNvSpPr txBox="1">
            <a:spLocks noGrp="1"/>
          </p:cNvSpPr>
          <p:nvPr>
            <p:ph type="subTitle" idx="1"/>
          </p:nvPr>
        </p:nvSpPr>
        <p:spPr>
          <a:xfrm flipH="1">
            <a:off x="6095428" y="3383800"/>
            <a:ext cx="4730400" cy="13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51" name="Google Shape;151;p32"/>
          <p:cNvSpPr txBox="1">
            <a:spLocks noGrp="1"/>
          </p:cNvSpPr>
          <p:nvPr>
            <p:ph type="title"/>
          </p:nvPr>
        </p:nvSpPr>
        <p:spPr>
          <a:xfrm flipH="1">
            <a:off x="6095428" y="2127800"/>
            <a:ext cx="4727200" cy="1256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b="1"/>
            </a:lvl1pPr>
            <a:lvl2pPr lvl="1" algn="r" rtl="0">
              <a:spcBef>
                <a:spcPts val="0"/>
              </a:spcBef>
              <a:spcAft>
                <a:spcPts val="0"/>
              </a:spcAft>
              <a:buSzPts val="2500"/>
              <a:buNone/>
              <a:defRPr b="1"/>
            </a:lvl2pPr>
            <a:lvl3pPr lvl="2" algn="r" rtl="0">
              <a:spcBef>
                <a:spcPts val="0"/>
              </a:spcBef>
              <a:spcAft>
                <a:spcPts val="0"/>
              </a:spcAft>
              <a:buSzPts val="2500"/>
              <a:buNone/>
              <a:defRPr b="1"/>
            </a:lvl3pPr>
            <a:lvl4pPr lvl="3" algn="r" rtl="0">
              <a:spcBef>
                <a:spcPts val="0"/>
              </a:spcBef>
              <a:spcAft>
                <a:spcPts val="0"/>
              </a:spcAft>
              <a:buSzPts val="2500"/>
              <a:buNone/>
              <a:defRPr b="1"/>
            </a:lvl4pPr>
            <a:lvl5pPr lvl="4" algn="r" rtl="0">
              <a:spcBef>
                <a:spcPts val="0"/>
              </a:spcBef>
              <a:spcAft>
                <a:spcPts val="0"/>
              </a:spcAft>
              <a:buSzPts val="2500"/>
              <a:buNone/>
              <a:defRPr b="1"/>
            </a:lvl5pPr>
            <a:lvl6pPr lvl="5" algn="r" rtl="0">
              <a:spcBef>
                <a:spcPts val="0"/>
              </a:spcBef>
              <a:spcAft>
                <a:spcPts val="0"/>
              </a:spcAft>
              <a:buSzPts val="2500"/>
              <a:buNone/>
              <a:defRPr b="1"/>
            </a:lvl6pPr>
            <a:lvl7pPr lvl="6" algn="r" rtl="0">
              <a:spcBef>
                <a:spcPts val="0"/>
              </a:spcBef>
              <a:spcAft>
                <a:spcPts val="0"/>
              </a:spcAft>
              <a:buSzPts val="2500"/>
              <a:buNone/>
              <a:defRPr b="1"/>
            </a:lvl7pPr>
            <a:lvl8pPr lvl="7" algn="r" rtl="0">
              <a:spcBef>
                <a:spcPts val="0"/>
              </a:spcBef>
              <a:spcAft>
                <a:spcPts val="0"/>
              </a:spcAft>
              <a:buSzPts val="2500"/>
              <a:buNone/>
              <a:defRPr b="1"/>
            </a:lvl8pPr>
            <a:lvl9pPr lvl="8" algn="r" rtl="0">
              <a:spcBef>
                <a:spcPts val="0"/>
              </a:spcBef>
              <a:spcAft>
                <a:spcPts val="0"/>
              </a:spcAft>
              <a:buSzPts val="2500"/>
              <a:buNone/>
              <a:defRPr b="1"/>
            </a:lvl9pPr>
          </a:lstStyle>
          <a:p>
            <a:r>
              <a:rPr lang="en-US"/>
              <a:t>Click to edit Master title style</a:t>
            </a:r>
            <a:endParaRPr/>
          </a:p>
        </p:txBody>
      </p:sp>
      <p:sp>
        <p:nvSpPr>
          <p:cNvPr id="152" name="Google Shape;152;p32"/>
          <p:cNvSpPr>
            <a:spLocks noGrp="1"/>
          </p:cNvSpPr>
          <p:nvPr>
            <p:ph type="pic" idx="2"/>
          </p:nvPr>
        </p:nvSpPr>
        <p:spPr>
          <a:xfrm>
            <a:off x="1375133" y="719333"/>
            <a:ext cx="4247200" cy="5419200"/>
          </a:xfrm>
          <a:prstGeom prst="rect">
            <a:avLst/>
          </a:prstGeom>
          <a:noFill/>
          <a:ln>
            <a:noFill/>
          </a:ln>
        </p:spPr>
      </p:sp>
      <p:sp>
        <p:nvSpPr>
          <p:cNvPr id="153" name="Google Shape;153;p32"/>
          <p:cNvSpPr/>
          <p:nvPr/>
        </p:nvSpPr>
        <p:spPr>
          <a:xfrm flipH="1">
            <a:off x="11241133" y="-47833"/>
            <a:ext cx="9508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341407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154"/>
        <p:cNvGrpSpPr/>
        <p:nvPr/>
      </p:nvGrpSpPr>
      <p:grpSpPr>
        <a:xfrm>
          <a:off x="0" y="0"/>
          <a:ext cx="0" cy="0"/>
          <a:chOff x="0" y="0"/>
          <a:chExt cx="0" cy="0"/>
        </a:xfrm>
      </p:grpSpPr>
      <p:sp>
        <p:nvSpPr>
          <p:cNvPr id="155" name="Google Shape;155;p33"/>
          <p:cNvSpPr/>
          <p:nvPr/>
        </p:nvSpPr>
        <p:spPr>
          <a:xfrm>
            <a:off x="100" y="-86133"/>
            <a:ext cx="12192000" cy="805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33"/>
          <p:cNvSpPr/>
          <p:nvPr/>
        </p:nvSpPr>
        <p:spPr>
          <a:xfrm rot="10800000">
            <a:off x="133" y="6120061"/>
            <a:ext cx="121920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33"/>
          <p:cNvSpPr txBox="1">
            <a:spLocks noGrp="1"/>
          </p:cNvSpPr>
          <p:nvPr>
            <p:ph type="subTitle" idx="1"/>
          </p:nvPr>
        </p:nvSpPr>
        <p:spPr>
          <a:xfrm flipH="1">
            <a:off x="6449951" y="4582967"/>
            <a:ext cx="4200400" cy="13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8" name="Google Shape;158;p33"/>
          <p:cNvSpPr txBox="1">
            <a:spLocks noGrp="1"/>
          </p:cNvSpPr>
          <p:nvPr>
            <p:ph type="title"/>
          </p:nvPr>
        </p:nvSpPr>
        <p:spPr>
          <a:xfrm flipH="1">
            <a:off x="1541584" y="4628167"/>
            <a:ext cx="4727200" cy="125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b="1"/>
            </a:lvl1pPr>
            <a:lvl2pPr lvl="1" algn="r" rtl="0">
              <a:spcBef>
                <a:spcPts val="0"/>
              </a:spcBef>
              <a:spcAft>
                <a:spcPts val="0"/>
              </a:spcAft>
              <a:buSzPts val="2500"/>
              <a:buNone/>
              <a:defRPr b="1"/>
            </a:lvl2pPr>
            <a:lvl3pPr lvl="2" algn="r" rtl="0">
              <a:spcBef>
                <a:spcPts val="0"/>
              </a:spcBef>
              <a:spcAft>
                <a:spcPts val="0"/>
              </a:spcAft>
              <a:buSzPts val="2500"/>
              <a:buNone/>
              <a:defRPr b="1"/>
            </a:lvl3pPr>
            <a:lvl4pPr lvl="3" algn="r" rtl="0">
              <a:spcBef>
                <a:spcPts val="0"/>
              </a:spcBef>
              <a:spcAft>
                <a:spcPts val="0"/>
              </a:spcAft>
              <a:buSzPts val="2500"/>
              <a:buNone/>
              <a:defRPr b="1"/>
            </a:lvl4pPr>
            <a:lvl5pPr lvl="4" algn="r" rtl="0">
              <a:spcBef>
                <a:spcPts val="0"/>
              </a:spcBef>
              <a:spcAft>
                <a:spcPts val="0"/>
              </a:spcAft>
              <a:buSzPts val="2500"/>
              <a:buNone/>
              <a:defRPr b="1"/>
            </a:lvl5pPr>
            <a:lvl6pPr lvl="5" algn="r" rtl="0">
              <a:spcBef>
                <a:spcPts val="0"/>
              </a:spcBef>
              <a:spcAft>
                <a:spcPts val="0"/>
              </a:spcAft>
              <a:buSzPts val="2500"/>
              <a:buNone/>
              <a:defRPr b="1"/>
            </a:lvl6pPr>
            <a:lvl7pPr lvl="6" algn="r" rtl="0">
              <a:spcBef>
                <a:spcPts val="0"/>
              </a:spcBef>
              <a:spcAft>
                <a:spcPts val="0"/>
              </a:spcAft>
              <a:buSzPts val="2500"/>
              <a:buNone/>
              <a:defRPr b="1"/>
            </a:lvl7pPr>
            <a:lvl8pPr lvl="7" algn="r" rtl="0">
              <a:spcBef>
                <a:spcPts val="0"/>
              </a:spcBef>
              <a:spcAft>
                <a:spcPts val="0"/>
              </a:spcAft>
              <a:buSzPts val="2500"/>
              <a:buNone/>
              <a:defRPr b="1"/>
            </a:lvl8pPr>
            <a:lvl9pPr lvl="8" algn="r" rtl="0">
              <a:spcBef>
                <a:spcPts val="0"/>
              </a:spcBef>
              <a:spcAft>
                <a:spcPts val="0"/>
              </a:spcAft>
              <a:buSzPts val="2500"/>
              <a:buNone/>
              <a:defRPr b="1"/>
            </a:lvl9pPr>
          </a:lstStyle>
          <a:p>
            <a:r>
              <a:rPr lang="en-US"/>
              <a:t>Click to edit Master title style</a:t>
            </a:r>
            <a:endParaRPr/>
          </a:p>
        </p:txBody>
      </p:sp>
      <p:sp>
        <p:nvSpPr>
          <p:cNvPr id="159" name="Google Shape;159;p33"/>
          <p:cNvSpPr>
            <a:spLocks noGrp="1"/>
          </p:cNvSpPr>
          <p:nvPr>
            <p:ph type="pic" idx="2"/>
          </p:nvPr>
        </p:nvSpPr>
        <p:spPr>
          <a:xfrm>
            <a:off x="950967" y="1213867"/>
            <a:ext cx="10290000" cy="3273600"/>
          </a:xfrm>
          <a:prstGeom prst="rect">
            <a:avLst/>
          </a:prstGeom>
          <a:noFill/>
          <a:ln>
            <a:noFill/>
          </a:ln>
        </p:spPr>
      </p:sp>
    </p:spTree>
    <p:extLst>
      <p:ext uri="{BB962C8B-B14F-4D97-AF65-F5344CB8AC3E}">
        <p14:creationId xmlns:p14="http://schemas.microsoft.com/office/powerpoint/2010/main" val="2332910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9">
  <p:cSld name="Title and text 9">
    <p:spTree>
      <p:nvGrpSpPr>
        <p:cNvPr id="1" name="Shape 160"/>
        <p:cNvGrpSpPr/>
        <p:nvPr/>
      </p:nvGrpSpPr>
      <p:grpSpPr>
        <a:xfrm>
          <a:off x="0" y="0"/>
          <a:ext cx="0" cy="0"/>
          <a:chOff x="0" y="0"/>
          <a:chExt cx="0" cy="0"/>
        </a:xfrm>
      </p:grpSpPr>
      <p:sp>
        <p:nvSpPr>
          <p:cNvPr id="161" name="Google Shape;161;p34"/>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34"/>
          <p:cNvSpPr txBox="1">
            <a:spLocks noGrp="1"/>
          </p:cNvSpPr>
          <p:nvPr>
            <p:ph type="subTitle" idx="1"/>
          </p:nvPr>
        </p:nvSpPr>
        <p:spPr>
          <a:xfrm>
            <a:off x="2163400" y="5245900"/>
            <a:ext cx="7865200" cy="82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63" name="Google Shape;163;p34"/>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522364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4"/>
        <p:cNvGrpSpPr/>
        <p:nvPr/>
      </p:nvGrpSpPr>
      <p:grpSpPr>
        <a:xfrm>
          <a:off x="0" y="0"/>
          <a:ext cx="0" cy="0"/>
          <a:chOff x="0" y="0"/>
          <a:chExt cx="0" cy="0"/>
        </a:xfrm>
      </p:grpSpPr>
      <p:sp>
        <p:nvSpPr>
          <p:cNvPr id="165" name="Google Shape;165;p35"/>
          <p:cNvSpPr txBox="1">
            <a:spLocks noGrp="1"/>
          </p:cNvSpPr>
          <p:nvPr>
            <p:ph type="subTitle" idx="1"/>
          </p:nvPr>
        </p:nvSpPr>
        <p:spPr>
          <a:xfrm>
            <a:off x="1659984" y="2529567"/>
            <a:ext cx="4011600" cy="5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66" name="Google Shape;166;p35"/>
          <p:cNvSpPr txBox="1">
            <a:spLocks noGrp="1"/>
          </p:cNvSpPr>
          <p:nvPr>
            <p:ph type="subTitle" idx="2"/>
          </p:nvPr>
        </p:nvSpPr>
        <p:spPr>
          <a:xfrm>
            <a:off x="1651367"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67" name="Google Shape;167;p35"/>
          <p:cNvSpPr txBox="1">
            <a:spLocks noGrp="1"/>
          </p:cNvSpPr>
          <p:nvPr>
            <p:ph type="subTitle" idx="3"/>
          </p:nvPr>
        </p:nvSpPr>
        <p:spPr>
          <a:xfrm>
            <a:off x="6524823" y="2529567"/>
            <a:ext cx="4007200" cy="5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68" name="Google Shape;168;p35"/>
          <p:cNvSpPr txBox="1">
            <a:spLocks noGrp="1"/>
          </p:cNvSpPr>
          <p:nvPr>
            <p:ph type="subTitle" idx="4"/>
          </p:nvPr>
        </p:nvSpPr>
        <p:spPr>
          <a:xfrm>
            <a:off x="6515881"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69" name="Google Shape;169;p35"/>
          <p:cNvSpPr/>
          <p:nvPr/>
        </p:nvSpPr>
        <p:spPr>
          <a:xfrm>
            <a:off x="-43200" y="-38267"/>
            <a:ext cx="122784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35"/>
          <p:cNvSpPr/>
          <p:nvPr/>
        </p:nvSpPr>
        <p:spPr>
          <a:xfrm rot="10800000">
            <a:off x="-105400" y="6142267"/>
            <a:ext cx="124028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35"/>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0823452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72"/>
        <p:cNvGrpSpPr/>
        <p:nvPr/>
      </p:nvGrpSpPr>
      <p:grpSpPr>
        <a:xfrm>
          <a:off x="0" y="0"/>
          <a:ext cx="0" cy="0"/>
          <a:chOff x="0" y="0"/>
          <a:chExt cx="0" cy="0"/>
        </a:xfrm>
      </p:grpSpPr>
      <p:sp>
        <p:nvSpPr>
          <p:cNvPr id="173" name="Google Shape;173;p36"/>
          <p:cNvSpPr txBox="1">
            <a:spLocks noGrp="1"/>
          </p:cNvSpPr>
          <p:nvPr>
            <p:ph type="body" idx="1"/>
          </p:nvPr>
        </p:nvSpPr>
        <p:spPr>
          <a:xfrm>
            <a:off x="950967" y="1604567"/>
            <a:ext cx="5056000" cy="45280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lt1"/>
              </a:buClr>
              <a:buSzPts val="1000"/>
              <a:buChar char="●"/>
              <a:defRPr sz="1600">
                <a:solidFill>
                  <a:schemeClr val="lt1"/>
                </a:solidFill>
              </a:defRPr>
            </a:lvl1pPr>
            <a:lvl2pPr marL="1219170" lvl="1" indent="-389457" rtl="0">
              <a:spcBef>
                <a:spcPts val="0"/>
              </a:spcBef>
              <a:spcAft>
                <a:spcPts val="0"/>
              </a:spcAft>
              <a:buClr>
                <a:schemeClr val="lt1"/>
              </a:buClr>
              <a:buSzPts val="1000"/>
              <a:buFont typeface="Roboto Condensed Light"/>
              <a:buChar char="○"/>
              <a:defRPr sz="1600">
                <a:solidFill>
                  <a:schemeClr val="lt1"/>
                </a:solidFill>
              </a:defRPr>
            </a:lvl2pPr>
            <a:lvl3pPr marL="1828754" lvl="2" indent="-389457" rtl="0">
              <a:spcBef>
                <a:spcPts val="0"/>
              </a:spcBef>
              <a:spcAft>
                <a:spcPts val="0"/>
              </a:spcAft>
              <a:buClr>
                <a:schemeClr val="lt1"/>
              </a:buClr>
              <a:buSzPts val="1000"/>
              <a:buFont typeface="Roboto Condensed Light"/>
              <a:buChar char="■"/>
              <a:defRPr sz="1600">
                <a:solidFill>
                  <a:schemeClr val="lt1"/>
                </a:solidFill>
              </a:defRPr>
            </a:lvl3pPr>
            <a:lvl4pPr marL="2438339" lvl="3" indent="-389457" rtl="0">
              <a:spcBef>
                <a:spcPts val="0"/>
              </a:spcBef>
              <a:spcAft>
                <a:spcPts val="0"/>
              </a:spcAft>
              <a:buClr>
                <a:schemeClr val="lt1"/>
              </a:buClr>
              <a:buSzPts val="1000"/>
              <a:buFont typeface="Roboto Condensed Light"/>
              <a:buChar char="●"/>
              <a:defRPr sz="1600">
                <a:solidFill>
                  <a:schemeClr val="lt1"/>
                </a:solidFill>
              </a:defRPr>
            </a:lvl4pPr>
            <a:lvl5pPr marL="3047924" lvl="4" indent="-389457" rtl="0">
              <a:spcBef>
                <a:spcPts val="0"/>
              </a:spcBef>
              <a:spcAft>
                <a:spcPts val="0"/>
              </a:spcAft>
              <a:buClr>
                <a:schemeClr val="lt1"/>
              </a:buClr>
              <a:buSzPts val="1000"/>
              <a:buFont typeface="Roboto Condensed Light"/>
              <a:buChar char="○"/>
              <a:defRPr sz="1600">
                <a:solidFill>
                  <a:schemeClr val="lt1"/>
                </a:solidFill>
              </a:defRPr>
            </a:lvl5pPr>
            <a:lvl6pPr marL="3657509" lvl="5" indent="-389457" rtl="0">
              <a:spcBef>
                <a:spcPts val="0"/>
              </a:spcBef>
              <a:spcAft>
                <a:spcPts val="0"/>
              </a:spcAft>
              <a:buClr>
                <a:schemeClr val="lt1"/>
              </a:buClr>
              <a:buSzPts val="1000"/>
              <a:buFont typeface="Roboto Condensed Light"/>
              <a:buChar char="■"/>
              <a:defRPr sz="1600">
                <a:solidFill>
                  <a:schemeClr val="lt1"/>
                </a:solidFill>
              </a:defRPr>
            </a:lvl6pPr>
            <a:lvl7pPr marL="4267093" lvl="6" indent="-389457" rtl="0">
              <a:spcBef>
                <a:spcPts val="0"/>
              </a:spcBef>
              <a:spcAft>
                <a:spcPts val="0"/>
              </a:spcAft>
              <a:buClr>
                <a:schemeClr val="lt1"/>
              </a:buClr>
              <a:buSzPts val="1000"/>
              <a:buFont typeface="Roboto Condensed Light"/>
              <a:buChar char="●"/>
              <a:defRPr sz="1600">
                <a:solidFill>
                  <a:schemeClr val="lt1"/>
                </a:solidFill>
              </a:defRPr>
            </a:lvl7pPr>
            <a:lvl8pPr marL="4876678" lvl="7" indent="-389457" rtl="0">
              <a:spcBef>
                <a:spcPts val="0"/>
              </a:spcBef>
              <a:spcAft>
                <a:spcPts val="0"/>
              </a:spcAft>
              <a:buClr>
                <a:schemeClr val="lt1"/>
              </a:buClr>
              <a:buSzPts val="1000"/>
              <a:buFont typeface="Roboto Condensed Light"/>
              <a:buChar char="○"/>
              <a:defRPr sz="1600">
                <a:solidFill>
                  <a:schemeClr val="lt1"/>
                </a:solidFill>
              </a:defRPr>
            </a:lvl8pPr>
            <a:lvl9pPr marL="5486263" lvl="8" indent="-389457" rtl="0">
              <a:spcBef>
                <a:spcPts val="0"/>
              </a:spcBef>
              <a:spcAft>
                <a:spcPts val="0"/>
              </a:spcAft>
              <a:buClr>
                <a:schemeClr val="lt1"/>
              </a:buClr>
              <a:buSzPts val="1000"/>
              <a:buFont typeface="Roboto Condensed Light"/>
              <a:buChar char="■"/>
              <a:defRPr sz="1600">
                <a:solidFill>
                  <a:schemeClr val="lt1"/>
                </a:solidFill>
              </a:defRPr>
            </a:lvl9pPr>
          </a:lstStyle>
          <a:p>
            <a:pPr lvl="0"/>
            <a:r>
              <a:rPr lang="en-US"/>
              <a:t>Click to edit Master text styles</a:t>
            </a:r>
          </a:p>
        </p:txBody>
      </p:sp>
      <p:sp>
        <p:nvSpPr>
          <p:cNvPr id="174" name="Google Shape;174;p36"/>
          <p:cNvSpPr txBox="1">
            <a:spLocks noGrp="1"/>
          </p:cNvSpPr>
          <p:nvPr>
            <p:ph type="body" idx="2"/>
          </p:nvPr>
        </p:nvSpPr>
        <p:spPr>
          <a:xfrm>
            <a:off x="6185033" y="1604567"/>
            <a:ext cx="5056000" cy="35988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lt1"/>
              </a:buClr>
              <a:buSzPts val="1000"/>
              <a:buChar char="●"/>
              <a:defRPr sz="1600">
                <a:solidFill>
                  <a:schemeClr val="lt1"/>
                </a:solidFill>
              </a:defRPr>
            </a:lvl1pPr>
            <a:lvl2pPr marL="1219170" lvl="1" indent="-389457" rtl="0">
              <a:spcBef>
                <a:spcPts val="0"/>
              </a:spcBef>
              <a:spcAft>
                <a:spcPts val="0"/>
              </a:spcAft>
              <a:buClr>
                <a:schemeClr val="lt1"/>
              </a:buClr>
              <a:buSzPts val="1000"/>
              <a:buFont typeface="Roboto Condensed Light"/>
              <a:buChar char="○"/>
              <a:defRPr sz="1600">
                <a:solidFill>
                  <a:schemeClr val="lt1"/>
                </a:solidFill>
              </a:defRPr>
            </a:lvl2pPr>
            <a:lvl3pPr marL="1828754" lvl="2" indent="-389457" rtl="0">
              <a:spcBef>
                <a:spcPts val="0"/>
              </a:spcBef>
              <a:spcAft>
                <a:spcPts val="0"/>
              </a:spcAft>
              <a:buClr>
                <a:schemeClr val="lt1"/>
              </a:buClr>
              <a:buSzPts val="1000"/>
              <a:buFont typeface="Roboto Condensed Light"/>
              <a:buChar char="■"/>
              <a:defRPr sz="1600">
                <a:solidFill>
                  <a:schemeClr val="lt1"/>
                </a:solidFill>
              </a:defRPr>
            </a:lvl3pPr>
            <a:lvl4pPr marL="2438339" lvl="3" indent="-389457" rtl="0">
              <a:spcBef>
                <a:spcPts val="0"/>
              </a:spcBef>
              <a:spcAft>
                <a:spcPts val="0"/>
              </a:spcAft>
              <a:buClr>
                <a:schemeClr val="lt1"/>
              </a:buClr>
              <a:buSzPts val="1000"/>
              <a:buFont typeface="Roboto Condensed Light"/>
              <a:buChar char="●"/>
              <a:defRPr sz="1600">
                <a:solidFill>
                  <a:schemeClr val="lt1"/>
                </a:solidFill>
              </a:defRPr>
            </a:lvl4pPr>
            <a:lvl5pPr marL="3047924" lvl="4" indent="-389457" rtl="0">
              <a:spcBef>
                <a:spcPts val="0"/>
              </a:spcBef>
              <a:spcAft>
                <a:spcPts val="0"/>
              </a:spcAft>
              <a:buClr>
                <a:schemeClr val="lt1"/>
              </a:buClr>
              <a:buSzPts val="1000"/>
              <a:buFont typeface="Roboto Condensed Light"/>
              <a:buChar char="○"/>
              <a:defRPr sz="1600">
                <a:solidFill>
                  <a:schemeClr val="lt1"/>
                </a:solidFill>
              </a:defRPr>
            </a:lvl5pPr>
            <a:lvl6pPr marL="3657509" lvl="5" indent="-389457" rtl="0">
              <a:spcBef>
                <a:spcPts val="0"/>
              </a:spcBef>
              <a:spcAft>
                <a:spcPts val="0"/>
              </a:spcAft>
              <a:buClr>
                <a:schemeClr val="lt1"/>
              </a:buClr>
              <a:buSzPts val="1000"/>
              <a:buFont typeface="Roboto Condensed Light"/>
              <a:buChar char="■"/>
              <a:defRPr sz="1600">
                <a:solidFill>
                  <a:schemeClr val="lt1"/>
                </a:solidFill>
              </a:defRPr>
            </a:lvl6pPr>
            <a:lvl7pPr marL="4267093" lvl="6" indent="-389457" rtl="0">
              <a:spcBef>
                <a:spcPts val="0"/>
              </a:spcBef>
              <a:spcAft>
                <a:spcPts val="0"/>
              </a:spcAft>
              <a:buClr>
                <a:schemeClr val="lt1"/>
              </a:buClr>
              <a:buSzPts val="1000"/>
              <a:buFont typeface="Roboto Condensed Light"/>
              <a:buChar char="●"/>
              <a:defRPr sz="1600">
                <a:solidFill>
                  <a:schemeClr val="lt1"/>
                </a:solidFill>
              </a:defRPr>
            </a:lvl7pPr>
            <a:lvl8pPr marL="4876678" lvl="7" indent="-389457" rtl="0">
              <a:spcBef>
                <a:spcPts val="0"/>
              </a:spcBef>
              <a:spcAft>
                <a:spcPts val="0"/>
              </a:spcAft>
              <a:buClr>
                <a:schemeClr val="lt1"/>
              </a:buClr>
              <a:buSzPts val="1000"/>
              <a:buFont typeface="Roboto Condensed Light"/>
              <a:buChar char="○"/>
              <a:defRPr sz="1600">
                <a:solidFill>
                  <a:schemeClr val="lt1"/>
                </a:solidFill>
              </a:defRPr>
            </a:lvl8pPr>
            <a:lvl9pPr marL="5486263" lvl="8" indent="-389457" rtl="0">
              <a:spcBef>
                <a:spcPts val="0"/>
              </a:spcBef>
              <a:spcAft>
                <a:spcPts val="0"/>
              </a:spcAft>
              <a:buClr>
                <a:schemeClr val="lt1"/>
              </a:buClr>
              <a:buSzPts val="1000"/>
              <a:buFont typeface="Roboto Condensed Light"/>
              <a:buChar char="■"/>
              <a:defRPr sz="1600">
                <a:solidFill>
                  <a:schemeClr val="lt1"/>
                </a:solidFill>
              </a:defRPr>
            </a:lvl9pPr>
          </a:lstStyle>
          <a:p>
            <a:pPr lvl="0"/>
            <a:r>
              <a:rPr lang="en-US"/>
              <a:t>Click to edit Master text styles</a:t>
            </a:r>
          </a:p>
        </p:txBody>
      </p:sp>
      <p:sp>
        <p:nvSpPr>
          <p:cNvPr id="175" name="Google Shape;175;p36"/>
          <p:cNvSpPr txBox="1">
            <a:spLocks noGrp="1"/>
          </p:cNvSpPr>
          <p:nvPr>
            <p:ph type="title"/>
          </p:nvPr>
        </p:nvSpPr>
        <p:spPr>
          <a:xfrm>
            <a:off x="951000" y="719200"/>
            <a:ext cx="10290000" cy="7280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Montserrat"/>
              <a:buNone/>
              <a:defRPr sz="3333" b="1">
                <a:solidFill>
                  <a:schemeClr val="lt1"/>
                </a:solidFill>
                <a:latin typeface="Playfair Display"/>
                <a:ea typeface="Playfair Display"/>
                <a:cs typeface="Playfair Display"/>
                <a:sym typeface="Playfair Display"/>
              </a:defRPr>
            </a:lvl1pPr>
            <a:lvl2pPr lvl="1" rtl="0">
              <a:spcBef>
                <a:spcPts val="0"/>
              </a:spcBef>
              <a:spcAft>
                <a:spcPts val="0"/>
              </a:spcAft>
              <a:buSzPts val="2100"/>
              <a:buFont typeface="Montserrat"/>
              <a:buNone/>
              <a:defRPr sz="2800" b="1">
                <a:latin typeface="Montserrat"/>
                <a:ea typeface="Montserrat"/>
                <a:cs typeface="Montserrat"/>
                <a:sym typeface="Montserrat"/>
              </a:defRPr>
            </a:lvl2pPr>
            <a:lvl3pPr lvl="2" rtl="0">
              <a:spcBef>
                <a:spcPts val="0"/>
              </a:spcBef>
              <a:spcAft>
                <a:spcPts val="0"/>
              </a:spcAft>
              <a:buSzPts val="2100"/>
              <a:buFont typeface="Montserrat"/>
              <a:buNone/>
              <a:defRPr sz="2800" b="1">
                <a:latin typeface="Montserrat"/>
                <a:ea typeface="Montserrat"/>
                <a:cs typeface="Montserrat"/>
                <a:sym typeface="Montserrat"/>
              </a:defRPr>
            </a:lvl3pPr>
            <a:lvl4pPr lvl="3" rtl="0">
              <a:spcBef>
                <a:spcPts val="0"/>
              </a:spcBef>
              <a:spcAft>
                <a:spcPts val="0"/>
              </a:spcAft>
              <a:buSzPts val="2100"/>
              <a:buFont typeface="Montserrat"/>
              <a:buNone/>
              <a:defRPr sz="2800" b="1">
                <a:latin typeface="Montserrat"/>
                <a:ea typeface="Montserrat"/>
                <a:cs typeface="Montserrat"/>
                <a:sym typeface="Montserrat"/>
              </a:defRPr>
            </a:lvl4pPr>
            <a:lvl5pPr lvl="4" rtl="0">
              <a:spcBef>
                <a:spcPts val="0"/>
              </a:spcBef>
              <a:spcAft>
                <a:spcPts val="0"/>
              </a:spcAft>
              <a:buSzPts val="2100"/>
              <a:buFont typeface="Montserrat"/>
              <a:buNone/>
              <a:defRPr sz="2800" b="1">
                <a:latin typeface="Montserrat"/>
                <a:ea typeface="Montserrat"/>
                <a:cs typeface="Montserrat"/>
                <a:sym typeface="Montserrat"/>
              </a:defRPr>
            </a:lvl5pPr>
            <a:lvl6pPr lvl="5" rtl="0">
              <a:spcBef>
                <a:spcPts val="0"/>
              </a:spcBef>
              <a:spcAft>
                <a:spcPts val="0"/>
              </a:spcAft>
              <a:buSzPts val="2100"/>
              <a:buFont typeface="Montserrat"/>
              <a:buNone/>
              <a:defRPr sz="2800" b="1">
                <a:latin typeface="Montserrat"/>
                <a:ea typeface="Montserrat"/>
                <a:cs typeface="Montserrat"/>
                <a:sym typeface="Montserrat"/>
              </a:defRPr>
            </a:lvl6pPr>
            <a:lvl7pPr lvl="6" rtl="0">
              <a:spcBef>
                <a:spcPts val="0"/>
              </a:spcBef>
              <a:spcAft>
                <a:spcPts val="0"/>
              </a:spcAft>
              <a:buSzPts val="2100"/>
              <a:buFont typeface="Montserrat"/>
              <a:buNone/>
              <a:defRPr sz="2800" b="1">
                <a:latin typeface="Montserrat"/>
                <a:ea typeface="Montserrat"/>
                <a:cs typeface="Montserrat"/>
                <a:sym typeface="Montserrat"/>
              </a:defRPr>
            </a:lvl7pPr>
            <a:lvl8pPr lvl="7" rtl="0">
              <a:spcBef>
                <a:spcPts val="0"/>
              </a:spcBef>
              <a:spcAft>
                <a:spcPts val="0"/>
              </a:spcAft>
              <a:buSzPts val="2100"/>
              <a:buFont typeface="Montserrat"/>
              <a:buNone/>
              <a:defRPr sz="2800" b="1">
                <a:latin typeface="Montserrat"/>
                <a:ea typeface="Montserrat"/>
                <a:cs typeface="Montserrat"/>
                <a:sym typeface="Montserrat"/>
              </a:defRPr>
            </a:lvl8pPr>
            <a:lvl9pPr lvl="8"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8415476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76"/>
        <p:cNvGrpSpPr/>
        <p:nvPr/>
      </p:nvGrpSpPr>
      <p:grpSpPr>
        <a:xfrm>
          <a:off x="0" y="0"/>
          <a:ext cx="0" cy="0"/>
          <a:chOff x="0" y="0"/>
          <a:chExt cx="0" cy="0"/>
        </a:xfrm>
      </p:grpSpPr>
      <p:sp>
        <p:nvSpPr>
          <p:cNvPr id="177" name="Google Shape;177;p37"/>
          <p:cNvSpPr txBox="1">
            <a:spLocks noGrp="1"/>
          </p:cNvSpPr>
          <p:nvPr>
            <p:ph type="subTitle" idx="1"/>
          </p:nvPr>
        </p:nvSpPr>
        <p:spPr>
          <a:xfrm>
            <a:off x="947251" y="2426297"/>
            <a:ext cx="3086000" cy="69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78" name="Google Shape;178;p37"/>
          <p:cNvSpPr txBox="1">
            <a:spLocks noGrp="1"/>
          </p:cNvSpPr>
          <p:nvPr>
            <p:ph type="subTitle" idx="2"/>
          </p:nvPr>
        </p:nvSpPr>
        <p:spPr>
          <a:xfrm>
            <a:off x="947251" y="3458731"/>
            <a:ext cx="3086000" cy="184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79" name="Google Shape;179;p37"/>
          <p:cNvSpPr txBox="1">
            <a:spLocks noGrp="1"/>
          </p:cNvSpPr>
          <p:nvPr>
            <p:ph type="subTitle" idx="3"/>
          </p:nvPr>
        </p:nvSpPr>
        <p:spPr>
          <a:xfrm>
            <a:off x="4552996" y="2426297"/>
            <a:ext cx="3082400" cy="69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80" name="Google Shape;180;p37"/>
          <p:cNvSpPr txBox="1">
            <a:spLocks noGrp="1"/>
          </p:cNvSpPr>
          <p:nvPr>
            <p:ph type="subTitle" idx="4"/>
          </p:nvPr>
        </p:nvSpPr>
        <p:spPr>
          <a:xfrm>
            <a:off x="4552992" y="3458731"/>
            <a:ext cx="3086000" cy="184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81" name="Google Shape;181;p37"/>
          <p:cNvSpPr txBox="1">
            <a:spLocks noGrp="1"/>
          </p:cNvSpPr>
          <p:nvPr>
            <p:ph type="subTitle" idx="5"/>
          </p:nvPr>
        </p:nvSpPr>
        <p:spPr>
          <a:xfrm>
            <a:off x="8156829" y="2426297"/>
            <a:ext cx="3082400" cy="69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82" name="Google Shape;182;p37"/>
          <p:cNvSpPr txBox="1">
            <a:spLocks noGrp="1"/>
          </p:cNvSpPr>
          <p:nvPr>
            <p:ph type="subTitle" idx="6"/>
          </p:nvPr>
        </p:nvSpPr>
        <p:spPr>
          <a:xfrm>
            <a:off x="8155029" y="3458731"/>
            <a:ext cx="3086000" cy="184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83" name="Google Shape;183;p37"/>
          <p:cNvSpPr/>
          <p:nvPr/>
        </p:nvSpPr>
        <p:spPr>
          <a:xfrm>
            <a:off x="100" y="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37"/>
          <p:cNvSpPr/>
          <p:nvPr/>
        </p:nvSpPr>
        <p:spPr>
          <a:xfrm rot="10800000">
            <a:off x="133" y="6104000"/>
            <a:ext cx="121920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37"/>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777603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86"/>
        <p:cNvGrpSpPr/>
        <p:nvPr/>
      </p:nvGrpSpPr>
      <p:grpSpPr>
        <a:xfrm>
          <a:off x="0" y="0"/>
          <a:ext cx="0" cy="0"/>
          <a:chOff x="0" y="0"/>
          <a:chExt cx="0" cy="0"/>
        </a:xfrm>
      </p:grpSpPr>
      <p:sp>
        <p:nvSpPr>
          <p:cNvPr id="187" name="Google Shape;187;p38"/>
          <p:cNvSpPr/>
          <p:nvPr/>
        </p:nvSpPr>
        <p:spPr>
          <a:xfrm>
            <a:off x="7974233" y="2688567"/>
            <a:ext cx="3266800" cy="344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38"/>
          <p:cNvSpPr/>
          <p:nvPr/>
        </p:nvSpPr>
        <p:spPr>
          <a:xfrm>
            <a:off x="4460800" y="2688567"/>
            <a:ext cx="3266800" cy="344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189" name="Google Shape;189;p38"/>
          <p:cNvSpPr/>
          <p:nvPr/>
        </p:nvSpPr>
        <p:spPr>
          <a:xfrm>
            <a:off x="947367" y="2688567"/>
            <a:ext cx="3266800" cy="344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190" name="Google Shape;190;p38"/>
          <p:cNvSpPr txBox="1">
            <a:spLocks noGrp="1"/>
          </p:cNvSpPr>
          <p:nvPr>
            <p:ph type="subTitle" idx="1"/>
          </p:nvPr>
        </p:nvSpPr>
        <p:spPr>
          <a:xfrm>
            <a:off x="1037667" y="3450333"/>
            <a:ext cx="3086000" cy="63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Montserrat"/>
              <a:buNone/>
              <a:defRPr sz="24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9pPr>
          </a:lstStyle>
          <a:p>
            <a:r>
              <a:rPr lang="en-US"/>
              <a:t>Click to edit Master subtitle style</a:t>
            </a:r>
            <a:endParaRPr/>
          </a:p>
        </p:txBody>
      </p:sp>
      <p:sp>
        <p:nvSpPr>
          <p:cNvPr id="191" name="Google Shape;191;p38"/>
          <p:cNvSpPr txBox="1">
            <a:spLocks noGrp="1"/>
          </p:cNvSpPr>
          <p:nvPr>
            <p:ph type="subTitle" idx="2"/>
          </p:nvPr>
        </p:nvSpPr>
        <p:spPr>
          <a:xfrm>
            <a:off x="1037900" y="3999599"/>
            <a:ext cx="3086000" cy="137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92" name="Google Shape;192;p38"/>
          <p:cNvSpPr txBox="1">
            <a:spLocks noGrp="1"/>
          </p:cNvSpPr>
          <p:nvPr>
            <p:ph type="subTitle" idx="3"/>
          </p:nvPr>
        </p:nvSpPr>
        <p:spPr>
          <a:xfrm>
            <a:off x="4552997" y="3450333"/>
            <a:ext cx="3082400" cy="63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Montserrat"/>
              <a:buNone/>
              <a:defRPr sz="24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9pPr>
          </a:lstStyle>
          <a:p>
            <a:r>
              <a:rPr lang="en-US"/>
              <a:t>Click to edit Master subtitle style</a:t>
            </a:r>
            <a:endParaRPr/>
          </a:p>
        </p:txBody>
      </p:sp>
      <p:sp>
        <p:nvSpPr>
          <p:cNvPr id="193" name="Google Shape;193;p38"/>
          <p:cNvSpPr txBox="1">
            <a:spLocks noGrp="1"/>
          </p:cNvSpPr>
          <p:nvPr>
            <p:ph type="subTitle" idx="4"/>
          </p:nvPr>
        </p:nvSpPr>
        <p:spPr>
          <a:xfrm>
            <a:off x="4552993" y="3999599"/>
            <a:ext cx="3086000" cy="137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94" name="Google Shape;194;p38"/>
          <p:cNvSpPr txBox="1">
            <a:spLocks noGrp="1"/>
          </p:cNvSpPr>
          <p:nvPr>
            <p:ph type="subTitle" idx="5"/>
          </p:nvPr>
        </p:nvSpPr>
        <p:spPr>
          <a:xfrm>
            <a:off x="8068133" y="3450333"/>
            <a:ext cx="3082400" cy="63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Montserrat"/>
              <a:buNone/>
              <a:defRPr sz="24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9pPr>
          </a:lstStyle>
          <a:p>
            <a:r>
              <a:rPr lang="en-US"/>
              <a:t>Click to edit Master subtitle style</a:t>
            </a:r>
            <a:endParaRPr/>
          </a:p>
        </p:txBody>
      </p:sp>
      <p:sp>
        <p:nvSpPr>
          <p:cNvPr id="195" name="Google Shape;195;p38"/>
          <p:cNvSpPr txBox="1">
            <a:spLocks noGrp="1"/>
          </p:cNvSpPr>
          <p:nvPr>
            <p:ph type="subTitle" idx="6"/>
          </p:nvPr>
        </p:nvSpPr>
        <p:spPr>
          <a:xfrm>
            <a:off x="8068132" y="3999599"/>
            <a:ext cx="3086000" cy="1371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rtl="0">
              <a:spcBef>
                <a:spcPts val="2133"/>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96" name="Google Shape;196;p38"/>
          <p:cNvSpPr txBox="1">
            <a:spLocks noGrp="1"/>
          </p:cNvSpPr>
          <p:nvPr>
            <p:ph type="title"/>
          </p:nvPr>
        </p:nvSpPr>
        <p:spPr>
          <a:xfrm>
            <a:off x="890000" y="1158240"/>
            <a:ext cx="10412000" cy="8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42623415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97"/>
        <p:cNvGrpSpPr/>
        <p:nvPr/>
      </p:nvGrpSpPr>
      <p:grpSpPr>
        <a:xfrm>
          <a:off x="0" y="0"/>
          <a:ext cx="0" cy="0"/>
          <a:chOff x="0" y="0"/>
          <a:chExt cx="0" cy="0"/>
        </a:xfrm>
      </p:grpSpPr>
      <p:sp>
        <p:nvSpPr>
          <p:cNvPr id="198" name="Google Shape;198;p39"/>
          <p:cNvSpPr txBox="1">
            <a:spLocks noGrp="1"/>
          </p:cNvSpPr>
          <p:nvPr>
            <p:ph type="subTitle" idx="1"/>
          </p:nvPr>
        </p:nvSpPr>
        <p:spPr>
          <a:xfrm>
            <a:off x="3707167" y="2249567"/>
            <a:ext cx="2478400" cy="59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99" name="Google Shape;199;p39"/>
          <p:cNvSpPr txBox="1">
            <a:spLocks noGrp="1"/>
          </p:cNvSpPr>
          <p:nvPr>
            <p:ph type="subTitle" idx="2"/>
          </p:nvPr>
        </p:nvSpPr>
        <p:spPr>
          <a:xfrm>
            <a:off x="6318884" y="2154171"/>
            <a:ext cx="3086000" cy="78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00" name="Google Shape;200;p39"/>
          <p:cNvSpPr/>
          <p:nvPr/>
        </p:nvSpPr>
        <p:spPr>
          <a:xfrm>
            <a:off x="0" y="-29500"/>
            <a:ext cx="12216000" cy="786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39"/>
          <p:cNvSpPr/>
          <p:nvPr/>
        </p:nvSpPr>
        <p:spPr>
          <a:xfrm>
            <a:off x="0" y="6096000"/>
            <a:ext cx="12216000" cy="786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39"/>
          <p:cNvSpPr txBox="1">
            <a:spLocks noGrp="1"/>
          </p:cNvSpPr>
          <p:nvPr>
            <p:ph type="subTitle" idx="3"/>
          </p:nvPr>
        </p:nvSpPr>
        <p:spPr>
          <a:xfrm>
            <a:off x="3707167" y="5013133"/>
            <a:ext cx="2478400" cy="59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03" name="Google Shape;203;p39"/>
          <p:cNvSpPr txBox="1">
            <a:spLocks noGrp="1"/>
          </p:cNvSpPr>
          <p:nvPr>
            <p:ph type="subTitle" idx="4"/>
          </p:nvPr>
        </p:nvSpPr>
        <p:spPr>
          <a:xfrm>
            <a:off x="6318884" y="4917737"/>
            <a:ext cx="3086000" cy="78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04" name="Google Shape;204;p39"/>
          <p:cNvSpPr txBox="1">
            <a:spLocks noGrp="1"/>
          </p:cNvSpPr>
          <p:nvPr>
            <p:ph type="subTitle" idx="5"/>
          </p:nvPr>
        </p:nvSpPr>
        <p:spPr>
          <a:xfrm>
            <a:off x="3707167" y="3631351"/>
            <a:ext cx="2478400" cy="59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05" name="Google Shape;205;p39"/>
          <p:cNvSpPr txBox="1">
            <a:spLocks noGrp="1"/>
          </p:cNvSpPr>
          <p:nvPr>
            <p:ph type="subTitle" idx="6"/>
          </p:nvPr>
        </p:nvSpPr>
        <p:spPr>
          <a:xfrm>
            <a:off x="6318884" y="3535955"/>
            <a:ext cx="3086000" cy="78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06" name="Google Shape;206;p39"/>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3447673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07"/>
        <p:cNvGrpSpPr/>
        <p:nvPr/>
      </p:nvGrpSpPr>
      <p:grpSpPr>
        <a:xfrm>
          <a:off x="0" y="0"/>
          <a:ext cx="0" cy="0"/>
          <a:chOff x="0" y="0"/>
          <a:chExt cx="0" cy="0"/>
        </a:xfrm>
      </p:grpSpPr>
      <p:sp>
        <p:nvSpPr>
          <p:cNvPr id="208" name="Google Shape;208;p40"/>
          <p:cNvSpPr/>
          <p:nvPr/>
        </p:nvSpPr>
        <p:spPr>
          <a:xfrm>
            <a:off x="-133" y="4194651"/>
            <a:ext cx="12192000" cy="125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9" name="Google Shape;209;p40"/>
          <p:cNvSpPr/>
          <p:nvPr/>
        </p:nvSpPr>
        <p:spPr>
          <a:xfrm>
            <a:off x="-133" y="2335117"/>
            <a:ext cx="12192000" cy="125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0" name="Google Shape;210;p40"/>
          <p:cNvSpPr txBox="1">
            <a:spLocks noGrp="1"/>
          </p:cNvSpPr>
          <p:nvPr>
            <p:ph type="subTitle" idx="1"/>
          </p:nvPr>
        </p:nvSpPr>
        <p:spPr>
          <a:xfrm>
            <a:off x="1492900" y="2767917"/>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1" name="Google Shape;211;p40"/>
          <p:cNvSpPr txBox="1">
            <a:spLocks noGrp="1"/>
          </p:cNvSpPr>
          <p:nvPr>
            <p:ph type="subTitle" idx="2"/>
          </p:nvPr>
        </p:nvSpPr>
        <p:spPr>
          <a:xfrm>
            <a:off x="6876335" y="2767917"/>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2" name="Google Shape;212;p40"/>
          <p:cNvSpPr txBox="1">
            <a:spLocks noGrp="1"/>
          </p:cNvSpPr>
          <p:nvPr>
            <p:ph type="subTitle" idx="3"/>
          </p:nvPr>
        </p:nvSpPr>
        <p:spPr>
          <a:xfrm>
            <a:off x="1492900" y="4627433"/>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3" name="Google Shape;213;p40"/>
          <p:cNvSpPr txBox="1">
            <a:spLocks noGrp="1"/>
          </p:cNvSpPr>
          <p:nvPr>
            <p:ph type="subTitle" idx="4"/>
          </p:nvPr>
        </p:nvSpPr>
        <p:spPr>
          <a:xfrm>
            <a:off x="6876335" y="4627433"/>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4" name="Google Shape;214;p40"/>
          <p:cNvSpPr txBox="1">
            <a:spLocks noGrp="1"/>
          </p:cNvSpPr>
          <p:nvPr>
            <p:ph type="subTitle" idx="5"/>
          </p:nvPr>
        </p:nvSpPr>
        <p:spPr>
          <a:xfrm>
            <a:off x="1492867" y="2327517"/>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5" name="Google Shape;215;p40"/>
          <p:cNvSpPr txBox="1">
            <a:spLocks noGrp="1"/>
          </p:cNvSpPr>
          <p:nvPr>
            <p:ph type="subTitle" idx="6"/>
          </p:nvPr>
        </p:nvSpPr>
        <p:spPr>
          <a:xfrm>
            <a:off x="1492867" y="4187100"/>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6" name="Google Shape;216;p40"/>
          <p:cNvSpPr txBox="1">
            <a:spLocks noGrp="1"/>
          </p:cNvSpPr>
          <p:nvPr>
            <p:ph type="subTitle" idx="7"/>
          </p:nvPr>
        </p:nvSpPr>
        <p:spPr>
          <a:xfrm>
            <a:off x="6876333" y="2327517"/>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7" name="Google Shape;217;p40"/>
          <p:cNvSpPr txBox="1">
            <a:spLocks noGrp="1"/>
          </p:cNvSpPr>
          <p:nvPr>
            <p:ph type="subTitle" idx="8"/>
          </p:nvPr>
        </p:nvSpPr>
        <p:spPr>
          <a:xfrm>
            <a:off x="6876333" y="4187100"/>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8" name="Google Shape;218;p40"/>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37818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5"/>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23" name="Google Shape;23;p5"/>
          <p:cNvSpPr txBox="1">
            <a:spLocks noGrp="1"/>
          </p:cNvSpPr>
          <p:nvPr>
            <p:ph type="subTitle" idx="1"/>
          </p:nvPr>
        </p:nvSpPr>
        <p:spPr>
          <a:xfrm>
            <a:off x="1659984" y="2529567"/>
            <a:ext cx="4011600" cy="590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4" name="Google Shape;24;p5"/>
          <p:cNvSpPr txBox="1">
            <a:spLocks noGrp="1"/>
          </p:cNvSpPr>
          <p:nvPr>
            <p:ph type="subTitle" idx="2"/>
          </p:nvPr>
        </p:nvSpPr>
        <p:spPr>
          <a:xfrm>
            <a:off x="1651367"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5" name="Google Shape;25;p5"/>
          <p:cNvSpPr txBox="1">
            <a:spLocks noGrp="1"/>
          </p:cNvSpPr>
          <p:nvPr>
            <p:ph type="subTitle" idx="3"/>
          </p:nvPr>
        </p:nvSpPr>
        <p:spPr>
          <a:xfrm>
            <a:off x="6524823" y="2529567"/>
            <a:ext cx="4007200" cy="5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6" name="Google Shape;26;p5"/>
          <p:cNvSpPr txBox="1">
            <a:spLocks noGrp="1"/>
          </p:cNvSpPr>
          <p:nvPr>
            <p:ph type="subTitle" idx="4"/>
          </p:nvPr>
        </p:nvSpPr>
        <p:spPr>
          <a:xfrm>
            <a:off x="6515881"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4196637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19"/>
        <p:cNvGrpSpPr/>
        <p:nvPr/>
      </p:nvGrpSpPr>
      <p:grpSpPr>
        <a:xfrm>
          <a:off x="0" y="0"/>
          <a:ext cx="0" cy="0"/>
          <a:chOff x="0" y="0"/>
          <a:chExt cx="0" cy="0"/>
        </a:xfrm>
      </p:grpSpPr>
      <p:sp>
        <p:nvSpPr>
          <p:cNvPr id="220" name="Google Shape;220;p41"/>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41"/>
          <p:cNvSpPr txBox="1">
            <a:spLocks noGrp="1"/>
          </p:cNvSpPr>
          <p:nvPr>
            <p:ph type="subTitle" idx="1"/>
          </p:nvPr>
        </p:nvSpPr>
        <p:spPr>
          <a:xfrm>
            <a:off x="1163200" y="2904367"/>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2" name="Google Shape;222;p41"/>
          <p:cNvSpPr txBox="1">
            <a:spLocks noGrp="1"/>
          </p:cNvSpPr>
          <p:nvPr>
            <p:ph type="subTitle" idx="2"/>
          </p:nvPr>
        </p:nvSpPr>
        <p:spPr>
          <a:xfrm>
            <a:off x="4559028" y="2904367"/>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3" name="Google Shape;223;p41"/>
          <p:cNvSpPr txBox="1">
            <a:spLocks noGrp="1"/>
          </p:cNvSpPr>
          <p:nvPr>
            <p:ph type="subTitle" idx="3"/>
          </p:nvPr>
        </p:nvSpPr>
        <p:spPr>
          <a:xfrm>
            <a:off x="2861117" y="4682400"/>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4" name="Google Shape;224;p41"/>
          <p:cNvSpPr txBox="1">
            <a:spLocks noGrp="1"/>
          </p:cNvSpPr>
          <p:nvPr>
            <p:ph type="subTitle" idx="4"/>
          </p:nvPr>
        </p:nvSpPr>
        <p:spPr>
          <a:xfrm>
            <a:off x="6256945" y="4682400"/>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5" name="Google Shape;225;p41"/>
          <p:cNvSpPr txBox="1">
            <a:spLocks noGrp="1"/>
          </p:cNvSpPr>
          <p:nvPr>
            <p:ph type="subTitle" idx="5"/>
          </p:nvPr>
        </p:nvSpPr>
        <p:spPr>
          <a:xfrm>
            <a:off x="7954867" y="2904367"/>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6" name="Google Shape;226;p41"/>
          <p:cNvSpPr txBox="1">
            <a:spLocks noGrp="1"/>
          </p:cNvSpPr>
          <p:nvPr>
            <p:ph type="subTitle" idx="6"/>
          </p:nvPr>
        </p:nvSpPr>
        <p:spPr>
          <a:xfrm>
            <a:off x="1163200" y="2504967"/>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27" name="Google Shape;227;p41"/>
          <p:cNvSpPr txBox="1">
            <a:spLocks noGrp="1"/>
          </p:cNvSpPr>
          <p:nvPr>
            <p:ph type="subTitle" idx="7"/>
          </p:nvPr>
        </p:nvSpPr>
        <p:spPr>
          <a:xfrm>
            <a:off x="4559033" y="2504967"/>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28" name="Google Shape;228;p41"/>
          <p:cNvSpPr txBox="1">
            <a:spLocks noGrp="1"/>
          </p:cNvSpPr>
          <p:nvPr>
            <p:ph type="subTitle" idx="8"/>
          </p:nvPr>
        </p:nvSpPr>
        <p:spPr>
          <a:xfrm>
            <a:off x="7954867" y="2504967"/>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29" name="Google Shape;229;p41"/>
          <p:cNvSpPr txBox="1">
            <a:spLocks noGrp="1"/>
          </p:cNvSpPr>
          <p:nvPr>
            <p:ph type="subTitle" idx="9"/>
          </p:nvPr>
        </p:nvSpPr>
        <p:spPr>
          <a:xfrm>
            <a:off x="2861133" y="4282800"/>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30" name="Google Shape;230;p41"/>
          <p:cNvSpPr txBox="1">
            <a:spLocks noGrp="1"/>
          </p:cNvSpPr>
          <p:nvPr>
            <p:ph type="subTitle" idx="13"/>
          </p:nvPr>
        </p:nvSpPr>
        <p:spPr>
          <a:xfrm>
            <a:off x="6256933" y="4282800"/>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31" name="Google Shape;231;p41"/>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2604727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32"/>
        <p:cNvGrpSpPr/>
        <p:nvPr/>
      </p:nvGrpSpPr>
      <p:grpSpPr>
        <a:xfrm>
          <a:off x="0" y="0"/>
          <a:ext cx="0" cy="0"/>
          <a:chOff x="0" y="0"/>
          <a:chExt cx="0" cy="0"/>
        </a:xfrm>
      </p:grpSpPr>
      <p:sp>
        <p:nvSpPr>
          <p:cNvPr id="233" name="Google Shape;233;p42"/>
          <p:cNvSpPr/>
          <p:nvPr/>
        </p:nvSpPr>
        <p:spPr>
          <a:xfrm>
            <a:off x="4438600" y="4295381"/>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42"/>
          <p:cNvSpPr/>
          <p:nvPr/>
        </p:nvSpPr>
        <p:spPr>
          <a:xfrm>
            <a:off x="7926233" y="4295381"/>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42"/>
          <p:cNvSpPr/>
          <p:nvPr/>
        </p:nvSpPr>
        <p:spPr>
          <a:xfrm>
            <a:off x="950967" y="4295381"/>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42"/>
          <p:cNvSpPr/>
          <p:nvPr/>
        </p:nvSpPr>
        <p:spPr>
          <a:xfrm>
            <a:off x="4438600" y="2211200"/>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42"/>
          <p:cNvSpPr/>
          <p:nvPr/>
        </p:nvSpPr>
        <p:spPr>
          <a:xfrm>
            <a:off x="7926233" y="2211200"/>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42"/>
          <p:cNvSpPr/>
          <p:nvPr/>
        </p:nvSpPr>
        <p:spPr>
          <a:xfrm>
            <a:off x="950967" y="2211200"/>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9" name="Google Shape;239;p42"/>
          <p:cNvSpPr txBox="1">
            <a:spLocks noGrp="1"/>
          </p:cNvSpPr>
          <p:nvPr>
            <p:ph type="subTitle" idx="1"/>
          </p:nvPr>
        </p:nvSpPr>
        <p:spPr>
          <a:xfrm>
            <a:off x="950967" y="2470585"/>
            <a:ext cx="3314800" cy="540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240" name="Google Shape;240;p42"/>
          <p:cNvSpPr txBox="1">
            <a:spLocks noGrp="1"/>
          </p:cNvSpPr>
          <p:nvPr>
            <p:ph type="subTitle" idx="2"/>
          </p:nvPr>
        </p:nvSpPr>
        <p:spPr>
          <a:xfrm>
            <a:off x="950967" y="3011385"/>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1" name="Google Shape;241;p42"/>
          <p:cNvSpPr txBox="1">
            <a:spLocks noGrp="1"/>
          </p:cNvSpPr>
          <p:nvPr>
            <p:ph type="subTitle" idx="3"/>
          </p:nvPr>
        </p:nvSpPr>
        <p:spPr>
          <a:xfrm>
            <a:off x="4438600" y="2470585"/>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2" name="Google Shape;242;p42"/>
          <p:cNvSpPr txBox="1">
            <a:spLocks noGrp="1"/>
          </p:cNvSpPr>
          <p:nvPr>
            <p:ph type="subTitle" idx="4"/>
          </p:nvPr>
        </p:nvSpPr>
        <p:spPr>
          <a:xfrm>
            <a:off x="4438600" y="3011385"/>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3" name="Google Shape;243;p42"/>
          <p:cNvSpPr txBox="1">
            <a:spLocks noGrp="1"/>
          </p:cNvSpPr>
          <p:nvPr>
            <p:ph type="subTitle" idx="5"/>
          </p:nvPr>
        </p:nvSpPr>
        <p:spPr>
          <a:xfrm>
            <a:off x="7926233" y="2470585"/>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4" name="Google Shape;244;p42"/>
          <p:cNvSpPr txBox="1">
            <a:spLocks noGrp="1"/>
          </p:cNvSpPr>
          <p:nvPr>
            <p:ph type="subTitle" idx="6"/>
          </p:nvPr>
        </p:nvSpPr>
        <p:spPr>
          <a:xfrm>
            <a:off x="7926233" y="3011385"/>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5" name="Google Shape;245;p42"/>
          <p:cNvSpPr txBox="1">
            <a:spLocks noGrp="1"/>
          </p:cNvSpPr>
          <p:nvPr>
            <p:ph type="subTitle" idx="7"/>
          </p:nvPr>
        </p:nvSpPr>
        <p:spPr>
          <a:xfrm>
            <a:off x="950967" y="4554767"/>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6" name="Google Shape;246;p42"/>
          <p:cNvSpPr txBox="1">
            <a:spLocks noGrp="1"/>
          </p:cNvSpPr>
          <p:nvPr>
            <p:ph type="subTitle" idx="8"/>
          </p:nvPr>
        </p:nvSpPr>
        <p:spPr>
          <a:xfrm>
            <a:off x="950967" y="5095567"/>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7" name="Google Shape;247;p42"/>
          <p:cNvSpPr txBox="1">
            <a:spLocks noGrp="1"/>
          </p:cNvSpPr>
          <p:nvPr>
            <p:ph type="subTitle" idx="9"/>
          </p:nvPr>
        </p:nvSpPr>
        <p:spPr>
          <a:xfrm>
            <a:off x="4438600" y="4554767"/>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8" name="Google Shape;248;p42"/>
          <p:cNvSpPr txBox="1">
            <a:spLocks noGrp="1"/>
          </p:cNvSpPr>
          <p:nvPr>
            <p:ph type="subTitle" idx="13"/>
          </p:nvPr>
        </p:nvSpPr>
        <p:spPr>
          <a:xfrm>
            <a:off x="4438600" y="5095567"/>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9" name="Google Shape;249;p42"/>
          <p:cNvSpPr txBox="1">
            <a:spLocks noGrp="1"/>
          </p:cNvSpPr>
          <p:nvPr>
            <p:ph type="subTitle" idx="14"/>
          </p:nvPr>
        </p:nvSpPr>
        <p:spPr>
          <a:xfrm>
            <a:off x="7926233" y="4554767"/>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50" name="Google Shape;250;p42"/>
          <p:cNvSpPr txBox="1">
            <a:spLocks noGrp="1"/>
          </p:cNvSpPr>
          <p:nvPr>
            <p:ph type="subTitle" idx="15"/>
          </p:nvPr>
        </p:nvSpPr>
        <p:spPr>
          <a:xfrm>
            <a:off x="7926233" y="5095567"/>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1" name="Google Shape;251;p42"/>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8132807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52"/>
        <p:cNvGrpSpPr/>
        <p:nvPr/>
      </p:nvGrpSpPr>
      <p:grpSpPr>
        <a:xfrm>
          <a:off x="0" y="0"/>
          <a:ext cx="0" cy="0"/>
          <a:chOff x="0" y="0"/>
          <a:chExt cx="0" cy="0"/>
        </a:xfrm>
      </p:grpSpPr>
      <p:sp>
        <p:nvSpPr>
          <p:cNvPr id="253" name="Google Shape;253;p43"/>
          <p:cNvSpPr txBox="1">
            <a:spLocks noGrp="1"/>
          </p:cNvSpPr>
          <p:nvPr>
            <p:ph type="subTitle" idx="1"/>
          </p:nvPr>
        </p:nvSpPr>
        <p:spPr>
          <a:xfrm>
            <a:off x="4774943" y="22378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54" name="Google Shape;254;p43"/>
          <p:cNvSpPr txBox="1">
            <a:spLocks noGrp="1"/>
          </p:cNvSpPr>
          <p:nvPr>
            <p:ph type="subTitle" idx="2"/>
          </p:nvPr>
        </p:nvSpPr>
        <p:spPr>
          <a:xfrm>
            <a:off x="8080033" y="2119467"/>
            <a:ext cx="31608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5" name="Google Shape;255;p43"/>
          <p:cNvSpPr txBox="1">
            <a:spLocks noGrp="1"/>
          </p:cNvSpPr>
          <p:nvPr>
            <p:ph type="subTitle" idx="3"/>
          </p:nvPr>
        </p:nvSpPr>
        <p:spPr>
          <a:xfrm>
            <a:off x="4774943" y="28849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56" name="Google Shape;256;p43"/>
          <p:cNvSpPr txBox="1">
            <a:spLocks noGrp="1"/>
          </p:cNvSpPr>
          <p:nvPr>
            <p:ph type="subTitle" idx="4"/>
          </p:nvPr>
        </p:nvSpPr>
        <p:spPr>
          <a:xfrm>
            <a:off x="951167" y="2766567"/>
            <a:ext cx="3160800" cy="77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867">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7" name="Google Shape;257;p43"/>
          <p:cNvSpPr txBox="1">
            <a:spLocks noGrp="1"/>
          </p:cNvSpPr>
          <p:nvPr>
            <p:ph type="subTitle" idx="5"/>
          </p:nvPr>
        </p:nvSpPr>
        <p:spPr>
          <a:xfrm>
            <a:off x="4774943" y="35320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58" name="Google Shape;258;p43"/>
          <p:cNvSpPr txBox="1">
            <a:spLocks noGrp="1"/>
          </p:cNvSpPr>
          <p:nvPr>
            <p:ph type="subTitle" idx="6"/>
          </p:nvPr>
        </p:nvSpPr>
        <p:spPr>
          <a:xfrm>
            <a:off x="8080033" y="3413667"/>
            <a:ext cx="31608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9" name="Google Shape;259;p43"/>
          <p:cNvSpPr txBox="1">
            <a:spLocks noGrp="1"/>
          </p:cNvSpPr>
          <p:nvPr>
            <p:ph type="subTitle" idx="7"/>
          </p:nvPr>
        </p:nvSpPr>
        <p:spPr>
          <a:xfrm>
            <a:off x="4774943" y="41791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60" name="Google Shape;260;p43"/>
          <p:cNvSpPr txBox="1">
            <a:spLocks noGrp="1"/>
          </p:cNvSpPr>
          <p:nvPr>
            <p:ph type="subTitle" idx="8"/>
          </p:nvPr>
        </p:nvSpPr>
        <p:spPr>
          <a:xfrm>
            <a:off x="951167" y="4060767"/>
            <a:ext cx="3160800" cy="77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867">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61" name="Google Shape;261;p43"/>
          <p:cNvSpPr txBox="1">
            <a:spLocks noGrp="1"/>
          </p:cNvSpPr>
          <p:nvPr>
            <p:ph type="subTitle" idx="9"/>
          </p:nvPr>
        </p:nvSpPr>
        <p:spPr>
          <a:xfrm>
            <a:off x="4774943" y="48262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62" name="Google Shape;262;p43"/>
          <p:cNvSpPr txBox="1">
            <a:spLocks noGrp="1"/>
          </p:cNvSpPr>
          <p:nvPr>
            <p:ph type="subTitle" idx="13"/>
          </p:nvPr>
        </p:nvSpPr>
        <p:spPr>
          <a:xfrm>
            <a:off x="8080033" y="4707867"/>
            <a:ext cx="31608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63" name="Google Shape;263;p43"/>
          <p:cNvSpPr txBox="1">
            <a:spLocks noGrp="1"/>
          </p:cNvSpPr>
          <p:nvPr>
            <p:ph type="subTitle" idx="14"/>
          </p:nvPr>
        </p:nvSpPr>
        <p:spPr>
          <a:xfrm>
            <a:off x="4774917" y="54733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64" name="Google Shape;264;p43"/>
          <p:cNvSpPr txBox="1">
            <a:spLocks noGrp="1"/>
          </p:cNvSpPr>
          <p:nvPr>
            <p:ph type="subTitle" idx="15"/>
          </p:nvPr>
        </p:nvSpPr>
        <p:spPr>
          <a:xfrm>
            <a:off x="951167" y="5354967"/>
            <a:ext cx="3160800" cy="77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867">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65" name="Google Shape;265;p43"/>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266" name="Google Shape;266;p43"/>
          <p:cNvSpPr/>
          <p:nvPr/>
        </p:nvSpPr>
        <p:spPr>
          <a:xfrm>
            <a:off x="100" y="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910675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67"/>
        <p:cNvGrpSpPr/>
        <p:nvPr/>
      </p:nvGrpSpPr>
      <p:grpSpPr>
        <a:xfrm>
          <a:off x="0" y="0"/>
          <a:ext cx="0" cy="0"/>
          <a:chOff x="0" y="0"/>
          <a:chExt cx="0" cy="0"/>
        </a:xfrm>
      </p:grpSpPr>
      <p:sp>
        <p:nvSpPr>
          <p:cNvPr id="268" name="Google Shape;268;p44"/>
          <p:cNvSpPr/>
          <p:nvPr/>
        </p:nvSpPr>
        <p:spPr>
          <a:xfrm>
            <a:off x="3033" y="-8533"/>
            <a:ext cx="43072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44"/>
          <p:cNvSpPr/>
          <p:nvPr/>
        </p:nvSpPr>
        <p:spPr>
          <a:xfrm>
            <a:off x="7862000" y="-8533"/>
            <a:ext cx="4330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44"/>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44"/>
          <p:cNvSpPr txBox="1">
            <a:spLocks noGrp="1"/>
          </p:cNvSpPr>
          <p:nvPr>
            <p:ph type="title" hasCustomPrompt="1"/>
          </p:nvPr>
        </p:nvSpPr>
        <p:spPr>
          <a:xfrm>
            <a:off x="1990867" y="2817633"/>
            <a:ext cx="3952000" cy="195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500"/>
              <a:buFont typeface="Playfair Display"/>
              <a:buNone/>
              <a:defRPr sz="13333">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272" name="Google Shape;272;p44"/>
          <p:cNvSpPr txBox="1">
            <a:spLocks noGrp="1"/>
          </p:cNvSpPr>
          <p:nvPr>
            <p:ph type="subTitle" idx="1"/>
          </p:nvPr>
        </p:nvSpPr>
        <p:spPr>
          <a:xfrm>
            <a:off x="1991067" y="4695967"/>
            <a:ext cx="3952000" cy="71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73" name="Google Shape;273;p44"/>
          <p:cNvSpPr txBox="1">
            <a:spLocks noGrp="1"/>
          </p:cNvSpPr>
          <p:nvPr>
            <p:ph type="title" idx="2" hasCustomPrompt="1"/>
          </p:nvPr>
        </p:nvSpPr>
        <p:spPr>
          <a:xfrm>
            <a:off x="6248900" y="2817633"/>
            <a:ext cx="3952000" cy="195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500"/>
              <a:buFont typeface="Playfair Display"/>
              <a:buNone/>
              <a:defRPr sz="13333">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274" name="Google Shape;274;p44"/>
          <p:cNvSpPr txBox="1">
            <a:spLocks noGrp="1"/>
          </p:cNvSpPr>
          <p:nvPr>
            <p:ph type="subTitle" idx="3"/>
          </p:nvPr>
        </p:nvSpPr>
        <p:spPr>
          <a:xfrm>
            <a:off x="6249100" y="4695967"/>
            <a:ext cx="3952000" cy="71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75" name="Google Shape;275;p44"/>
          <p:cNvSpPr txBox="1">
            <a:spLocks noGrp="1"/>
          </p:cNvSpPr>
          <p:nvPr>
            <p:ph type="title" idx="4"/>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0514159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76"/>
        <p:cNvGrpSpPr/>
        <p:nvPr/>
      </p:nvGrpSpPr>
      <p:grpSpPr>
        <a:xfrm>
          <a:off x="0" y="0"/>
          <a:ext cx="0" cy="0"/>
          <a:chOff x="0" y="0"/>
          <a:chExt cx="0" cy="0"/>
        </a:xfrm>
      </p:grpSpPr>
      <p:sp>
        <p:nvSpPr>
          <p:cNvPr id="277" name="Google Shape;277;p45"/>
          <p:cNvSpPr txBox="1">
            <a:spLocks noGrp="1"/>
          </p:cNvSpPr>
          <p:nvPr>
            <p:ph type="subTitle" idx="1"/>
          </p:nvPr>
        </p:nvSpPr>
        <p:spPr>
          <a:xfrm>
            <a:off x="2784033" y="1758317"/>
            <a:ext cx="5206000" cy="4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78" name="Google Shape;278;p45"/>
          <p:cNvSpPr txBox="1">
            <a:spLocks noGrp="1"/>
          </p:cNvSpPr>
          <p:nvPr>
            <p:ph type="subTitle" idx="2"/>
          </p:nvPr>
        </p:nvSpPr>
        <p:spPr>
          <a:xfrm>
            <a:off x="4003233" y="3670951"/>
            <a:ext cx="5206000" cy="4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79" name="Google Shape;279;p45"/>
          <p:cNvSpPr txBox="1">
            <a:spLocks noGrp="1"/>
          </p:cNvSpPr>
          <p:nvPr>
            <p:ph type="subTitle" idx="3"/>
          </p:nvPr>
        </p:nvSpPr>
        <p:spPr>
          <a:xfrm>
            <a:off x="5222433" y="5583567"/>
            <a:ext cx="5206000" cy="4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80" name="Google Shape;280;p45"/>
          <p:cNvSpPr/>
          <p:nvPr/>
        </p:nvSpPr>
        <p:spPr>
          <a:xfrm>
            <a:off x="0" y="0"/>
            <a:ext cx="2124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1" name="Google Shape;281;p45"/>
          <p:cNvSpPr txBox="1">
            <a:spLocks noGrp="1"/>
          </p:cNvSpPr>
          <p:nvPr>
            <p:ph type="title" hasCustomPrompt="1"/>
          </p:nvPr>
        </p:nvSpPr>
        <p:spPr>
          <a:xfrm>
            <a:off x="2784033" y="802033"/>
            <a:ext cx="5206000" cy="956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1pPr>
            <a:lvl2pPr lvl="1"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2pPr>
            <a:lvl3pPr lvl="2"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3pPr>
            <a:lvl4pPr lvl="3"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4pPr>
            <a:lvl5pPr lvl="4"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5pPr>
            <a:lvl6pPr lvl="5"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6pPr>
            <a:lvl7pPr lvl="6"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7pPr>
            <a:lvl8pPr lvl="7"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8pPr>
            <a:lvl9pPr lvl="8"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
        <p:nvSpPr>
          <p:cNvPr id="282" name="Google Shape;282;p45"/>
          <p:cNvSpPr txBox="1">
            <a:spLocks noGrp="1"/>
          </p:cNvSpPr>
          <p:nvPr>
            <p:ph type="title" idx="4" hasCustomPrompt="1"/>
          </p:nvPr>
        </p:nvSpPr>
        <p:spPr>
          <a:xfrm>
            <a:off x="4003233" y="2714551"/>
            <a:ext cx="5206000" cy="956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1pPr>
            <a:lvl2pPr lvl="1"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2pPr>
            <a:lvl3pPr lvl="2"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3pPr>
            <a:lvl4pPr lvl="3"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4pPr>
            <a:lvl5pPr lvl="4"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5pPr>
            <a:lvl6pPr lvl="5"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6pPr>
            <a:lvl7pPr lvl="6"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7pPr>
            <a:lvl8pPr lvl="7"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8pPr>
            <a:lvl9pPr lvl="8"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
        <p:nvSpPr>
          <p:cNvPr id="283" name="Google Shape;283;p45"/>
          <p:cNvSpPr txBox="1">
            <a:spLocks noGrp="1"/>
          </p:cNvSpPr>
          <p:nvPr>
            <p:ph type="title" idx="5" hasCustomPrompt="1"/>
          </p:nvPr>
        </p:nvSpPr>
        <p:spPr>
          <a:xfrm>
            <a:off x="5222433" y="4627167"/>
            <a:ext cx="5206000" cy="956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1pPr>
            <a:lvl2pPr lvl="1"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2pPr>
            <a:lvl3pPr lvl="2"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3pPr>
            <a:lvl4pPr lvl="3"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4pPr>
            <a:lvl5pPr lvl="4"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5pPr>
            <a:lvl6pPr lvl="5"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6pPr>
            <a:lvl7pPr lvl="6"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7pPr>
            <a:lvl8pPr lvl="7"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8pPr>
            <a:lvl9pPr lvl="8"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23685351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284"/>
        <p:cNvGrpSpPr/>
        <p:nvPr/>
      </p:nvGrpSpPr>
      <p:grpSpPr>
        <a:xfrm>
          <a:off x="0" y="0"/>
          <a:ext cx="0" cy="0"/>
          <a:chOff x="0" y="0"/>
          <a:chExt cx="0" cy="0"/>
        </a:xfrm>
      </p:grpSpPr>
      <p:sp>
        <p:nvSpPr>
          <p:cNvPr id="285" name="Google Shape;285;p46"/>
          <p:cNvSpPr/>
          <p:nvPr/>
        </p:nvSpPr>
        <p:spPr>
          <a:xfrm>
            <a:off x="4311033" y="0"/>
            <a:ext cx="78808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46"/>
          <p:cNvSpPr/>
          <p:nvPr/>
        </p:nvSpPr>
        <p:spPr>
          <a:xfrm>
            <a:off x="0" y="762000"/>
            <a:ext cx="8696400" cy="5334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46"/>
          <p:cNvSpPr txBox="1">
            <a:spLocks noGrp="1"/>
          </p:cNvSpPr>
          <p:nvPr>
            <p:ph type="title" hasCustomPrompt="1"/>
          </p:nvPr>
        </p:nvSpPr>
        <p:spPr>
          <a:xfrm>
            <a:off x="950967" y="2319417"/>
            <a:ext cx="7287200" cy="1677600"/>
          </a:xfrm>
          <a:prstGeom prst="rect">
            <a:avLst/>
          </a:prstGeom>
        </p:spPr>
        <p:txBody>
          <a:bodyPr spcFirstLastPara="1" wrap="square" lIns="91425" tIns="91425" rIns="91425" bIns="91425" anchor="b" anchorCtr="0">
            <a:noAutofit/>
          </a:bodyPr>
          <a:lstStyle>
            <a:lvl1pPr lvl="0" rtl="0">
              <a:spcBef>
                <a:spcPts val="0"/>
              </a:spcBef>
              <a:spcAft>
                <a:spcPts val="0"/>
              </a:spcAft>
              <a:buSzPts val="7500"/>
              <a:buFont typeface="Playfair Display"/>
              <a:buNone/>
              <a:defRPr sz="10000">
                <a:latin typeface="Playfair Display"/>
                <a:ea typeface="Playfair Display"/>
                <a:cs typeface="Playfair Display"/>
                <a:sym typeface="Playfair Display"/>
              </a:defRPr>
            </a:lvl1pPr>
            <a:lvl2pPr lvl="1"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288" name="Google Shape;288;p46"/>
          <p:cNvSpPr txBox="1">
            <a:spLocks noGrp="1"/>
          </p:cNvSpPr>
          <p:nvPr>
            <p:ph type="subTitle" idx="1"/>
          </p:nvPr>
        </p:nvSpPr>
        <p:spPr>
          <a:xfrm>
            <a:off x="1821633" y="3996917"/>
            <a:ext cx="5546000" cy="53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3681366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3">
  <p:cSld name="Numbers and text 3">
    <p:spTree>
      <p:nvGrpSpPr>
        <p:cNvPr id="1" name="Shape 289"/>
        <p:cNvGrpSpPr/>
        <p:nvPr/>
      </p:nvGrpSpPr>
      <p:grpSpPr>
        <a:xfrm>
          <a:off x="0" y="0"/>
          <a:ext cx="0" cy="0"/>
          <a:chOff x="0" y="0"/>
          <a:chExt cx="0" cy="0"/>
        </a:xfrm>
      </p:grpSpPr>
      <p:sp>
        <p:nvSpPr>
          <p:cNvPr id="290" name="Google Shape;290;p47"/>
          <p:cNvSpPr txBox="1">
            <a:spLocks noGrp="1"/>
          </p:cNvSpPr>
          <p:nvPr>
            <p:ph type="subTitle" idx="1"/>
          </p:nvPr>
        </p:nvSpPr>
        <p:spPr>
          <a:xfrm>
            <a:off x="7829635" y="1507933"/>
            <a:ext cx="3411600" cy="8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91" name="Google Shape;291;p47"/>
          <p:cNvSpPr txBox="1">
            <a:spLocks noGrp="1"/>
          </p:cNvSpPr>
          <p:nvPr>
            <p:ph type="subTitle" idx="2"/>
          </p:nvPr>
        </p:nvSpPr>
        <p:spPr>
          <a:xfrm>
            <a:off x="7829635" y="4935933"/>
            <a:ext cx="3411600" cy="8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92" name="Google Shape;292;p47"/>
          <p:cNvSpPr txBox="1">
            <a:spLocks noGrp="1"/>
          </p:cNvSpPr>
          <p:nvPr>
            <p:ph type="subTitle" idx="3"/>
          </p:nvPr>
        </p:nvSpPr>
        <p:spPr>
          <a:xfrm>
            <a:off x="7829635" y="3221933"/>
            <a:ext cx="3411600" cy="8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93" name="Google Shape;293;p47"/>
          <p:cNvSpPr txBox="1">
            <a:spLocks noGrp="1"/>
          </p:cNvSpPr>
          <p:nvPr>
            <p:ph type="title" hasCustomPrompt="1"/>
          </p:nvPr>
        </p:nvSpPr>
        <p:spPr>
          <a:xfrm>
            <a:off x="4562433" y="762000"/>
            <a:ext cx="3088000" cy="190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1pPr>
            <a:lvl2pPr lvl="1"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2pPr>
            <a:lvl3pPr lvl="2"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3pPr>
            <a:lvl4pPr lvl="3"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4pPr>
            <a:lvl5pPr lvl="4"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5pPr>
            <a:lvl6pPr lvl="5"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6pPr>
            <a:lvl7pPr lvl="6"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7pPr>
            <a:lvl8pPr lvl="7"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8pPr>
            <a:lvl9pPr lvl="8"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294" name="Google Shape;294;p47"/>
          <p:cNvSpPr txBox="1">
            <a:spLocks noGrp="1"/>
          </p:cNvSpPr>
          <p:nvPr>
            <p:ph type="title" idx="4" hasCustomPrompt="1"/>
          </p:nvPr>
        </p:nvSpPr>
        <p:spPr>
          <a:xfrm>
            <a:off x="4562433" y="2476000"/>
            <a:ext cx="3088000" cy="190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1pPr>
            <a:lvl2pPr lvl="1"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2pPr>
            <a:lvl3pPr lvl="2"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3pPr>
            <a:lvl4pPr lvl="3"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4pPr>
            <a:lvl5pPr lvl="4"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5pPr>
            <a:lvl6pPr lvl="5"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6pPr>
            <a:lvl7pPr lvl="6"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7pPr>
            <a:lvl8pPr lvl="7"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8pPr>
            <a:lvl9pPr lvl="8"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295" name="Google Shape;295;p47"/>
          <p:cNvSpPr txBox="1">
            <a:spLocks noGrp="1"/>
          </p:cNvSpPr>
          <p:nvPr>
            <p:ph type="title" idx="5" hasCustomPrompt="1"/>
          </p:nvPr>
        </p:nvSpPr>
        <p:spPr>
          <a:xfrm>
            <a:off x="4562433" y="4190000"/>
            <a:ext cx="3088000" cy="190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1pPr>
            <a:lvl2pPr lvl="1"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2pPr>
            <a:lvl3pPr lvl="2"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3pPr>
            <a:lvl4pPr lvl="3"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4pPr>
            <a:lvl5pPr lvl="4"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5pPr>
            <a:lvl6pPr lvl="5"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6pPr>
            <a:lvl7pPr lvl="6"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7pPr>
            <a:lvl8pPr lvl="7"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8pPr>
            <a:lvl9pPr lvl="8"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296" name="Google Shape;296;p47"/>
          <p:cNvSpPr/>
          <p:nvPr/>
        </p:nvSpPr>
        <p:spPr>
          <a:xfrm>
            <a:off x="-12133" y="0"/>
            <a:ext cx="43232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124566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4">
  <p:cSld name="Numbers and text 4">
    <p:spTree>
      <p:nvGrpSpPr>
        <p:cNvPr id="1" name="Shape 297"/>
        <p:cNvGrpSpPr/>
        <p:nvPr/>
      </p:nvGrpSpPr>
      <p:grpSpPr>
        <a:xfrm>
          <a:off x="0" y="0"/>
          <a:ext cx="0" cy="0"/>
          <a:chOff x="0" y="0"/>
          <a:chExt cx="0" cy="0"/>
        </a:xfrm>
      </p:grpSpPr>
      <p:sp>
        <p:nvSpPr>
          <p:cNvPr id="298" name="Google Shape;298;p48"/>
          <p:cNvSpPr/>
          <p:nvPr/>
        </p:nvSpPr>
        <p:spPr>
          <a:xfrm>
            <a:off x="0" y="-29500"/>
            <a:ext cx="12216000" cy="786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9" name="Google Shape;299;p48"/>
          <p:cNvSpPr/>
          <p:nvPr/>
        </p:nvSpPr>
        <p:spPr>
          <a:xfrm>
            <a:off x="0" y="-47833"/>
            <a:ext cx="953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0" name="Google Shape;300;p48"/>
          <p:cNvSpPr/>
          <p:nvPr/>
        </p:nvSpPr>
        <p:spPr>
          <a:xfrm>
            <a:off x="11238400" y="-24000"/>
            <a:ext cx="953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1" name="Google Shape;301;p48"/>
          <p:cNvSpPr txBox="1">
            <a:spLocks noGrp="1"/>
          </p:cNvSpPr>
          <p:nvPr>
            <p:ph type="subTitle" idx="1"/>
          </p:nvPr>
        </p:nvSpPr>
        <p:spPr>
          <a:xfrm>
            <a:off x="953500" y="5336367"/>
            <a:ext cx="3020800" cy="80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02" name="Google Shape;302;p48"/>
          <p:cNvSpPr txBox="1">
            <a:spLocks noGrp="1"/>
          </p:cNvSpPr>
          <p:nvPr>
            <p:ph type="subTitle" idx="2"/>
          </p:nvPr>
        </p:nvSpPr>
        <p:spPr>
          <a:xfrm>
            <a:off x="4203717" y="5336367"/>
            <a:ext cx="3020800" cy="80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03" name="Google Shape;303;p48"/>
          <p:cNvSpPr txBox="1">
            <a:spLocks noGrp="1"/>
          </p:cNvSpPr>
          <p:nvPr>
            <p:ph type="title" hasCustomPrompt="1"/>
          </p:nvPr>
        </p:nvSpPr>
        <p:spPr>
          <a:xfrm>
            <a:off x="1303700" y="2564376"/>
            <a:ext cx="2320400" cy="936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Font typeface="Playfair Display"/>
              <a:buNone/>
              <a:defRPr sz="5333">
                <a:latin typeface="Playfair Display"/>
                <a:ea typeface="Playfair Display"/>
                <a:cs typeface="Playfair Display"/>
                <a:sym typeface="Playfair Display"/>
              </a:defRPr>
            </a:lvl2pPr>
            <a:lvl3pPr lvl="2" algn="ctr" rtl="0">
              <a:spcBef>
                <a:spcPts val="0"/>
              </a:spcBef>
              <a:spcAft>
                <a:spcPts val="0"/>
              </a:spcAft>
              <a:buSzPts val="4000"/>
              <a:buFont typeface="Playfair Display"/>
              <a:buNone/>
              <a:defRPr sz="5333">
                <a:latin typeface="Playfair Display"/>
                <a:ea typeface="Playfair Display"/>
                <a:cs typeface="Playfair Display"/>
                <a:sym typeface="Playfair Display"/>
              </a:defRPr>
            </a:lvl3pPr>
            <a:lvl4pPr lvl="3" algn="ctr" rtl="0">
              <a:spcBef>
                <a:spcPts val="0"/>
              </a:spcBef>
              <a:spcAft>
                <a:spcPts val="0"/>
              </a:spcAft>
              <a:buSzPts val="4000"/>
              <a:buFont typeface="Playfair Display"/>
              <a:buNone/>
              <a:defRPr sz="5333">
                <a:latin typeface="Playfair Display"/>
                <a:ea typeface="Playfair Display"/>
                <a:cs typeface="Playfair Display"/>
                <a:sym typeface="Playfair Display"/>
              </a:defRPr>
            </a:lvl4pPr>
            <a:lvl5pPr lvl="4" algn="ctr" rtl="0">
              <a:spcBef>
                <a:spcPts val="0"/>
              </a:spcBef>
              <a:spcAft>
                <a:spcPts val="0"/>
              </a:spcAft>
              <a:buSzPts val="4000"/>
              <a:buFont typeface="Playfair Display"/>
              <a:buNone/>
              <a:defRPr sz="5333">
                <a:latin typeface="Playfair Display"/>
                <a:ea typeface="Playfair Display"/>
                <a:cs typeface="Playfair Display"/>
                <a:sym typeface="Playfair Display"/>
              </a:defRPr>
            </a:lvl5pPr>
            <a:lvl6pPr lvl="5" algn="ctr" rtl="0">
              <a:spcBef>
                <a:spcPts val="0"/>
              </a:spcBef>
              <a:spcAft>
                <a:spcPts val="0"/>
              </a:spcAft>
              <a:buSzPts val="4000"/>
              <a:buFont typeface="Playfair Display"/>
              <a:buNone/>
              <a:defRPr sz="5333">
                <a:latin typeface="Playfair Display"/>
                <a:ea typeface="Playfair Display"/>
                <a:cs typeface="Playfair Display"/>
                <a:sym typeface="Playfair Display"/>
              </a:defRPr>
            </a:lvl6pPr>
            <a:lvl7pPr lvl="6" algn="ctr" rtl="0">
              <a:spcBef>
                <a:spcPts val="0"/>
              </a:spcBef>
              <a:spcAft>
                <a:spcPts val="0"/>
              </a:spcAft>
              <a:buSzPts val="4000"/>
              <a:buFont typeface="Playfair Display"/>
              <a:buNone/>
              <a:defRPr sz="5333">
                <a:latin typeface="Playfair Display"/>
                <a:ea typeface="Playfair Display"/>
                <a:cs typeface="Playfair Display"/>
                <a:sym typeface="Playfair Display"/>
              </a:defRPr>
            </a:lvl7pPr>
            <a:lvl8pPr lvl="7" algn="ctr" rtl="0">
              <a:spcBef>
                <a:spcPts val="0"/>
              </a:spcBef>
              <a:spcAft>
                <a:spcPts val="0"/>
              </a:spcAft>
              <a:buSzPts val="4000"/>
              <a:buFont typeface="Playfair Display"/>
              <a:buNone/>
              <a:defRPr sz="5333">
                <a:latin typeface="Playfair Display"/>
                <a:ea typeface="Playfair Display"/>
                <a:cs typeface="Playfair Display"/>
                <a:sym typeface="Playfair Display"/>
              </a:defRPr>
            </a:lvl8pPr>
            <a:lvl9pPr lvl="8" algn="ctr" rtl="0">
              <a:spcBef>
                <a:spcPts val="0"/>
              </a:spcBef>
              <a:spcAft>
                <a:spcPts val="0"/>
              </a:spcAft>
              <a:buSzPts val="4000"/>
              <a:buFont typeface="Playfair Display"/>
              <a:buNone/>
              <a:defRPr sz="5333">
                <a:latin typeface="Playfair Display"/>
                <a:ea typeface="Playfair Display"/>
                <a:cs typeface="Playfair Display"/>
                <a:sym typeface="Playfair Display"/>
              </a:defRPr>
            </a:lvl9pPr>
          </a:lstStyle>
          <a:p>
            <a:r>
              <a:t>xx%</a:t>
            </a:r>
          </a:p>
        </p:txBody>
      </p:sp>
      <p:sp>
        <p:nvSpPr>
          <p:cNvPr id="304" name="Google Shape;304;p48"/>
          <p:cNvSpPr txBox="1">
            <a:spLocks noGrp="1"/>
          </p:cNvSpPr>
          <p:nvPr>
            <p:ph type="title" idx="3" hasCustomPrompt="1"/>
          </p:nvPr>
        </p:nvSpPr>
        <p:spPr>
          <a:xfrm>
            <a:off x="4553884" y="2564376"/>
            <a:ext cx="2320400" cy="936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Font typeface="Playfair Display"/>
              <a:buNone/>
              <a:defRPr sz="5333">
                <a:latin typeface="Playfair Display"/>
                <a:ea typeface="Playfair Display"/>
                <a:cs typeface="Playfair Display"/>
                <a:sym typeface="Playfair Display"/>
              </a:defRPr>
            </a:lvl2pPr>
            <a:lvl3pPr lvl="2" algn="ctr" rtl="0">
              <a:spcBef>
                <a:spcPts val="0"/>
              </a:spcBef>
              <a:spcAft>
                <a:spcPts val="0"/>
              </a:spcAft>
              <a:buSzPts val="4000"/>
              <a:buFont typeface="Playfair Display"/>
              <a:buNone/>
              <a:defRPr sz="5333">
                <a:latin typeface="Playfair Display"/>
                <a:ea typeface="Playfair Display"/>
                <a:cs typeface="Playfair Display"/>
                <a:sym typeface="Playfair Display"/>
              </a:defRPr>
            </a:lvl3pPr>
            <a:lvl4pPr lvl="3" algn="ctr" rtl="0">
              <a:spcBef>
                <a:spcPts val="0"/>
              </a:spcBef>
              <a:spcAft>
                <a:spcPts val="0"/>
              </a:spcAft>
              <a:buSzPts val="4000"/>
              <a:buFont typeface="Playfair Display"/>
              <a:buNone/>
              <a:defRPr sz="5333">
                <a:latin typeface="Playfair Display"/>
                <a:ea typeface="Playfair Display"/>
                <a:cs typeface="Playfair Display"/>
                <a:sym typeface="Playfair Display"/>
              </a:defRPr>
            </a:lvl4pPr>
            <a:lvl5pPr lvl="4" algn="ctr" rtl="0">
              <a:spcBef>
                <a:spcPts val="0"/>
              </a:spcBef>
              <a:spcAft>
                <a:spcPts val="0"/>
              </a:spcAft>
              <a:buSzPts val="4000"/>
              <a:buFont typeface="Playfair Display"/>
              <a:buNone/>
              <a:defRPr sz="5333">
                <a:latin typeface="Playfair Display"/>
                <a:ea typeface="Playfair Display"/>
                <a:cs typeface="Playfair Display"/>
                <a:sym typeface="Playfair Display"/>
              </a:defRPr>
            </a:lvl5pPr>
            <a:lvl6pPr lvl="5" algn="ctr" rtl="0">
              <a:spcBef>
                <a:spcPts val="0"/>
              </a:spcBef>
              <a:spcAft>
                <a:spcPts val="0"/>
              </a:spcAft>
              <a:buSzPts val="4000"/>
              <a:buFont typeface="Playfair Display"/>
              <a:buNone/>
              <a:defRPr sz="5333">
                <a:latin typeface="Playfair Display"/>
                <a:ea typeface="Playfair Display"/>
                <a:cs typeface="Playfair Display"/>
                <a:sym typeface="Playfair Display"/>
              </a:defRPr>
            </a:lvl6pPr>
            <a:lvl7pPr lvl="6" algn="ctr" rtl="0">
              <a:spcBef>
                <a:spcPts val="0"/>
              </a:spcBef>
              <a:spcAft>
                <a:spcPts val="0"/>
              </a:spcAft>
              <a:buSzPts val="4000"/>
              <a:buFont typeface="Playfair Display"/>
              <a:buNone/>
              <a:defRPr sz="5333">
                <a:latin typeface="Playfair Display"/>
                <a:ea typeface="Playfair Display"/>
                <a:cs typeface="Playfair Display"/>
                <a:sym typeface="Playfair Display"/>
              </a:defRPr>
            </a:lvl7pPr>
            <a:lvl8pPr lvl="7" algn="ctr" rtl="0">
              <a:spcBef>
                <a:spcPts val="0"/>
              </a:spcBef>
              <a:spcAft>
                <a:spcPts val="0"/>
              </a:spcAft>
              <a:buSzPts val="4000"/>
              <a:buFont typeface="Playfair Display"/>
              <a:buNone/>
              <a:defRPr sz="5333">
                <a:latin typeface="Playfair Display"/>
                <a:ea typeface="Playfair Display"/>
                <a:cs typeface="Playfair Display"/>
                <a:sym typeface="Playfair Display"/>
              </a:defRPr>
            </a:lvl8pPr>
            <a:lvl9pPr lvl="8" algn="ctr" rtl="0">
              <a:spcBef>
                <a:spcPts val="0"/>
              </a:spcBef>
              <a:spcAft>
                <a:spcPts val="0"/>
              </a:spcAft>
              <a:buSzPts val="4000"/>
              <a:buFont typeface="Playfair Display"/>
              <a:buNone/>
              <a:defRPr sz="5333">
                <a:latin typeface="Playfair Display"/>
                <a:ea typeface="Playfair Display"/>
                <a:cs typeface="Playfair Display"/>
                <a:sym typeface="Playfair Display"/>
              </a:defRPr>
            </a:lvl9pPr>
          </a:lstStyle>
          <a:p>
            <a:r>
              <a:t>xx%</a:t>
            </a:r>
          </a:p>
        </p:txBody>
      </p:sp>
      <p:sp>
        <p:nvSpPr>
          <p:cNvPr id="305" name="Google Shape;305;p48"/>
          <p:cNvSpPr txBox="1">
            <a:spLocks noGrp="1"/>
          </p:cNvSpPr>
          <p:nvPr>
            <p:ph type="subTitle" idx="4"/>
          </p:nvPr>
        </p:nvSpPr>
        <p:spPr>
          <a:xfrm>
            <a:off x="953500" y="1858000"/>
            <a:ext cx="3020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306" name="Google Shape;306;p48"/>
          <p:cNvSpPr txBox="1">
            <a:spLocks noGrp="1"/>
          </p:cNvSpPr>
          <p:nvPr>
            <p:ph type="subTitle" idx="5"/>
          </p:nvPr>
        </p:nvSpPr>
        <p:spPr>
          <a:xfrm>
            <a:off x="4203717" y="1858000"/>
            <a:ext cx="3020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307" name="Google Shape;307;p48"/>
          <p:cNvSpPr txBox="1">
            <a:spLocks noGrp="1"/>
          </p:cNvSpPr>
          <p:nvPr>
            <p:ph type="title" idx="6"/>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2623937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5">
  <p:cSld name="Numbers and text 5">
    <p:spTree>
      <p:nvGrpSpPr>
        <p:cNvPr id="1" name="Shape 308"/>
        <p:cNvGrpSpPr/>
        <p:nvPr/>
      </p:nvGrpSpPr>
      <p:grpSpPr>
        <a:xfrm>
          <a:off x="0" y="0"/>
          <a:ext cx="0" cy="0"/>
          <a:chOff x="0" y="0"/>
          <a:chExt cx="0" cy="0"/>
        </a:xfrm>
      </p:grpSpPr>
      <p:sp>
        <p:nvSpPr>
          <p:cNvPr id="309" name="Google Shape;309;p49"/>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0" name="Google Shape;310;p49"/>
          <p:cNvSpPr txBox="1">
            <a:spLocks noGrp="1"/>
          </p:cNvSpPr>
          <p:nvPr>
            <p:ph type="title" hasCustomPrompt="1"/>
          </p:nvPr>
        </p:nvSpPr>
        <p:spPr>
          <a:xfrm>
            <a:off x="6540269" y="2057667"/>
            <a:ext cx="4259600" cy="195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500"/>
              <a:buFont typeface="Playfair Display"/>
              <a:buNone/>
              <a:defRPr sz="10000">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311" name="Google Shape;311;p49"/>
          <p:cNvSpPr txBox="1">
            <a:spLocks noGrp="1"/>
          </p:cNvSpPr>
          <p:nvPr>
            <p:ph type="subTitle" idx="1"/>
          </p:nvPr>
        </p:nvSpPr>
        <p:spPr>
          <a:xfrm>
            <a:off x="6540267" y="4042733"/>
            <a:ext cx="4259600" cy="75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Montserrat"/>
              <a:buNone/>
              <a:defRPr sz="1867">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11736288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12"/>
        <p:cNvGrpSpPr/>
        <p:nvPr/>
      </p:nvGrpSpPr>
      <p:grpSpPr>
        <a:xfrm>
          <a:off x="0" y="0"/>
          <a:ext cx="0" cy="0"/>
          <a:chOff x="0" y="0"/>
          <a:chExt cx="0" cy="0"/>
        </a:xfrm>
      </p:grpSpPr>
      <p:sp>
        <p:nvSpPr>
          <p:cNvPr id="313" name="Google Shape;313;p50"/>
          <p:cNvSpPr txBox="1">
            <a:spLocks noGrp="1"/>
          </p:cNvSpPr>
          <p:nvPr>
            <p:ph type="subTitle" idx="1"/>
          </p:nvPr>
        </p:nvSpPr>
        <p:spPr>
          <a:xfrm>
            <a:off x="950967" y="3435600"/>
            <a:ext cx="5206000" cy="139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314" name="Google Shape;314;p50"/>
          <p:cNvSpPr txBox="1"/>
          <p:nvPr/>
        </p:nvSpPr>
        <p:spPr>
          <a:xfrm>
            <a:off x="6747833" y="4962407"/>
            <a:ext cx="4493200" cy="889200"/>
          </a:xfrm>
          <a:prstGeom prst="rect">
            <a:avLst/>
          </a:prstGeom>
          <a:noFill/>
          <a:ln>
            <a:noFill/>
          </a:ln>
        </p:spPr>
        <p:txBody>
          <a:bodyPr spcFirstLastPara="1" wrap="square" lIns="121900" tIns="121900" rIns="121900" bIns="121900" anchor="b" anchorCtr="0">
            <a:noAutofit/>
          </a:bodyPr>
          <a:lstStyle/>
          <a:p>
            <a:pPr marL="0" lvl="0" indent="0" algn="r" rtl="0">
              <a:lnSpc>
                <a:spcPct val="115000"/>
              </a:lnSpc>
              <a:spcBef>
                <a:spcPts val="400"/>
              </a:spcBef>
              <a:spcAft>
                <a:spcPts val="0"/>
              </a:spcAft>
              <a:buNone/>
            </a:pPr>
            <a:r>
              <a:rPr lang="en" sz="1333">
                <a:solidFill>
                  <a:schemeClr val="lt1"/>
                </a:solidFill>
                <a:latin typeface="Montserrat"/>
                <a:ea typeface="Montserrat"/>
                <a:cs typeface="Montserrat"/>
                <a:sym typeface="Montserrat"/>
              </a:rPr>
              <a:t>CREDITS: This presentation template was created by </a:t>
            </a:r>
            <a:r>
              <a:rPr lang="en" sz="1333" b="1">
                <a:solidFill>
                  <a:schemeClr val="lt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333">
                <a:solidFill>
                  <a:schemeClr val="lt1"/>
                </a:solidFill>
                <a:latin typeface="Montserrat"/>
                <a:ea typeface="Montserrat"/>
                <a:cs typeface="Montserrat"/>
                <a:sym typeface="Montserrat"/>
              </a:rPr>
              <a:t>, including icons by </a:t>
            </a:r>
            <a:r>
              <a:rPr lang="en" sz="1333" b="1">
                <a:solidFill>
                  <a:schemeClr val="lt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333">
                <a:solidFill>
                  <a:schemeClr val="lt1"/>
                </a:solidFill>
                <a:latin typeface="Montserrat"/>
                <a:ea typeface="Montserrat"/>
                <a:cs typeface="Montserrat"/>
                <a:sym typeface="Montserrat"/>
              </a:rPr>
              <a:t>, and infographics &amp; images by </a:t>
            </a:r>
            <a:r>
              <a:rPr lang="en" sz="1333" b="1">
                <a:solidFill>
                  <a:schemeClr val="lt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a:t>
            </a:r>
            <a:r>
              <a:rPr lang="en" sz="1333" b="1">
                <a:solidFill>
                  <a:schemeClr val="lt1"/>
                </a:solidFill>
                <a:latin typeface="Montserrat"/>
                <a:ea typeface="Montserrat"/>
                <a:cs typeface="Montserrat"/>
                <a:sym typeface="Montserrat"/>
              </a:rPr>
              <a:t>k</a:t>
            </a:r>
            <a:endParaRPr sz="1333" b="1">
              <a:solidFill>
                <a:schemeClr val="lt1"/>
              </a:solidFill>
              <a:latin typeface="Montserrat"/>
              <a:ea typeface="Montserrat"/>
              <a:cs typeface="Montserrat"/>
              <a:sym typeface="Montserrat"/>
            </a:endParaRPr>
          </a:p>
        </p:txBody>
      </p:sp>
      <p:sp>
        <p:nvSpPr>
          <p:cNvPr id="315" name="Google Shape;315;p50"/>
          <p:cNvSpPr txBox="1">
            <a:spLocks noGrp="1"/>
          </p:cNvSpPr>
          <p:nvPr>
            <p:ph type="title"/>
          </p:nvPr>
        </p:nvSpPr>
        <p:spPr>
          <a:xfrm>
            <a:off x="950967" y="1810000"/>
            <a:ext cx="5206000" cy="1392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7500"/>
              <a:buFont typeface="Playfair Display"/>
              <a:buNone/>
              <a:defRPr sz="10000">
                <a:solidFill>
                  <a:schemeClr val="lt1"/>
                </a:solidFill>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rPr lang="en-US"/>
              <a:t>Click to edit Master title style</a:t>
            </a:r>
            <a:endParaRPr/>
          </a:p>
        </p:txBody>
      </p:sp>
    </p:spTree>
    <p:extLst>
      <p:ext uri="{BB962C8B-B14F-4D97-AF65-F5344CB8AC3E}">
        <p14:creationId xmlns:p14="http://schemas.microsoft.com/office/powerpoint/2010/main" val="249701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6"/>
          <p:cNvSpPr/>
          <p:nvPr/>
        </p:nvSpPr>
        <p:spPr>
          <a:xfrm>
            <a:off x="0" y="-3828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6"/>
          <p:cNvSpPr/>
          <p:nvPr/>
        </p:nvSpPr>
        <p:spPr>
          <a:xfrm>
            <a:off x="0" y="613428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6"/>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9598833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16"/>
        <p:cNvGrpSpPr/>
        <p:nvPr/>
      </p:nvGrpSpPr>
      <p:grpSpPr>
        <a:xfrm>
          <a:off x="0" y="0"/>
          <a:ext cx="0" cy="0"/>
          <a:chOff x="0" y="0"/>
          <a:chExt cx="0" cy="0"/>
        </a:xfrm>
      </p:grpSpPr>
      <p:sp>
        <p:nvSpPr>
          <p:cNvPr id="317" name="Google Shape;317;p51"/>
          <p:cNvSpPr/>
          <p:nvPr/>
        </p:nvSpPr>
        <p:spPr>
          <a:xfrm>
            <a:off x="0" y="0"/>
            <a:ext cx="3282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51"/>
          <p:cNvSpPr/>
          <p:nvPr/>
        </p:nvSpPr>
        <p:spPr>
          <a:xfrm flipH="1">
            <a:off x="3101600" y="1945400"/>
            <a:ext cx="9090400" cy="296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746853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19"/>
        <p:cNvGrpSpPr/>
        <p:nvPr/>
      </p:nvGrpSpPr>
      <p:grpSpPr>
        <a:xfrm>
          <a:off x="0" y="0"/>
          <a:ext cx="0" cy="0"/>
          <a:chOff x="0" y="0"/>
          <a:chExt cx="0" cy="0"/>
        </a:xfrm>
      </p:grpSpPr>
      <p:sp>
        <p:nvSpPr>
          <p:cNvPr id="320" name="Google Shape;320;p52"/>
          <p:cNvSpPr/>
          <p:nvPr/>
        </p:nvSpPr>
        <p:spPr>
          <a:xfrm flipH="1">
            <a:off x="236" y="0"/>
            <a:ext cx="6462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52"/>
          <p:cNvSpPr/>
          <p:nvPr/>
        </p:nvSpPr>
        <p:spPr>
          <a:xfrm flipH="1">
            <a:off x="11208633" y="0"/>
            <a:ext cx="9836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781266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25"/>
        <p:cNvGrpSpPr/>
        <p:nvPr/>
      </p:nvGrpSpPr>
      <p:grpSpPr>
        <a:xfrm>
          <a:off x="0" y="0"/>
          <a:ext cx="0" cy="0"/>
          <a:chOff x="0" y="0"/>
          <a:chExt cx="0" cy="0"/>
        </a:xfrm>
      </p:grpSpPr>
    </p:spTree>
    <p:extLst>
      <p:ext uri="{BB962C8B-B14F-4D97-AF65-F5344CB8AC3E}">
        <p14:creationId xmlns:p14="http://schemas.microsoft.com/office/powerpoint/2010/main" val="38451016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26"/>
        <p:cNvGrpSpPr/>
        <p:nvPr/>
      </p:nvGrpSpPr>
      <p:grpSpPr>
        <a:xfrm>
          <a:off x="0" y="0"/>
          <a:ext cx="0" cy="0"/>
          <a:chOff x="0" y="0"/>
          <a:chExt cx="0" cy="0"/>
        </a:xfrm>
      </p:grpSpPr>
      <p:sp>
        <p:nvSpPr>
          <p:cNvPr id="327" name="Google Shape;327;p55"/>
          <p:cNvSpPr/>
          <p:nvPr/>
        </p:nvSpPr>
        <p:spPr>
          <a:xfrm>
            <a:off x="-100" y="-13700"/>
            <a:ext cx="12192000" cy="157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Inter"/>
              <a:ea typeface="Inter"/>
              <a:cs typeface="Inter"/>
              <a:sym typeface="Inter"/>
            </a:endParaRPr>
          </a:p>
        </p:txBody>
      </p:sp>
      <p:sp>
        <p:nvSpPr>
          <p:cNvPr id="328" name="Google Shape;328;p55"/>
          <p:cNvSpPr txBox="1">
            <a:spLocks noGrp="1"/>
          </p:cNvSpPr>
          <p:nvPr>
            <p:ph type="title"/>
          </p:nvPr>
        </p:nvSpPr>
        <p:spPr>
          <a:xfrm>
            <a:off x="950967" y="719333"/>
            <a:ext cx="102900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933" b="1"/>
            </a:lvl1pPr>
            <a:lvl2pPr lvl="1" algn="ctr" rtl="0">
              <a:spcBef>
                <a:spcPts val="0"/>
              </a:spcBef>
              <a:spcAft>
                <a:spcPts val="0"/>
              </a:spcAft>
              <a:buSzPts val="2400"/>
              <a:buFont typeface="Inter"/>
              <a:buNone/>
              <a:defRPr sz="3200" b="1">
                <a:latin typeface="Inter"/>
                <a:ea typeface="Inter"/>
                <a:cs typeface="Inter"/>
                <a:sym typeface="Inter"/>
              </a:defRPr>
            </a:lvl2pPr>
            <a:lvl3pPr lvl="2" algn="ctr" rtl="0">
              <a:spcBef>
                <a:spcPts val="0"/>
              </a:spcBef>
              <a:spcAft>
                <a:spcPts val="0"/>
              </a:spcAft>
              <a:buSzPts val="2400"/>
              <a:buFont typeface="Inter"/>
              <a:buNone/>
              <a:defRPr sz="3200" b="1">
                <a:latin typeface="Inter"/>
                <a:ea typeface="Inter"/>
                <a:cs typeface="Inter"/>
                <a:sym typeface="Inter"/>
              </a:defRPr>
            </a:lvl3pPr>
            <a:lvl4pPr lvl="3" algn="ctr" rtl="0">
              <a:spcBef>
                <a:spcPts val="0"/>
              </a:spcBef>
              <a:spcAft>
                <a:spcPts val="0"/>
              </a:spcAft>
              <a:buSzPts val="2400"/>
              <a:buFont typeface="Inter"/>
              <a:buNone/>
              <a:defRPr sz="3200" b="1">
                <a:latin typeface="Inter"/>
                <a:ea typeface="Inter"/>
                <a:cs typeface="Inter"/>
                <a:sym typeface="Inter"/>
              </a:defRPr>
            </a:lvl4pPr>
            <a:lvl5pPr lvl="4" algn="ctr" rtl="0">
              <a:spcBef>
                <a:spcPts val="0"/>
              </a:spcBef>
              <a:spcAft>
                <a:spcPts val="0"/>
              </a:spcAft>
              <a:buSzPts val="2400"/>
              <a:buFont typeface="Inter"/>
              <a:buNone/>
              <a:defRPr sz="3200" b="1">
                <a:latin typeface="Inter"/>
                <a:ea typeface="Inter"/>
                <a:cs typeface="Inter"/>
                <a:sym typeface="Inter"/>
              </a:defRPr>
            </a:lvl5pPr>
            <a:lvl6pPr lvl="5" algn="ctr" rtl="0">
              <a:spcBef>
                <a:spcPts val="0"/>
              </a:spcBef>
              <a:spcAft>
                <a:spcPts val="0"/>
              </a:spcAft>
              <a:buSzPts val="2400"/>
              <a:buFont typeface="Inter"/>
              <a:buNone/>
              <a:defRPr sz="3200" b="1">
                <a:latin typeface="Inter"/>
                <a:ea typeface="Inter"/>
                <a:cs typeface="Inter"/>
                <a:sym typeface="Inter"/>
              </a:defRPr>
            </a:lvl6pPr>
            <a:lvl7pPr lvl="6" algn="ctr" rtl="0">
              <a:spcBef>
                <a:spcPts val="0"/>
              </a:spcBef>
              <a:spcAft>
                <a:spcPts val="0"/>
              </a:spcAft>
              <a:buSzPts val="2400"/>
              <a:buFont typeface="Inter"/>
              <a:buNone/>
              <a:defRPr sz="3200" b="1">
                <a:latin typeface="Inter"/>
                <a:ea typeface="Inter"/>
                <a:cs typeface="Inter"/>
                <a:sym typeface="Inter"/>
              </a:defRPr>
            </a:lvl7pPr>
            <a:lvl8pPr lvl="7" algn="ctr" rtl="0">
              <a:spcBef>
                <a:spcPts val="0"/>
              </a:spcBef>
              <a:spcAft>
                <a:spcPts val="0"/>
              </a:spcAft>
              <a:buSzPts val="2400"/>
              <a:buFont typeface="Inter"/>
              <a:buNone/>
              <a:defRPr sz="3200" b="1">
                <a:latin typeface="Inter"/>
                <a:ea typeface="Inter"/>
                <a:cs typeface="Inter"/>
                <a:sym typeface="Inter"/>
              </a:defRPr>
            </a:lvl8pPr>
            <a:lvl9pPr lvl="8" algn="ctr" rtl="0">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18494436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wo columns" preserve="1">
  <p:cSld name="Title and two columns">
    <p:spTree>
      <p:nvGrpSpPr>
        <p:cNvPr id="1" name="Shape 329"/>
        <p:cNvGrpSpPr/>
        <p:nvPr/>
      </p:nvGrpSpPr>
      <p:grpSpPr>
        <a:xfrm>
          <a:off x="0" y="0"/>
          <a:ext cx="0" cy="0"/>
          <a:chOff x="0" y="0"/>
          <a:chExt cx="0" cy="0"/>
        </a:xfrm>
      </p:grpSpPr>
      <p:sp>
        <p:nvSpPr>
          <p:cNvPr id="330" name="Google Shape;330;p56"/>
          <p:cNvSpPr/>
          <p:nvPr/>
        </p:nvSpPr>
        <p:spPr>
          <a:xfrm>
            <a:off x="-100" y="-13700"/>
            <a:ext cx="12192000" cy="157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Inter"/>
              <a:ea typeface="Inter"/>
              <a:cs typeface="Inter"/>
              <a:sym typeface="Inter"/>
            </a:endParaRPr>
          </a:p>
        </p:txBody>
      </p:sp>
      <p:sp>
        <p:nvSpPr>
          <p:cNvPr id="331" name="Google Shape;331;p56"/>
          <p:cNvSpPr txBox="1">
            <a:spLocks noGrp="1"/>
          </p:cNvSpPr>
          <p:nvPr>
            <p:ph type="title"/>
          </p:nvPr>
        </p:nvSpPr>
        <p:spPr>
          <a:xfrm>
            <a:off x="971369" y="719333"/>
            <a:ext cx="44636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933" b="1">
                <a:latin typeface="Inter"/>
                <a:ea typeface="Inter"/>
                <a:cs typeface="Inter"/>
                <a:sym typeface="Inter"/>
              </a:defRPr>
            </a:lvl1pPr>
            <a:lvl2pPr lvl="1" algn="ctr" rtl="0">
              <a:spcBef>
                <a:spcPts val="0"/>
              </a:spcBef>
              <a:spcAft>
                <a:spcPts val="0"/>
              </a:spcAft>
              <a:buSzPts val="2400"/>
              <a:buFont typeface="Inter"/>
              <a:buNone/>
              <a:defRPr sz="3200" b="1">
                <a:latin typeface="Inter"/>
                <a:ea typeface="Inter"/>
                <a:cs typeface="Inter"/>
                <a:sym typeface="Inter"/>
              </a:defRPr>
            </a:lvl2pPr>
            <a:lvl3pPr lvl="2" algn="ctr" rtl="0">
              <a:spcBef>
                <a:spcPts val="0"/>
              </a:spcBef>
              <a:spcAft>
                <a:spcPts val="0"/>
              </a:spcAft>
              <a:buSzPts val="2400"/>
              <a:buFont typeface="Inter"/>
              <a:buNone/>
              <a:defRPr sz="3200" b="1">
                <a:latin typeface="Inter"/>
                <a:ea typeface="Inter"/>
                <a:cs typeface="Inter"/>
                <a:sym typeface="Inter"/>
              </a:defRPr>
            </a:lvl3pPr>
            <a:lvl4pPr lvl="3" algn="ctr" rtl="0">
              <a:spcBef>
                <a:spcPts val="0"/>
              </a:spcBef>
              <a:spcAft>
                <a:spcPts val="0"/>
              </a:spcAft>
              <a:buSzPts val="2400"/>
              <a:buFont typeface="Inter"/>
              <a:buNone/>
              <a:defRPr sz="3200" b="1">
                <a:latin typeface="Inter"/>
                <a:ea typeface="Inter"/>
                <a:cs typeface="Inter"/>
                <a:sym typeface="Inter"/>
              </a:defRPr>
            </a:lvl4pPr>
            <a:lvl5pPr lvl="4" algn="ctr" rtl="0">
              <a:spcBef>
                <a:spcPts val="0"/>
              </a:spcBef>
              <a:spcAft>
                <a:spcPts val="0"/>
              </a:spcAft>
              <a:buSzPts val="2400"/>
              <a:buFont typeface="Inter"/>
              <a:buNone/>
              <a:defRPr sz="3200" b="1">
                <a:latin typeface="Inter"/>
                <a:ea typeface="Inter"/>
                <a:cs typeface="Inter"/>
                <a:sym typeface="Inter"/>
              </a:defRPr>
            </a:lvl5pPr>
            <a:lvl6pPr lvl="5" algn="ctr" rtl="0">
              <a:spcBef>
                <a:spcPts val="0"/>
              </a:spcBef>
              <a:spcAft>
                <a:spcPts val="0"/>
              </a:spcAft>
              <a:buSzPts val="2400"/>
              <a:buFont typeface="Inter"/>
              <a:buNone/>
              <a:defRPr sz="3200" b="1">
                <a:latin typeface="Inter"/>
                <a:ea typeface="Inter"/>
                <a:cs typeface="Inter"/>
                <a:sym typeface="Inter"/>
              </a:defRPr>
            </a:lvl6pPr>
            <a:lvl7pPr lvl="6" algn="ctr" rtl="0">
              <a:spcBef>
                <a:spcPts val="0"/>
              </a:spcBef>
              <a:spcAft>
                <a:spcPts val="0"/>
              </a:spcAft>
              <a:buSzPts val="2400"/>
              <a:buFont typeface="Inter"/>
              <a:buNone/>
              <a:defRPr sz="3200" b="1">
                <a:latin typeface="Inter"/>
                <a:ea typeface="Inter"/>
                <a:cs typeface="Inter"/>
                <a:sym typeface="Inter"/>
              </a:defRPr>
            </a:lvl7pPr>
            <a:lvl8pPr lvl="7" algn="ctr" rtl="0">
              <a:spcBef>
                <a:spcPts val="0"/>
              </a:spcBef>
              <a:spcAft>
                <a:spcPts val="0"/>
              </a:spcAft>
              <a:buSzPts val="2400"/>
              <a:buFont typeface="Inter"/>
              <a:buNone/>
              <a:defRPr sz="3200" b="1">
                <a:latin typeface="Inter"/>
                <a:ea typeface="Inter"/>
                <a:cs typeface="Inter"/>
                <a:sym typeface="Inter"/>
              </a:defRPr>
            </a:lvl8pPr>
            <a:lvl9pPr lvl="8" algn="ctr" rtl="0">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
        <p:nvSpPr>
          <p:cNvPr id="332" name="Google Shape;332;p56"/>
          <p:cNvSpPr txBox="1">
            <a:spLocks noGrp="1"/>
          </p:cNvSpPr>
          <p:nvPr>
            <p:ph type="title" idx="2"/>
          </p:nvPr>
        </p:nvSpPr>
        <p:spPr>
          <a:xfrm>
            <a:off x="6636733" y="719333"/>
            <a:ext cx="46112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933" b="1">
                <a:latin typeface="Inter"/>
                <a:ea typeface="Inter"/>
                <a:cs typeface="Inter"/>
                <a:sym typeface="Inter"/>
              </a:defRPr>
            </a:lvl1pPr>
            <a:lvl2pPr lvl="1" algn="ctr" rtl="0">
              <a:spcBef>
                <a:spcPts val="0"/>
              </a:spcBef>
              <a:spcAft>
                <a:spcPts val="0"/>
              </a:spcAft>
              <a:buSzPts val="2400"/>
              <a:buFont typeface="Inter"/>
              <a:buNone/>
              <a:defRPr sz="3200" b="1">
                <a:latin typeface="Inter"/>
                <a:ea typeface="Inter"/>
                <a:cs typeface="Inter"/>
                <a:sym typeface="Inter"/>
              </a:defRPr>
            </a:lvl2pPr>
            <a:lvl3pPr lvl="2" algn="ctr" rtl="0">
              <a:spcBef>
                <a:spcPts val="0"/>
              </a:spcBef>
              <a:spcAft>
                <a:spcPts val="0"/>
              </a:spcAft>
              <a:buSzPts val="2400"/>
              <a:buFont typeface="Inter"/>
              <a:buNone/>
              <a:defRPr sz="3200" b="1">
                <a:latin typeface="Inter"/>
                <a:ea typeface="Inter"/>
                <a:cs typeface="Inter"/>
                <a:sym typeface="Inter"/>
              </a:defRPr>
            </a:lvl3pPr>
            <a:lvl4pPr lvl="3" algn="ctr" rtl="0">
              <a:spcBef>
                <a:spcPts val="0"/>
              </a:spcBef>
              <a:spcAft>
                <a:spcPts val="0"/>
              </a:spcAft>
              <a:buSzPts val="2400"/>
              <a:buFont typeface="Inter"/>
              <a:buNone/>
              <a:defRPr sz="3200" b="1">
                <a:latin typeface="Inter"/>
                <a:ea typeface="Inter"/>
                <a:cs typeface="Inter"/>
                <a:sym typeface="Inter"/>
              </a:defRPr>
            </a:lvl4pPr>
            <a:lvl5pPr lvl="4" algn="ctr" rtl="0">
              <a:spcBef>
                <a:spcPts val="0"/>
              </a:spcBef>
              <a:spcAft>
                <a:spcPts val="0"/>
              </a:spcAft>
              <a:buSzPts val="2400"/>
              <a:buFont typeface="Inter"/>
              <a:buNone/>
              <a:defRPr sz="3200" b="1">
                <a:latin typeface="Inter"/>
                <a:ea typeface="Inter"/>
                <a:cs typeface="Inter"/>
                <a:sym typeface="Inter"/>
              </a:defRPr>
            </a:lvl5pPr>
            <a:lvl6pPr lvl="5" algn="ctr" rtl="0">
              <a:spcBef>
                <a:spcPts val="0"/>
              </a:spcBef>
              <a:spcAft>
                <a:spcPts val="0"/>
              </a:spcAft>
              <a:buSzPts val="2400"/>
              <a:buFont typeface="Inter"/>
              <a:buNone/>
              <a:defRPr sz="3200" b="1">
                <a:latin typeface="Inter"/>
                <a:ea typeface="Inter"/>
                <a:cs typeface="Inter"/>
                <a:sym typeface="Inter"/>
              </a:defRPr>
            </a:lvl6pPr>
            <a:lvl7pPr lvl="6" algn="ctr" rtl="0">
              <a:spcBef>
                <a:spcPts val="0"/>
              </a:spcBef>
              <a:spcAft>
                <a:spcPts val="0"/>
              </a:spcAft>
              <a:buSzPts val="2400"/>
              <a:buFont typeface="Inter"/>
              <a:buNone/>
              <a:defRPr sz="3200" b="1">
                <a:latin typeface="Inter"/>
                <a:ea typeface="Inter"/>
                <a:cs typeface="Inter"/>
                <a:sym typeface="Inter"/>
              </a:defRPr>
            </a:lvl7pPr>
            <a:lvl8pPr lvl="7" algn="ctr" rtl="0">
              <a:spcBef>
                <a:spcPts val="0"/>
              </a:spcBef>
              <a:spcAft>
                <a:spcPts val="0"/>
              </a:spcAft>
              <a:buSzPts val="2400"/>
              <a:buFont typeface="Inter"/>
              <a:buNone/>
              <a:defRPr sz="3200" b="1">
                <a:latin typeface="Inter"/>
                <a:ea typeface="Inter"/>
                <a:cs typeface="Inter"/>
                <a:sym typeface="Inter"/>
              </a:defRPr>
            </a:lvl8pPr>
            <a:lvl9pPr lvl="8" algn="ctr" rtl="0">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20153336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1811" y="1562967"/>
            <a:ext cx="9027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70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2191803" y="4349033"/>
            <a:ext cx="9027600" cy="742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133">
                <a:solidFill>
                  <a:schemeClr val="accent2"/>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1" name="Google Shape;11;p2"/>
          <p:cNvSpPr/>
          <p:nvPr/>
        </p:nvSpPr>
        <p:spPr>
          <a:xfrm>
            <a:off x="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0581795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5291233" y="2969400"/>
            <a:ext cx="5950000" cy="1122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6267">
                <a:solidFill>
                  <a:schemeClr val="accent1"/>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4" name="Google Shape;14;p3"/>
          <p:cNvSpPr txBox="1">
            <a:spLocks noGrp="1"/>
          </p:cNvSpPr>
          <p:nvPr>
            <p:ph type="subTitle" idx="1"/>
          </p:nvPr>
        </p:nvSpPr>
        <p:spPr>
          <a:xfrm>
            <a:off x="5291033" y="4060500"/>
            <a:ext cx="5950000" cy="904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867"/>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5" name="Google Shape;15;p3"/>
          <p:cNvSpPr txBox="1">
            <a:spLocks noGrp="1"/>
          </p:cNvSpPr>
          <p:nvPr>
            <p:ph type="title" idx="2" hasCustomPrompt="1"/>
          </p:nvPr>
        </p:nvSpPr>
        <p:spPr>
          <a:xfrm>
            <a:off x="5291133" y="1683100"/>
            <a:ext cx="5950000" cy="152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9600">
                <a:solidFill>
                  <a:schemeClr val="dk2"/>
                </a:solidFill>
              </a:defRPr>
            </a:lvl1pPr>
            <a:lvl2pPr lvl="1" algn="ctr" rtl="0">
              <a:spcBef>
                <a:spcPts val="0"/>
              </a:spcBef>
              <a:spcAft>
                <a:spcPts val="0"/>
              </a:spcAft>
              <a:buSzPts val="7200"/>
              <a:buNone/>
              <a:defRPr sz="9600"/>
            </a:lvl2pPr>
            <a:lvl3pPr lvl="2" algn="ctr" rtl="0">
              <a:spcBef>
                <a:spcPts val="0"/>
              </a:spcBef>
              <a:spcAft>
                <a:spcPts val="0"/>
              </a:spcAft>
              <a:buSzPts val="7200"/>
              <a:buNone/>
              <a:defRPr sz="9600"/>
            </a:lvl3pPr>
            <a:lvl4pPr lvl="3" algn="ctr" rtl="0">
              <a:spcBef>
                <a:spcPts val="0"/>
              </a:spcBef>
              <a:spcAft>
                <a:spcPts val="0"/>
              </a:spcAft>
              <a:buSzPts val="7200"/>
              <a:buNone/>
              <a:defRPr sz="9600"/>
            </a:lvl4pPr>
            <a:lvl5pPr lvl="4" algn="ctr" rtl="0">
              <a:spcBef>
                <a:spcPts val="0"/>
              </a:spcBef>
              <a:spcAft>
                <a:spcPts val="0"/>
              </a:spcAft>
              <a:buSzPts val="7200"/>
              <a:buNone/>
              <a:defRPr sz="9600"/>
            </a:lvl5pPr>
            <a:lvl6pPr lvl="5" algn="ctr" rtl="0">
              <a:spcBef>
                <a:spcPts val="0"/>
              </a:spcBef>
              <a:spcAft>
                <a:spcPts val="0"/>
              </a:spcAft>
              <a:buSzPts val="7200"/>
              <a:buNone/>
              <a:defRPr sz="9600"/>
            </a:lvl6pPr>
            <a:lvl7pPr lvl="6" algn="ctr" rtl="0">
              <a:spcBef>
                <a:spcPts val="0"/>
              </a:spcBef>
              <a:spcAft>
                <a:spcPts val="0"/>
              </a:spcAft>
              <a:buSzPts val="7200"/>
              <a:buNone/>
              <a:defRPr sz="9600"/>
            </a:lvl7pPr>
            <a:lvl8pPr lvl="7" algn="ctr" rtl="0">
              <a:spcBef>
                <a:spcPts val="0"/>
              </a:spcBef>
              <a:spcAft>
                <a:spcPts val="0"/>
              </a:spcAft>
              <a:buSzPts val="7200"/>
              <a:buNone/>
              <a:defRPr sz="9600"/>
            </a:lvl8pPr>
            <a:lvl9pPr lvl="8" algn="ctr" rtl="0">
              <a:spcBef>
                <a:spcPts val="0"/>
              </a:spcBef>
              <a:spcAft>
                <a:spcPts val="0"/>
              </a:spcAft>
              <a:buSzPts val="7200"/>
              <a:buNone/>
              <a:defRPr sz="9600"/>
            </a:lvl9pPr>
          </a:lstStyle>
          <a:p>
            <a:r>
              <a:t>xx%</a:t>
            </a:r>
          </a:p>
        </p:txBody>
      </p:sp>
      <p:sp>
        <p:nvSpPr>
          <p:cNvPr id="16" name="Google Shape;16;p3"/>
          <p:cNvSpPr/>
          <p:nvPr/>
        </p:nvSpPr>
        <p:spPr>
          <a:xfrm rot="10800000" flipH="1">
            <a:off x="1922567" y="3428800"/>
            <a:ext cx="1621600" cy="2123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3"/>
          <p:cNvSpPr/>
          <p:nvPr/>
        </p:nvSpPr>
        <p:spPr>
          <a:xfrm rot="10800000" flipH="1">
            <a:off x="3544167" y="0"/>
            <a:ext cx="16216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076757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50967" y="512064"/>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950967"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4" name="Google Shape;24;p5"/>
          <p:cNvSpPr txBox="1">
            <a:spLocks noGrp="1"/>
          </p:cNvSpPr>
          <p:nvPr>
            <p:ph type="body" idx="2"/>
          </p:nvPr>
        </p:nvSpPr>
        <p:spPr>
          <a:xfrm>
            <a:off x="5283200"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5" name="Google Shape;25;p5"/>
          <p:cNvSpPr txBox="1">
            <a:spLocks noGrp="1"/>
          </p:cNvSpPr>
          <p:nvPr>
            <p:ph type="subTitle" idx="3"/>
          </p:nvPr>
        </p:nvSpPr>
        <p:spPr>
          <a:xfrm>
            <a:off x="950967" y="2567733"/>
            <a:ext cx="3982800" cy="62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None/>
              <a:defRPr b="1">
                <a:solidFill>
                  <a:schemeClr val="accent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26" name="Google Shape;26;p5"/>
          <p:cNvSpPr txBox="1">
            <a:spLocks noGrp="1"/>
          </p:cNvSpPr>
          <p:nvPr>
            <p:ph type="subTitle" idx="4"/>
          </p:nvPr>
        </p:nvSpPr>
        <p:spPr>
          <a:xfrm>
            <a:off x="5283200" y="2567733"/>
            <a:ext cx="3982800" cy="62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b="1">
                <a:solidFill>
                  <a:schemeClr val="accent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27" name="Google Shape;27;p5"/>
          <p:cNvSpPr/>
          <p:nvPr/>
        </p:nvSpPr>
        <p:spPr>
          <a:xfrm>
            <a:off x="10027600" y="27348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 name="Google Shape;28;p5"/>
          <p:cNvSpPr/>
          <p:nvPr/>
        </p:nvSpPr>
        <p:spPr>
          <a:xfrm>
            <a:off x="8406000" y="0"/>
            <a:ext cx="1621600" cy="2734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603495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957067" y="510900"/>
            <a:ext cx="10277600" cy="8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31" name="Google Shape;31;p6"/>
          <p:cNvSpPr/>
          <p:nvPr/>
        </p:nvSpPr>
        <p:spPr>
          <a:xfrm rot="5400000">
            <a:off x="8937800" y="36039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492895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542033" y="1787200"/>
            <a:ext cx="56428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4" name="Google Shape;34;p7"/>
          <p:cNvSpPr txBox="1">
            <a:spLocks noGrp="1"/>
          </p:cNvSpPr>
          <p:nvPr>
            <p:ph type="body" idx="1"/>
          </p:nvPr>
        </p:nvSpPr>
        <p:spPr>
          <a:xfrm>
            <a:off x="1542033" y="2794800"/>
            <a:ext cx="5642800" cy="2682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867">
                <a:solidFill>
                  <a:schemeClr val="accent2"/>
                </a:solidFill>
              </a:defRPr>
            </a:lvl1pPr>
            <a:lvl2pPr marL="1219170" lvl="1" indent="-406390">
              <a:spcBef>
                <a:spcPts val="0"/>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35" name="Google Shape;35;p7"/>
          <p:cNvSpPr/>
          <p:nvPr/>
        </p:nvSpPr>
        <p:spPr>
          <a:xfrm>
            <a:off x="8976167"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7"/>
          <p:cNvSpPr/>
          <p:nvPr/>
        </p:nvSpPr>
        <p:spPr>
          <a:xfrm>
            <a:off x="10601767" y="34290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07469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6968800" y="2262867"/>
            <a:ext cx="3476800" cy="978400"/>
          </a:xfrm>
          <a:prstGeom prst="rect">
            <a:avLst/>
          </a:prstGeom>
        </p:spPr>
        <p:txBody>
          <a:bodyPr spcFirstLastPara="1" wrap="square" lIns="91425" tIns="91425" rIns="91425" bIns="91425" anchor="b" anchorCtr="0">
            <a:noAutofit/>
          </a:bodyPr>
          <a:lstStyle>
            <a:lvl1pPr lvl="0" algn="l">
              <a:spcBef>
                <a:spcPts val="0"/>
              </a:spcBef>
              <a:spcAft>
                <a:spcPts val="0"/>
              </a:spcAft>
              <a:buSzPts val="2100"/>
              <a:buFont typeface="Montserrat"/>
              <a:buNone/>
              <a:defRPr sz="5333" b="1">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33" name="Google Shape;33;p7"/>
          <p:cNvSpPr txBox="1">
            <a:spLocks noGrp="1"/>
          </p:cNvSpPr>
          <p:nvPr>
            <p:ph type="subTitle" idx="1"/>
          </p:nvPr>
        </p:nvSpPr>
        <p:spPr>
          <a:xfrm>
            <a:off x="6968800" y="3191933"/>
            <a:ext cx="3476800" cy="1403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34" name="Google Shape;34;p7"/>
          <p:cNvSpPr/>
          <p:nvPr/>
        </p:nvSpPr>
        <p:spPr>
          <a:xfrm>
            <a:off x="0" y="0"/>
            <a:ext cx="6098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922706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950967" y="1560000"/>
            <a:ext cx="7377600" cy="3738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9866">
                <a:solidFill>
                  <a:schemeClr val="accent1"/>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39" name="Google Shape;39;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
        <p:nvSpPr>
          <p:cNvPr id="40" name="Google Shape;40;p8"/>
          <p:cNvSpPr/>
          <p:nvPr/>
        </p:nvSpPr>
        <p:spPr>
          <a:xfrm>
            <a:off x="8976167"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 name="Google Shape;41;p8"/>
          <p:cNvSpPr/>
          <p:nvPr/>
        </p:nvSpPr>
        <p:spPr>
          <a:xfrm>
            <a:off x="10601767" y="3429000"/>
            <a:ext cx="1621600" cy="1793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389472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950967" y="725433"/>
            <a:ext cx="5945200" cy="2334400"/>
          </a:xfrm>
          <a:prstGeom prst="rect">
            <a:avLst/>
          </a:prstGeom>
          <a:solidFill>
            <a:schemeClr val="dk2"/>
          </a:solidFill>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sz="5067" b="1">
                <a:solidFill>
                  <a:schemeClr val="lt1"/>
                </a:solidFill>
              </a:defRPr>
            </a:lvl1pPr>
          </a:lstStyle>
          <a:p>
            <a:pPr lvl="0"/>
            <a:r>
              <a:rPr lang="en-US"/>
              <a:t>Click to edit Master text styles</a:t>
            </a:r>
          </a:p>
        </p:txBody>
      </p:sp>
    </p:spTree>
    <p:extLst>
      <p:ext uri="{BB962C8B-B14F-4D97-AF65-F5344CB8AC3E}">
        <p14:creationId xmlns:p14="http://schemas.microsoft.com/office/powerpoint/2010/main" val="34728908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950967" y="1882867"/>
            <a:ext cx="10290000" cy="2210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266">
                <a:solidFill>
                  <a:schemeClr val="accent3"/>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2" name="Google Shape;52;p11"/>
          <p:cNvSpPr txBox="1">
            <a:spLocks noGrp="1"/>
          </p:cNvSpPr>
          <p:nvPr>
            <p:ph type="body" idx="1"/>
          </p:nvPr>
        </p:nvSpPr>
        <p:spPr>
          <a:xfrm>
            <a:off x="951200" y="4092833"/>
            <a:ext cx="10290000" cy="882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sz="1867">
                <a:solidFill>
                  <a:schemeClr val="dk1"/>
                </a:solidFill>
              </a:defRPr>
            </a:lvl1pPr>
            <a:lvl2pPr marL="1219170" lvl="1" indent="-423323" algn="ctr">
              <a:spcBef>
                <a:spcPts val="0"/>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
        <p:nvSpPr>
          <p:cNvPr id="53" name="Google Shape;53;p1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 name="Google Shape;54;p11"/>
          <p:cNvSpPr/>
          <p:nvPr/>
        </p:nvSpPr>
        <p:spPr>
          <a:xfrm rot="10800000" flipH="1">
            <a:off x="10570400"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92374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extLst>
      <p:ext uri="{BB962C8B-B14F-4D97-AF65-F5344CB8AC3E}">
        <p14:creationId xmlns:p14="http://schemas.microsoft.com/office/powerpoint/2010/main" val="21823421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3578600" y="4364700"/>
            <a:ext cx="76764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400" b="1">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8" name="Google Shape;58;p13"/>
          <p:cNvSpPr txBox="1">
            <a:spLocks noGrp="1"/>
          </p:cNvSpPr>
          <p:nvPr>
            <p:ph type="subTitle" idx="1"/>
          </p:nvPr>
        </p:nvSpPr>
        <p:spPr>
          <a:xfrm flipH="1">
            <a:off x="3578667" y="1662967"/>
            <a:ext cx="7676400" cy="247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Didact Gothic"/>
              <a:buNone/>
              <a:defRPr sz="3733">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 name="Google Shape;59;p13"/>
          <p:cNvSpPr/>
          <p:nvPr/>
        </p:nvSpPr>
        <p:spPr>
          <a:xfrm rot="10800000" flipH="1">
            <a:off x="1621600" y="3429000"/>
            <a:ext cx="1621600" cy="34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13"/>
          <p:cNvSpPr/>
          <p:nvPr/>
        </p:nvSpPr>
        <p:spPr>
          <a:xfrm rot="10800000" flipH="1">
            <a:off x="0" y="1415767"/>
            <a:ext cx="1621600" cy="2013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9855930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63" name="Google Shape;63;p14"/>
          <p:cNvSpPr txBox="1">
            <a:spLocks noGrp="1"/>
          </p:cNvSpPr>
          <p:nvPr>
            <p:ph type="ctrTitle" idx="2"/>
          </p:nvPr>
        </p:nvSpPr>
        <p:spPr>
          <a:xfrm>
            <a:off x="3080467"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4" name="Google Shape;64;p14"/>
          <p:cNvSpPr txBox="1">
            <a:spLocks noGrp="1"/>
          </p:cNvSpPr>
          <p:nvPr>
            <p:ph type="title" idx="3" hasCustomPrompt="1"/>
          </p:nvPr>
        </p:nvSpPr>
        <p:spPr>
          <a:xfrm>
            <a:off x="957067"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080467" y="2478500"/>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6" name="Google Shape;66;p14"/>
          <p:cNvSpPr txBox="1">
            <a:spLocks noGrp="1"/>
          </p:cNvSpPr>
          <p:nvPr>
            <p:ph type="ctrTitle" idx="4"/>
          </p:nvPr>
        </p:nvSpPr>
        <p:spPr>
          <a:xfrm>
            <a:off x="8310733"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7" name="Google Shape;67;p14"/>
          <p:cNvSpPr txBox="1">
            <a:spLocks noGrp="1"/>
          </p:cNvSpPr>
          <p:nvPr>
            <p:ph type="title" idx="5" hasCustomPrompt="1"/>
          </p:nvPr>
        </p:nvSpPr>
        <p:spPr>
          <a:xfrm>
            <a:off x="6248533"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8367733" y="2478504"/>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9" name="Google Shape;69;p14"/>
          <p:cNvSpPr txBox="1">
            <a:spLocks noGrp="1"/>
          </p:cNvSpPr>
          <p:nvPr>
            <p:ph type="ctrTitle" idx="7"/>
          </p:nvPr>
        </p:nvSpPr>
        <p:spPr>
          <a:xfrm>
            <a:off x="3080467" y="3825036"/>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0" name="Google Shape;70;p14"/>
          <p:cNvSpPr txBox="1">
            <a:spLocks noGrp="1"/>
          </p:cNvSpPr>
          <p:nvPr>
            <p:ph type="title" idx="8" hasCustomPrompt="1"/>
          </p:nvPr>
        </p:nvSpPr>
        <p:spPr>
          <a:xfrm>
            <a:off x="957067"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3080467"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2" name="Google Shape;72;p14"/>
          <p:cNvSpPr txBox="1">
            <a:spLocks noGrp="1"/>
          </p:cNvSpPr>
          <p:nvPr>
            <p:ph type="ctrTitle" idx="13"/>
          </p:nvPr>
        </p:nvSpPr>
        <p:spPr>
          <a:xfrm>
            <a:off x="8367533" y="3825033"/>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3" name="Google Shape;73;p14"/>
          <p:cNvSpPr txBox="1">
            <a:spLocks noGrp="1"/>
          </p:cNvSpPr>
          <p:nvPr>
            <p:ph type="title" idx="14" hasCustomPrompt="1"/>
          </p:nvPr>
        </p:nvSpPr>
        <p:spPr>
          <a:xfrm>
            <a:off x="6248533"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8367733"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5" name="Google Shape;75;p14"/>
          <p:cNvSpPr/>
          <p:nvPr/>
        </p:nvSpPr>
        <p:spPr>
          <a:xfrm>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14"/>
          <p:cNvSpPr/>
          <p:nvPr/>
        </p:nvSpPr>
        <p:spPr>
          <a:xfrm>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893494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79" name="Google Shape;79;p15"/>
          <p:cNvSpPr txBox="1">
            <a:spLocks noGrp="1"/>
          </p:cNvSpPr>
          <p:nvPr>
            <p:ph type="subTitle" idx="1"/>
          </p:nvPr>
        </p:nvSpPr>
        <p:spPr>
          <a:xfrm>
            <a:off x="19389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0" name="Google Shape;80;p15"/>
          <p:cNvSpPr txBox="1">
            <a:spLocks noGrp="1"/>
          </p:cNvSpPr>
          <p:nvPr>
            <p:ph type="subTitle" idx="2"/>
          </p:nvPr>
        </p:nvSpPr>
        <p:spPr>
          <a:xfrm>
            <a:off x="19389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1" name="Google Shape;81;p15"/>
          <p:cNvSpPr txBox="1">
            <a:spLocks noGrp="1"/>
          </p:cNvSpPr>
          <p:nvPr>
            <p:ph type="subTitle" idx="3"/>
          </p:nvPr>
        </p:nvSpPr>
        <p:spPr>
          <a:xfrm>
            <a:off x="72371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2" name="Google Shape;82;p15"/>
          <p:cNvSpPr txBox="1">
            <a:spLocks noGrp="1"/>
          </p:cNvSpPr>
          <p:nvPr>
            <p:ph type="subTitle" idx="4"/>
          </p:nvPr>
        </p:nvSpPr>
        <p:spPr>
          <a:xfrm>
            <a:off x="72371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3" name="Google Shape;83;p15"/>
          <p:cNvSpPr/>
          <p:nvPr/>
        </p:nvSpPr>
        <p:spPr>
          <a:xfrm rot="5400000">
            <a:off x="-2841800" y="2733333"/>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829515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86" name="Google Shape;86;p16"/>
          <p:cNvSpPr txBox="1">
            <a:spLocks noGrp="1"/>
          </p:cNvSpPr>
          <p:nvPr>
            <p:ph type="subTitle" idx="1"/>
          </p:nvPr>
        </p:nvSpPr>
        <p:spPr>
          <a:xfrm>
            <a:off x="1465067" y="50336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7" name="Google Shape;87;p16"/>
          <p:cNvSpPr txBox="1">
            <a:spLocks noGrp="1"/>
          </p:cNvSpPr>
          <p:nvPr>
            <p:ph type="subTitle" idx="2"/>
          </p:nvPr>
        </p:nvSpPr>
        <p:spPr>
          <a:xfrm>
            <a:off x="1465067" y="40684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88" name="Google Shape;88;p16"/>
          <p:cNvSpPr txBox="1">
            <a:spLocks noGrp="1"/>
          </p:cNvSpPr>
          <p:nvPr>
            <p:ph type="subTitle" idx="3"/>
          </p:nvPr>
        </p:nvSpPr>
        <p:spPr>
          <a:xfrm>
            <a:off x="1465067" y="30874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9" name="Google Shape;89;p16"/>
          <p:cNvSpPr txBox="1">
            <a:spLocks noGrp="1"/>
          </p:cNvSpPr>
          <p:nvPr>
            <p:ph type="subTitle" idx="4"/>
          </p:nvPr>
        </p:nvSpPr>
        <p:spPr>
          <a:xfrm>
            <a:off x="1465067" y="21222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0" name="Google Shape;90;p16"/>
          <p:cNvSpPr/>
          <p:nvPr/>
        </p:nvSpPr>
        <p:spPr>
          <a:xfrm rot="10800000" flipH="1">
            <a:off x="7221600" y="1346800"/>
            <a:ext cx="1621600" cy="208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 name="Google Shape;91;p16"/>
          <p:cNvSpPr/>
          <p:nvPr/>
        </p:nvSpPr>
        <p:spPr>
          <a:xfrm rot="10800000" flipH="1">
            <a:off x="8843200" y="3428800"/>
            <a:ext cx="1621600" cy="342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1931311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94" name="Google Shape;94;p17"/>
          <p:cNvSpPr txBox="1">
            <a:spLocks noGrp="1"/>
          </p:cNvSpPr>
          <p:nvPr>
            <p:ph type="subTitle" idx="1"/>
          </p:nvPr>
        </p:nvSpPr>
        <p:spPr>
          <a:xfrm>
            <a:off x="1050800" y="3187200"/>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95" name="Google Shape;95;p17"/>
          <p:cNvSpPr txBox="1">
            <a:spLocks noGrp="1"/>
          </p:cNvSpPr>
          <p:nvPr>
            <p:ph type="subTitle" idx="2"/>
          </p:nvPr>
        </p:nvSpPr>
        <p:spPr>
          <a:xfrm>
            <a:off x="1050800" y="3687800"/>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2133"/>
              </a:spcBef>
              <a:spcAft>
                <a:spcPts val="0"/>
              </a:spcAft>
              <a:buNone/>
              <a:defRPr sz="1867">
                <a:solidFill>
                  <a:schemeClr val="dk1"/>
                </a:solidFill>
              </a:defRPr>
            </a:lvl2pPr>
            <a:lvl3pPr lvl="2" algn="ctr" rtl="0">
              <a:lnSpc>
                <a:spcPct val="100000"/>
              </a:lnSpc>
              <a:spcBef>
                <a:spcPts val="2133"/>
              </a:spcBef>
              <a:spcAft>
                <a:spcPts val="0"/>
              </a:spcAft>
              <a:buNone/>
              <a:defRPr sz="1867">
                <a:solidFill>
                  <a:schemeClr val="dk1"/>
                </a:solidFill>
              </a:defRPr>
            </a:lvl3pPr>
            <a:lvl4pPr lvl="3" algn="ctr" rtl="0">
              <a:lnSpc>
                <a:spcPct val="100000"/>
              </a:lnSpc>
              <a:spcBef>
                <a:spcPts val="2133"/>
              </a:spcBef>
              <a:spcAft>
                <a:spcPts val="0"/>
              </a:spcAft>
              <a:buNone/>
              <a:defRPr sz="1867">
                <a:solidFill>
                  <a:schemeClr val="dk1"/>
                </a:solidFill>
              </a:defRPr>
            </a:lvl4pPr>
            <a:lvl5pPr lvl="4" algn="ctr" rtl="0">
              <a:lnSpc>
                <a:spcPct val="100000"/>
              </a:lnSpc>
              <a:spcBef>
                <a:spcPts val="2133"/>
              </a:spcBef>
              <a:spcAft>
                <a:spcPts val="0"/>
              </a:spcAft>
              <a:buNone/>
              <a:defRPr sz="1867">
                <a:solidFill>
                  <a:schemeClr val="dk1"/>
                </a:solidFill>
              </a:defRPr>
            </a:lvl5pPr>
            <a:lvl6pPr lvl="5" algn="ctr" rtl="0">
              <a:lnSpc>
                <a:spcPct val="100000"/>
              </a:lnSpc>
              <a:spcBef>
                <a:spcPts val="2133"/>
              </a:spcBef>
              <a:spcAft>
                <a:spcPts val="0"/>
              </a:spcAft>
              <a:buNone/>
              <a:defRPr sz="1867">
                <a:solidFill>
                  <a:schemeClr val="dk1"/>
                </a:solidFill>
              </a:defRPr>
            </a:lvl6pPr>
            <a:lvl7pPr lvl="6" algn="ctr" rtl="0">
              <a:lnSpc>
                <a:spcPct val="100000"/>
              </a:lnSpc>
              <a:spcBef>
                <a:spcPts val="2133"/>
              </a:spcBef>
              <a:spcAft>
                <a:spcPts val="0"/>
              </a:spcAft>
              <a:buNone/>
              <a:defRPr sz="1867">
                <a:solidFill>
                  <a:schemeClr val="dk1"/>
                </a:solidFill>
              </a:defRPr>
            </a:lvl7pPr>
            <a:lvl8pPr lvl="7" algn="ctr" rtl="0">
              <a:lnSpc>
                <a:spcPct val="100000"/>
              </a:lnSpc>
              <a:spcBef>
                <a:spcPts val="2133"/>
              </a:spcBef>
              <a:spcAft>
                <a:spcPts val="0"/>
              </a:spcAft>
              <a:buNone/>
              <a:defRPr sz="1867">
                <a:solidFill>
                  <a:schemeClr val="dk1"/>
                </a:solidFill>
              </a:defRPr>
            </a:lvl8pPr>
            <a:lvl9pPr lvl="8" algn="ct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6" name="Google Shape;96;p17"/>
          <p:cNvSpPr txBox="1">
            <a:spLocks noGrp="1"/>
          </p:cNvSpPr>
          <p:nvPr>
            <p:ph type="subTitle" idx="3"/>
          </p:nvPr>
        </p:nvSpPr>
        <p:spPr>
          <a:xfrm>
            <a:off x="4588200" y="3187200"/>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97" name="Google Shape;97;p17"/>
          <p:cNvSpPr txBox="1">
            <a:spLocks noGrp="1"/>
          </p:cNvSpPr>
          <p:nvPr>
            <p:ph type="subTitle" idx="4"/>
          </p:nvPr>
        </p:nvSpPr>
        <p:spPr>
          <a:xfrm>
            <a:off x="4588200" y="3687800"/>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2133"/>
              </a:spcBef>
              <a:spcAft>
                <a:spcPts val="0"/>
              </a:spcAft>
              <a:buNone/>
              <a:defRPr sz="1867">
                <a:solidFill>
                  <a:schemeClr val="dk1"/>
                </a:solidFill>
              </a:defRPr>
            </a:lvl2pPr>
            <a:lvl3pPr lvl="2" algn="ctr" rtl="0">
              <a:lnSpc>
                <a:spcPct val="100000"/>
              </a:lnSpc>
              <a:spcBef>
                <a:spcPts val="2133"/>
              </a:spcBef>
              <a:spcAft>
                <a:spcPts val="0"/>
              </a:spcAft>
              <a:buNone/>
              <a:defRPr sz="1867">
                <a:solidFill>
                  <a:schemeClr val="dk1"/>
                </a:solidFill>
              </a:defRPr>
            </a:lvl3pPr>
            <a:lvl4pPr lvl="3" algn="ctr" rtl="0">
              <a:lnSpc>
                <a:spcPct val="100000"/>
              </a:lnSpc>
              <a:spcBef>
                <a:spcPts val="2133"/>
              </a:spcBef>
              <a:spcAft>
                <a:spcPts val="0"/>
              </a:spcAft>
              <a:buNone/>
              <a:defRPr sz="1867">
                <a:solidFill>
                  <a:schemeClr val="dk1"/>
                </a:solidFill>
              </a:defRPr>
            </a:lvl4pPr>
            <a:lvl5pPr lvl="4" algn="ctr" rtl="0">
              <a:lnSpc>
                <a:spcPct val="100000"/>
              </a:lnSpc>
              <a:spcBef>
                <a:spcPts val="2133"/>
              </a:spcBef>
              <a:spcAft>
                <a:spcPts val="0"/>
              </a:spcAft>
              <a:buNone/>
              <a:defRPr sz="1867">
                <a:solidFill>
                  <a:schemeClr val="dk1"/>
                </a:solidFill>
              </a:defRPr>
            </a:lvl5pPr>
            <a:lvl6pPr lvl="5" algn="ctr" rtl="0">
              <a:lnSpc>
                <a:spcPct val="100000"/>
              </a:lnSpc>
              <a:spcBef>
                <a:spcPts val="2133"/>
              </a:spcBef>
              <a:spcAft>
                <a:spcPts val="0"/>
              </a:spcAft>
              <a:buNone/>
              <a:defRPr sz="1867">
                <a:solidFill>
                  <a:schemeClr val="dk1"/>
                </a:solidFill>
              </a:defRPr>
            </a:lvl6pPr>
            <a:lvl7pPr lvl="6" algn="ctr" rtl="0">
              <a:lnSpc>
                <a:spcPct val="100000"/>
              </a:lnSpc>
              <a:spcBef>
                <a:spcPts val="2133"/>
              </a:spcBef>
              <a:spcAft>
                <a:spcPts val="0"/>
              </a:spcAft>
              <a:buNone/>
              <a:defRPr sz="1867">
                <a:solidFill>
                  <a:schemeClr val="dk1"/>
                </a:solidFill>
              </a:defRPr>
            </a:lvl7pPr>
            <a:lvl8pPr lvl="7" algn="ctr" rtl="0">
              <a:lnSpc>
                <a:spcPct val="100000"/>
              </a:lnSpc>
              <a:spcBef>
                <a:spcPts val="2133"/>
              </a:spcBef>
              <a:spcAft>
                <a:spcPts val="0"/>
              </a:spcAft>
              <a:buNone/>
              <a:defRPr sz="1867">
                <a:solidFill>
                  <a:schemeClr val="dk1"/>
                </a:solidFill>
              </a:defRPr>
            </a:lvl8pPr>
            <a:lvl9pPr lvl="8" algn="ct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8" name="Google Shape;98;p17"/>
          <p:cNvSpPr txBox="1">
            <a:spLocks noGrp="1"/>
          </p:cNvSpPr>
          <p:nvPr>
            <p:ph type="subTitle" idx="5"/>
          </p:nvPr>
        </p:nvSpPr>
        <p:spPr>
          <a:xfrm>
            <a:off x="8125600" y="3187200"/>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99" name="Google Shape;99;p17"/>
          <p:cNvSpPr txBox="1">
            <a:spLocks noGrp="1"/>
          </p:cNvSpPr>
          <p:nvPr>
            <p:ph type="subTitle" idx="6"/>
          </p:nvPr>
        </p:nvSpPr>
        <p:spPr>
          <a:xfrm>
            <a:off x="8125600" y="3687800"/>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2133"/>
              </a:spcBef>
              <a:spcAft>
                <a:spcPts val="0"/>
              </a:spcAft>
              <a:buNone/>
              <a:defRPr sz="1867">
                <a:solidFill>
                  <a:schemeClr val="dk1"/>
                </a:solidFill>
              </a:defRPr>
            </a:lvl2pPr>
            <a:lvl3pPr lvl="2" algn="ctr" rtl="0">
              <a:lnSpc>
                <a:spcPct val="100000"/>
              </a:lnSpc>
              <a:spcBef>
                <a:spcPts val="2133"/>
              </a:spcBef>
              <a:spcAft>
                <a:spcPts val="0"/>
              </a:spcAft>
              <a:buNone/>
              <a:defRPr sz="1867">
                <a:solidFill>
                  <a:schemeClr val="dk1"/>
                </a:solidFill>
              </a:defRPr>
            </a:lvl3pPr>
            <a:lvl4pPr lvl="3" algn="ctr" rtl="0">
              <a:lnSpc>
                <a:spcPct val="100000"/>
              </a:lnSpc>
              <a:spcBef>
                <a:spcPts val="2133"/>
              </a:spcBef>
              <a:spcAft>
                <a:spcPts val="0"/>
              </a:spcAft>
              <a:buNone/>
              <a:defRPr sz="1867">
                <a:solidFill>
                  <a:schemeClr val="dk1"/>
                </a:solidFill>
              </a:defRPr>
            </a:lvl4pPr>
            <a:lvl5pPr lvl="4" algn="ctr" rtl="0">
              <a:lnSpc>
                <a:spcPct val="100000"/>
              </a:lnSpc>
              <a:spcBef>
                <a:spcPts val="2133"/>
              </a:spcBef>
              <a:spcAft>
                <a:spcPts val="0"/>
              </a:spcAft>
              <a:buNone/>
              <a:defRPr sz="1867">
                <a:solidFill>
                  <a:schemeClr val="dk1"/>
                </a:solidFill>
              </a:defRPr>
            </a:lvl5pPr>
            <a:lvl6pPr lvl="5" algn="ctr" rtl="0">
              <a:lnSpc>
                <a:spcPct val="100000"/>
              </a:lnSpc>
              <a:spcBef>
                <a:spcPts val="2133"/>
              </a:spcBef>
              <a:spcAft>
                <a:spcPts val="0"/>
              </a:spcAft>
              <a:buNone/>
              <a:defRPr sz="1867">
                <a:solidFill>
                  <a:schemeClr val="dk1"/>
                </a:solidFill>
              </a:defRPr>
            </a:lvl6pPr>
            <a:lvl7pPr lvl="6" algn="ctr" rtl="0">
              <a:lnSpc>
                <a:spcPct val="100000"/>
              </a:lnSpc>
              <a:spcBef>
                <a:spcPts val="2133"/>
              </a:spcBef>
              <a:spcAft>
                <a:spcPts val="0"/>
              </a:spcAft>
              <a:buNone/>
              <a:defRPr sz="1867">
                <a:solidFill>
                  <a:schemeClr val="dk1"/>
                </a:solidFill>
              </a:defRPr>
            </a:lvl7pPr>
            <a:lvl8pPr lvl="7" algn="ctr" rtl="0">
              <a:lnSpc>
                <a:spcPct val="100000"/>
              </a:lnSpc>
              <a:spcBef>
                <a:spcPts val="2133"/>
              </a:spcBef>
              <a:spcAft>
                <a:spcPts val="0"/>
              </a:spcAft>
              <a:buNone/>
              <a:defRPr sz="1867">
                <a:solidFill>
                  <a:schemeClr val="dk1"/>
                </a:solidFill>
              </a:defRPr>
            </a:lvl8pPr>
            <a:lvl9pPr lvl="8" algn="ct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0" name="Google Shape;100;p17"/>
          <p:cNvSpPr/>
          <p:nvPr/>
        </p:nvSpPr>
        <p:spPr>
          <a:xfrm flipH="1">
            <a:off x="6096000"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1" name="Google Shape;101;p17"/>
          <p:cNvSpPr/>
          <p:nvPr/>
        </p:nvSpPr>
        <p:spPr>
          <a:xfrm flipH="1">
            <a:off x="67"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5051893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04" name="Google Shape;104;p18"/>
          <p:cNvSpPr txBox="1">
            <a:spLocks noGrp="1"/>
          </p:cNvSpPr>
          <p:nvPr>
            <p:ph type="subTitle" idx="1"/>
          </p:nvPr>
        </p:nvSpPr>
        <p:spPr>
          <a:xfrm>
            <a:off x="2504367"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5" name="Google Shape;105;p18"/>
          <p:cNvSpPr txBox="1">
            <a:spLocks noGrp="1"/>
          </p:cNvSpPr>
          <p:nvPr>
            <p:ph type="subTitle" idx="2"/>
          </p:nvPr>
        </p:nvSpPr>
        <p:spPr>
          <a:xfrm>
            <a:off x="2504367" y="2325793"/>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6" name="Google Shape;106;p18"/>
          <p:cNvSpPr txBox="1">
            <a:spLocks noGrp="1"/>
          </p:cNvSpPr>
          <p:nvPr>
            <p:ph type="subTitle" idx="3"/>
          </p:nvPr>
        </p:nvSpPr>
        <p:spPr>
          <a:xfrm>
            <a:off x="7135329"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7" name="Google Shape;107;p18"/>
          <p:cNvSpPr txBox="1">
            <a:spLocks noGrp="1"/>
          </p:cNvSpPr>
          <p:nvPr>
            <p:ph type="subTitle" idx="4"/>
          </p:nvPr>
        </p:nvSpPr>
        <p:spPr>
          <a:xfrm>
            <a:off x="7135324" y="2325709"/>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8" name="Google Shape;108;p18"/>
          <p:cNvSpPr txBox="1">
            <a:spLocks noGrp="1"/>
          </p:cNvSpPr>
          <p:nvPr>
            <p:ph type="subTitle" idx="5"/>
          </p:nvPr>
        </p:nvSpPr>
        <p:spPr>
          <a:xfrm>
            <a:off x="2504367" y="3864197"/>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9" name="Google Shape;109;p18"/>
          <p:cNvSpPr txBox="1">
            <a:spLocks noGrp="1"/>
          </p:cNvSpPr>
          <p:nvPr>
            <p:ph type="subTitle" idx="6"/>
          </p:nvPr>
        </p:nvSpPr>
        <p:spPr>
          <a:xfrm>
            <a:off x="2504367"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0" name="Google Shape;110;p18"/>
          <p:cNvSpPr txBox="1">
            <a:spLocks noGrp="1"/>
          </p:cNvSpPr>
          <p:nvPr>
            <p:ph type="subTitle" idx="7"/>
          </p:nvPr>
        </p:nvSpPr>
        <p:spPr>
          <a:xfrm>
            <a:off x="7135233" y="3864208"/>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11" name="Google Shape;111;p18"/>
          <p:cNvSpPr txBox="1">
            <a:spLocks noGrp="1"/>
          </p:cNvSpPr>
          <p:nvPr>
            <p:ph type="subTitle" idx="8"/>
          </p:nvPr>
        </p:nvSpPr>
        <p:spPr>
          <a:xfrm>
            <a:off x="7135233"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2" name="Google Shape;112;p18"/>
          <p:cNvSpPr txBox="1">
            <a:spLocks noGrp="1"/>
          </p:cNvSpPr>
          <p:nvPr>
            <p:ph type="subTitle" idx="9"/>
          </p:nvPr>
        </p:nvSpPr>
        <p:spPr>
          <a:xfrm rot="-5400803">
            <a:off x="812012" y="2372624"/>
            <a:ext cx="1712400" cy="6568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b="1">
                <a:solidFill>
                  <a:schemeClr val="lt1"/>
                </a:solidFill>
              </a:defRPr>
            </a:lvl1pPr>
            <a:lvl2pPr lvl="1">
              <a:spcBef>
                <a:spcPts val="2133"/>
              </a:spcBef>
              <a:spcAft>
                <a:spcPts val="0"/>
              </a:spcAft>
              <a:buSzPts val="1400"/>
              <a:buNone/>
              <a:defRPr b="1"/>
            </a:lvl2pPr>
            <a:lvl3pPr lvl="2">
              <a:spcBef>
                <a:spcPts val="2133"/>
              </a:spcBef>
              <a:spcAft>
                <a:spcPts val="0"/>
              </a:spcAft>
              <a:buSzPts val="1400"/>
              <a:buNone/>
              <a:defRPr b="1"/>
            </a:lvl3pPr>
            <a:lvl4pPr lvl="3">
              <a:spcBef>
                <a:spcPts val="2133"/>
              </a:spcBef>
              <a:spcAft>
                <a:spcPts val="0"/>
              </a:spcAft>
              <a:buSzPts val="1400"/>
              <a:buNone/>
              <a:defRPr b="1"/>
            </a:lvl4pPr>
            <a:lvl5pPr lvl="4">
              <a:spcBef>
                <a:spcPts val="2133"/>
              </a:spcBef>
              <a:spcAft>
                <a:spcPts val="0"/>
              </a:spcAft>
              <a:buSzPts val="1400"/>
              <a:buNone/>
              <a:defRPr b="1"/>
            </a:lvl5pPr>
            <a:lvl6pPr lvl="5">
              <a:spcBef>
                <a:spcPts val="2133"/>
              </a:spcBef>
              <a:spcAft>
                <a:spcPts val="0"/>
              </a:spcAft>
              <a:buSzPts val="1400"/>
              <a:buNone/>
              <a:defRPr b="1"/>
            </a:lvl6pPr>
            <a:lvl7pPr lvl="6">
              <a:spcBef>
                <a:spcPts val="2133"/>
              </a:spcBef>
              <a:spcAft>
                <a:spcPts val="0"/>
              </a:spcAft>
              <a:buSzPts val="1400"/>
              <a:buNone/>
              <a:defRPr b="1"/>
            </a:lvl7pPr>
            <a:lvl8pPr lvl="7">
              <a:spcBef>
                <a:spcPts val="2133"/>
              </a:spcBef>
              <a:spcAft>
                <a:spcPts val="0"/>
              </a:spcAft>
              <a:buSzPts val="1400"/>
              <a:buNone/>
              <a:defRPr b="1"/>
            </a:lvl8pPr>
            <a:lvl9pPr lvl="8">
              <a:spcBef>
                <a:spcPts val="2133"/>
              </a:spcBef>
              <a:spcAft>
                <a:spcPts val="2133"/>
              </a:spcAft>
              <a:buSzPts val="1400"/>
              <a:buNone/>
              <a:defRPr b="1"/>
            </a:lvl9pPr>
          </a:lstStyle>
          <a:p>
            <a:r>
              <a:rPr lang="en-US"/>
              <a:t>Click to edit Master subtitle style</a:t>
            </a:r>
            <a:endParaRPr/>
          </a:p>
        </p:txBody>
      </p:sp>
      <p:sp>
        <p:nvSpPr>
          <p:cNvPr id="113" name="Google Shape;113;p18"/>
          <p:cNvSpPr txBox="1">
            <a:spLocks noGrp="1"/>
          </p:cNvSpPr>
          <p:nvPr>
            <p:ph type="subTitle" idx="13"/>
          </p:nvPr>
        </p:nvSpPr>
        <p:spPr>
          <a:xfrm rot="-5400000">
            <a:off x="812100" y="4563200"/>
            <a:ext cx="1712400" cy="65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solidFill>
                  <a:schemeClr val="lt1"/>
                </a:solidFill>
              </a:defRPr>
            </a:lvl1pPr>
            <a:lvl2pPr lvl="1" rtl="0">
              <a:spcBef>
                <a:spcPts val="2133"/>
              </a:spcBef>
              <a:spcAft>
                <a:spcPts val="0"/>
              </a:spcAft>
              <a:buSzPts val="1400"/>
              <a:buNone/>
              <a:defRPr b="1"/>
            </a:lvl2pPr>
            <a:lvl3pPr lvl="2" rtl="0">
              <a:spcBef>
                <a:spcPts val="2133"/>
              </a:spcBef>
              <a:spcAft>
                <a:spcPts val="0"/>
              </a:spcAft>
              <a:buSzPts val="1400"/>
              <a:buNone/>
              <a:defRPr b="1"/>
            </a:lvl3pPr>
            <a:lvl4pPr lvl="3" rtl="0">
              <a:spcBef>
                <a:spcPts val="2133"/>
              </a:spcBef>
              <a:spcAft>
                <a:spcPts val="0"/>
              </a:spcAft>
              <a:buSzPts val="1400"/>
              <a:buNone/>
              <a:defRPr b="1"/>
            </a:lvl4pPr>
            <a:lvl5pPr lvl="4" rtl="0">
              <a:spcBef>
                <a:spcPts val="2133"/>
              </a:spcBef>
              <a:spcAft>
                <a:spcPts val="0"/>
              </a:spcAft>
              <a:buSzPts val="1400"/>
              <a:buNone/>
              <a:defRPr b="1"/>
            </a:lvl5pPr>
            <a:lvl6pPr lvl="5" rtl="0">
              <a:spcBef>
                <a:spcPts val="2133"/>
              </a:spcBef>
              <a:spcAft>
                <a:spcPts val="0"/>
              </a:spcAft>
              <a:buSzPts val="1400"/>
              <a:buNone/>
              <a:defRPr b="1"/>
            </a:lvl6pPr>
            <a:lvl7pPr lvl="6" rtl="0">
              <a:spcBef>
                <a:spcPts val="2133"/>
              </a:spcBef>
              <a:spcAft>
                <a:spcPts val="0"/>
              </a:spcAft>
              <a:buSzPts val="1400"/>
              <a:buNone/>
              <a:defRPr b="1"/>
            </a:lvl7pPr>
            <a:lvl8pPr lvl="7" rtl="0">
              <a:spcBef>
                <a:spcPts val="2133"/>
              </a:spcBef>
              <a:spcAft>
                <a:spcPts val="0"/>
              </a:spcAft>
              <a:buSzPts val="1400"/>
              <a:buNone/>
              <a:defRPr b="1"/>
            </a:lvl8pPr>
            <a:lvl9pPr lvl="8" rtl="0">
              <a:spcBef>
                <a:spcPts val="2133"/>
              </a:spcBef>
              <a:spcAft>
                <a:spcPts val="2133"/>
              </a:spcAft>
              <a:buSzPts val="1400"/>
              <a:buNone/>
              <a:defRPr b="1"/>
            </a:lvl9pPr>
          </a:lstStyle>
          <a:p>
            <a:r>
              <a:rPr lang="en-US"/>
              <a:t>Click to edit Master subtitle style</a:t>
            </a:r>
            <a:endParaRPr/>
          </a:p>
        </p:txBody>
      </p:sp>
    </p:spTree>
    <p:extLst>
      <p:ext uri="{BB962C8B-B14F-4D97-AF65-F5344CB8AC3E}">
        <p14:creationId xmlns:p14="http://schemas.microsoft.com/office/powerpoint/2010/main" val="3989877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p:nvPr/>
        </p:nvSpPr>
        <p:spPr>
          <a:xfrm>
            <a:off x="950967" y="719333"/>
            <a:ext cx="102796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8"/>
          <p:cNvSpPr txBox="1">
            <a:spLocks noGrp="1"/>
          </p:cNvSpPr>
          <p:nvPr>
            <p:ph type="title"/>
          </p:nvPr>
        </p:nvSpPr>
        <p:spPr>
          <a:xfrm>
            <a:off x="956200" y="2018600"/>
            <a:ext cx="10279600" cy="2820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5000"/>
              <a:buFont typeface="Playfair Display"/>
              <a:buNone/>
              <a:defRPr sz="9066">
                <a:solidFill>
                  <a:schemeClr val="dk2"/>
                </a:solidFill>
                <a:latin typeface="Playfair Display"/>
                <a:ea typeface="Playfair Display"/>
                <a:cs typeface="Playfair Display"/>
                <a:sym typeface="Playfair Display"/>
              </a:defRPr>
            </a:lvl1pPr>
            <a:lvl2pPr lvl="1"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2pPr>
            <a:lvl3pPr lvl="2"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3pPr>
            <a:lvl4pPr lvl="3"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4pPr>
            <a:lvl5pPr lvl="4"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5pPr>
            <a:lvl6pPr lvl="5"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6pPr>
            <a:lvl7pPr lvl="6"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7pPr>
            <a:lvl8pPr lvl="7"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8pPr>
            <a:lvl9pPr lvl="8"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9pPr>
          </a:lstStyle>
          <a:p>
            <a:r>
              <a:rPr lang="en-US"/>
              <a:t>Click to edit Master title style</a:t>
            </a:r>
            <a:endParaRPr/>
          </a:p>
        </p:txBody>
      </p:sp>
    </p:spTree>
    <p:extLst>
      <p:ext uri="{BB962C8B-B14F-4D97-AF65-F5344CB8AC3E}">
        <p14:creationId xmlns:p14="http://schemas.microsoft.com/office/powerpoint/2010/main" val="13081318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14"/>
        <p:cNvGrpSpPr/>
        <p:nvPr/>
      </p:nvGrpSpPr>
      <p:grpSpPr>
        <a:xfrm>
          <a:off x="0" y="0"/>
          <a:ext cx="0" cy="0"/>
          <a:chOff x="0" y="0"/>
          <a:chExt cx="0" cy="0"/>
        </a:xfrm>
      </p:grpSpPr>
      <p:sp>
        <p:nvSpPr>
          <p:cNvPr id="115" name="Google Shape;115;p19"/>
          <p:cNvSpPr txBox="1">
            <a:spLocks noGrp="1"/>
          </p:cNvSpPr>
          <p:nvPr>
            <p:ph type="subTitle" idx="1"/>
          </p:nvPr>
        </p:nvSpPr>
        <p:spPr>
          <a:xfrm>
            <a:off x="7935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6" name="Google Shape;116;p19"/>
          <p:cNvSpPr txBox="1">
            <a:spLocks noGrp="1"/>
          </p:cNvSpPr>
          <p:nvPr>
            <p:ph type="subTitle" idx="2"/>
          </p:nvPr>
        </p:nvSpPr>
        <p:spPr>
          <a:xfrm>
            <a:off x="7935115"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7" name="Google Shape;117;p19"/>
          <p:cNvSpPr txBox="1">
            <a:spLocks noGrp="1"/>
          </p:cNvSpPr>
          <p:nvPr>
            <p:ph type="subTitle" idx="3"/>
          </p:nvPr>
        </p:nvSpPr>
        <p:spPr>
          <a:xfrm>
            <a:off x="7935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8" name="Google Shape;118;p19"/>
          <p:cNvSpPr txBox="1">
            <a:spLocks noGrp="1"/>
          </p:cNvSpPr>
          <p:nvPr>
            <p:ph type="subTitle" idx="4"/>
          </p:nvPr>
        </p:nvSpPr>
        <p:spPr>
          <a:xfrm>
            <a:off x="7935035"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19" name="Google Shape;119;p19"/>
          <p:cNvSpPr txBox="1">
            <a:spLocks noGrp="1"/>
          </p:cNvSpPr>
          <p:nvPr>
            <p:ph type="subTitle" idx="5"/>
          </p:nvPr>
        </p:nvSpPr>
        <p:spPr>
          <a:xfrm>
            <a:off x="4208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0" name="Google Shape;120;p19"/>
          <p:cNvSpPr txBox="1">
            <a:spLocks noGrp="1"/>
          </p:cNvSpPr>
          <p:nvPr>
            <p:ph type="subTitle" idx="6"/>
          </p:nvPr>
        </p:nvSpPr>
        <p:spPr>
          <a:xfrm>
            <a:off x="4208048"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21" name="Google Shape;121;p19"/>
          <p:cNvSpPr txBox="1">
            <a:spLocks noGrp="1"/>
          </p:cNvSpPr>
          <p:nvPr>
            <p:ph type="subTitle" idx="7"/>
          </p:nvPr>
        </p:nvSpPr>
        <p:spPr>
          <a:xfrm>
            <a:off x="4208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2" name="Google Shape;122;p19"/>
          <p:cNvSpPr txBox="1">
            <a:spLocks noGrp="1"/>
          </p:cNvSpPr>
          <p:nvPr>
            <p:ph type="subTitle" idx="8"/>
          </p:nvPr>
        </p:nvSpPr>
        <p:spPr>
          <a:xfrm>
            <a:off x="4207968"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23" name="Google Shape;123;p19"/>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24" name="Google Shape;124;p19"/>
          <p:cNvSpPr/>
          <p:nvPr/>
        </p:nvSpPr>
        <p:spPr>
          <a:xfrm rot="10800000">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 name="Google Shape;125;p19"/>
          <p:cNvSpPr/>
          <p:nvPr/>
        </p:nvSpPr>
        <p:spPr>
          <a:xfrm rot="10800000">
            <a:off x="1621600" y="1415767"/>
            <a:ext cx="1621600" cy="2013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85238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5313300" y="1994400"/>
            <a:ext cx="5407200" cy="964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28" name="Google Shape;128;p20"/>
          <p:cNvSpPr txBox="1">
            <a:spLocks noGrp="1"/>
          </p:cNvSpPr>
          <p:nvPr>
            <p:ph type="subTitle" idx="1"/>
          </p:nvPr>
        </p:nvSpPr>
        <p:spPr>
          <a:xfrm>
            <a:off x="5325833" y="2856800"/>
            <a:ext cx="5407200" cy="20068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867">
                <a:solidFill>
                  <a:schemeClr val="dk1"/>
                </a:solidFill>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29" name="Google Shape;129;p20"/>
          <p:cNvSpPr/>
          <p:nvPr/>
        </p:nvSpPr>
        <p:spPr>
          <a:xfrm rot="10800000" flipH="1">
            <a:off x="0" y="34291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 name="Google Shape;130;p20"/>
          <p:cNvSpPr/>
          <p:nvPr/>
        </p:nvSpPr>
        <p:spPr>
          <a:xfrm rot="10800000" flipH="1">
            <a:off x="1625600" y="1662900"/>
            <a:ext cx="1621600" cy="176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99660840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973433" y="2175600"/>
            <a:ext cx="6267600" cy="145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800"/>
              <a:buNone/>
              <a:defRPr sz="4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33" name="Google Shape;133;p21"/>
          <p:cNvSpPr txBox="1">
            <a:spLocks noGrp="1"/>
          </p:cNvSpPr>
          <p:nvPr>
            <p:ph type="subTitle" idx="1"/>
          </p:nvPr>
        </p:nvSpPr>
        <p:spPr>
          <a:xfrm>
            <a:off x="4973433" y="3635600"/>
            <a:ext cx="6267600" cy="114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None/>
              <a:defRPr sz="1867">
                <a:solidFill>
                  <a:schemeClr val="dk1"/>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34" name="Google Shape;134;p21"/>
          <p:cNvSpPr/>
          <p:nvPr/>
        </p:nvSpPr>
        <p:spPr>
          <a:xfrm rot="10800000" flipH="1">
            <a:off x="2814567"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5" name="Google Shape;135;p2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7409825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4915723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0" name="Google Shape;140;p23"/>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1" name="Google Shape;141;p23"/>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0006298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957067" y="510900"/>
            <a:ext cx="10277600" cy="987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4" name="Google Shape;144;p24"/>
          <p:cNvSpPr txBox="1">
            <a:spLocks noGrp="1"/>
          </p:cNvSpPr>
          <p:nvPr>
            <p:ph type="subTitle" idx="1"/>
          </p:nvPr>
        </p:nvSpPr>
        <p:spPr>
          <a:xfrm>
            <a:off x="957067" y="1674367"/>
            <a:ext cx="6175600" cy="45308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sz="1867">
                <a:solidFill>
                  <a:schemeClr val="dk1"/>
                </a:solidFill>
              </a:defRPr>
            </a:lvl1pPr>
            <a:lvl2pPr lvl="1">
              <a:spcBef>
                <a:spcPts val="2133"/>
              </a:spcBef>
              <a:spcAft>
                <a:spcPts val="0"/>
              </a:spcAft>
              <a:buSzPts val="1400"/>
              <a:buChar char="○"/>
              <a:defRPr/>
            </a:lvl2pPr>
            <a:lvl3pPr lvl="2">
              <a:spcBef>
                <a:spcPts val="2133"/>
              </a:spcBef>
              <a:spcAft>
                <a:spcPts val="0"/>
              </a:spcAft>
              <a:buSzPts val="1400"/>
              <a:buChar char="■"/>
              <a:defRPr/>
            </a:lvl3pPr>
            <a:lvl4pPr lvl="3">
              <a:spcBef>
                <a:spcPts val="2133"/>
              </a:spcBef>
              <a:spcAft>
                <a:spcPts val="0"/>
              </a:spcAft>
              <a:buSzPts val="1400"/>
              <a:buChar char="●"/>
              <a:defRPr/>
            </a:lvl4pPr>
            <a:lvl5pPr lvl="4">
              <a:spcBef>
                <a:spcPts val="2133"/>
              </a:spcBef>
              <a:spcAft>
                <a:spcPts val="0"/>
              </a:spcAft>
              <a:buSzPts val="1400"/>
              <a:buChar char="○"/>
              <a:defRPr/>
            </a:lvl5pPr>
            <a:lvl6pPr lvl="5">
              <a:spcBef>
                <a:spcPts val="2133"/>
              </a:spcBef>
              <a:spcAft>
                <a:spcPts val="0"/>
              </a:spcAft>
              <a:buSzPts val="1400"/>
              <a:buChar char="■"/>
              <a:defRPr/>
            </a:lvl6pPr>
            <a:lvl7pPr lvl="6">
              <a:spcBef>
                <a:spcPts val="2133"/>
              </a:spcBef>
              <a:spcAft>
                <a:spcPts val="0"/>
              </a:spcAft>
              <a:buSzPts val="1400"/>
              <a:buChar char="●"/>
              <a:defRPr/>
            </a:lvl7pPr>
            <a:lvl8pPr lvl="7">
              <a:spcBef>
                <a:spcPts val="2133"/>
              </a:spcBef>
              <a:spcAft>
                <a:spcPts val="0"/>
              </a:spcAft>
              <a:buSzPts val="1400"/>
              <a:buChar char="○"/>
              <a:defRPr/>
            </a:lvl8pPr>
            <a:lvl9pPr lvl="8">
              <a:spcBef>
                <a:spcPts val="2133"/>
              </a:spcBef>
              <a:spcAft>
                <a:spcPts val="2133"/>
              </a:spcAft>
              <a:buSzPts val="1400"/>
              <a:buChar char="■"/>
              <a:defRPr/>
            </a:lvl9pPr>
          </a:lstStyle>
          <a:p>
            <a:r>
              <a:rPr lang="en-US"/>
              <a:t>Click to edit Master subtitle style</a:t>
            </a:r>
            <a:endParaRPr/>
          </a:p>
        </p:txBody>
      </p:sp>
      <p:sp>
        <p:nvSpPr>
          <p:cNvPr id="145" name="Google Shape;145;p24"/>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620282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1001300"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48" name="Google Shape;148;p25"/>
          <p:cNvSpPr txBox="1">
            <a:spLocks noGrp="1"/>
          </p:cNvSpPr>
          <p:nvPr>
            <p:ph type="subTitle" idx="1"/>
          </p:nvPr>
        </p:nvSpPr>
        <p:spPr>
          <a:xfrm>
            <a:off x="1001300"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49" name="Google Shape;149;p25"/>
          <p:cNvSpPr txBox="1">
            <a:spLocks noGrp="1"/>
          </p:cNvSpPr>
          <p:nvPr>
            <p:ph type="title" idx="2" hasCustomPrompt="1"/>
          </p:nvPr>
        </p:nvSpPr>
        <p:spPr>
          <a:xfrm>
            <a:off x="4678116"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0" name="Google Shape;150;p25"/>
          <p:cNvSpPr txBox="1">
            <a:spLocks noGrp="1"/>
          </p:cNvSpPr>
          <p:nvPr>
            <p:ph type="subTitle" idx="3"/>
          </p:nvPr>
        </p:nvSpPr>
        <p:spPr>
          <a:xfrm>
            <a:off x="4678116"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1" name="Google Shape;151;p25"/>
          <p:cNvSpPr txBox="1">
            <a:spLocks noGrp="1"/>
          </p:cNvSpPr>
          <p:nvPr>
            <p:ph type="title" idx="4"/>
          </p:nvPr>
        </p:nvSpPr>
        <p:spPr>
          <a:xfrm>
            <a:off x="957067" y="510900"/>
            <a:ext cx="10277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52" name="Google Shape;152;p25"/>
          <p:cNvSpPr txBox="1">
            <a:spLocks noGrp="1"/>
          </p:cNvSpPr>
          <p:nvPr>
            <p:ph type="title" idx="5" hasCustomPrompt="1"/>
          </p:nvPr>
        </p:nvSpPr>
        <p:spPr>
          <a:xfrm>
            <a:off x="8288133"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3" name="Google Shape;153;p25"/>
          <p:cNvSpPr txBox="1">
            <a:spLocks noGrp="1"/>
          </p:cNvSpPr>
          <p:nvPr>
            <p:ph type="subTitle" idx="6"/>
          </p:nvPr>
        </p:nvSpPr>
        <p:spPr>
          <a:xfrm>
            <a:off x="8288133"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4" name="Google Shape;154;p25"/>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5" name="Google Shape;155;p25"/>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51909011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9492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58" name="Google Shape;158;p26"/>
          <p:cNvSpPr txBox="1">
            <a:spLocks noGrp="1"/>
          </p:cNvSpPr>
          <p:nvPr>
            <p:ph type="subTitle" idx="2"/>
          </p:nvPr>
        </p:nvSpPr>
        <p:spPr>
          <a:xfrm>
            <a:off x="9492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59" name="Google Shape;159;p26"/>
          <p:cNvSpPr txBox="1">
            <a:spLocks noGrp="1"/>
          </p:cNvSpPr>
          <p:nvPr>
            <p:ph type="subTitle" idx="3"/>
          </p:nvPr>
        </p:nvSpPr>
        <p:spPr>
          <a:xfrm>
            <a:off x="39786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0" name="Google Shape;160;p26"/>
          <p:cNvSpPr txBox="1">
            <a:spLocks noGrp="1"/>
          </p:cNvSpPr>
          <p:nvPr>
            <p:ph type="subTitle" idx="4"/>
          </p:nvPr>
        </p:nvSpPr>
        <p:spPr>
          <a:xfrm>
            <a:off x="39786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1" name="Google Shape;161;p26"/>
          <p:cNvSpPr txBox="1">
            <a:spLocks noGrp="1"/>
          </p:cNvSpPr>
          <p:nvPr>
            <p:ph type="subTitle" idx="5"/>
          </p:nvPr>
        </p:nvSpPr>
        <p:spPr>
          <a:xfrm>
            <a:off x="70080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2" name="Google Shape;162;p26"/>
          <p:cNvSpPr txBox="1">
            <a:spLocks noGrp="1"/>
          </p:cNvSpPr>
          <p:nvPr>
            <p:ph type="subTitle" idx="6"/>
          </p:nvPr>
        </p:nvSpPr>
        <p:spPr>
          <a:xfrm>
            <a:off x="70080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63" name="Google Shape;163;p26"/>
          <p:cNvSpPr txBox="1">
            <a:spLocks noGrp="1"/>
          </p:cNvSpPr>
          <p:nvPr>
            <p:ph type="subTitle" idx="7"/>
          </p:nvPr>
        </p:nvSpPr>
        <p:spPr>
          <a:xfrm>
            <a:off x="9492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4" name="Google Shape;164;p26"/>
          <p:cNvSpPr txBox="1">
            <a:spLocks noGrp="1"/>
          </p:cNvSpPr>
          <p:nvPr>
            <p:ph type="subTitle" idx="8"/>
          </p:nvPr>
        </p:nvSpPr>
        <p:spPr>
          <a:xfrm>
            <a:off x="9492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5" name="Google Shape;165;p26"/>
          <p:cNvSpPr txBox="1">
            <a:spLocks noGrp="1"/>
          </p:cNvSpPr>
          <p:nvPr>
            <p:ph type="subTitle" idx="9"/>
          </p:nvPr>
        </p:nvSpPr>
        <p:spPr>
          <a:xfrm>
            <a:off x="39786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6" name="Google Shape;166;p26"/>
          <p:cNvSpPr txBox="1">
            <a:spLocks noGrp="1"/>
          </p:cNvSpPr>
          <p:nvPr>
            <p:ph type="subTitle" idx="13"/>
          </p:nvPr>
        </p:nvSpPr>
        <p:spPr>
          <a:xfrm>
            <a:off x="39786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7" name="Google Shape;167;p26"/>
          <p:cNvSpPr txBox="1">
            <a:spLocks noGrp="1"/>
          </p:cNvSpPr>
          <p:nvPr>
            <p:ph type="subTitle" idx="14"/>
          </p:nvPr>
        </p:nvSpPr>
        <p:spPr>
          <a:xfrm>
            <a:off x="70080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8" name="Google Shape;168;p26"/>
          <p:cNvSpPr txBox="1">
            <a:spLocks noGrp="1"/>
          </p:cNvSpPr>
          <p:nvPr>
            <p:ph type="subTitle" idx="15"/>
          </p:nvPr>
        </p:nvSpPr>
        <p:spPr>
          <a:xfrm>
            <a:off x="70080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9" name="Google Shape;169;p26"/>
          <p:cNvSpPr txBox="1">
            <a:spLocks noGrp="1"/>
          </p:cNvSpPr>
          <p:nvPr>
            <p:ph type="title"/>
          </p:nvPr>
        </p:nvSpPr>
        <p:spPr>
          <a:xfrm>
            <a:off x="957067" y="510900"/>
            <a:ext cx="10277600" cy="862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70" name="Google Shape;170;p26"/>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1" name="Google Shape;171;p26"/>
          <p:cNvSpPr/>
          <p:nvPr/>
        </p:nvSpPr>
        <p:spPr>
          <a:xfrm>
            <a:off x="1057040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1654172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80"/>
        <p:cNvGrpSpPr/>
        <p:nvPr/>
      </p:nvGrpSpPr>
      <p:grpSpPr>
        <a:xfrm>
          <a:off x="0" y="0"/>
          <a:ext cx="0" cy="0"/>
          <a:chOff x="0" y="0"/>
          <a:chExt cx="0" cy="0"/>
        </a:xfrm>
      </p:grpSpPr>
    </p:spTree>
    <p:extLst>
      <p:ext uri="{BB962C8B-B14F-4D97-AF65-F5344CB8AC3E}">
        <p14:creationId xmlns:p14="http://schemas.microsoft.com/office/powerpoint/2010/main" val="239370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950967" y="1158235"/>
            <a:ext cx="6553600" cy="7280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Montserrat"/>
              <a:buNone/>
              <a:defRPr sz="3333"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40" name="Google Shape;40;p9"/>
          <p:cNvSpPr txBox="1">
            <a:spLocks noGrp="1"/>
          </p:cNvSpPr>
          <p:nvPr>
            <p:ph type="body" idx="1"/>
          </p:nvPr>
        </p:nvSpPr>
        <p:spPr>
          <a:xfrm>
            <a:off x="952067" y="2571401"/>
            <a:ext cx="6553600" cy="28988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lt1"/>
              </a:buClr>
              <a:buSzPts val="1400"/>
              <a:buChar char="●"/>
              <a:defRPr sz="1867">
                <a:solidFill>
                  <a:schemeClr val="lt1"/>
                </a:solidFill>
              </a:defRPr>
            </a:lvl1pPr>
            <a:lvl2pPr marL="1219170" lvl="1" indent="-389457">
              <a:spcBef>
                <a:spcPts val="1333"/>
              </a:spcBef>
              <a:spcAft>
                <a:spcPts val="0"/>
              </a:spcAft>
              <a:buClr>
                <a:schemeClr val="lt1"/>
              </a:buClr>
              <a:buSzPts val="1000"/>
              <a:buChar char="○"/>
              <a:defRPr sz="1333">
                <a:solidFill>
                  <a:schemeClr val="lt1"/>
                </a:solidFill>
              </a:defRPr>
            </a:lvl2pPr>
            <a:lvl3pPr marL="1828754" lvl="2" indent="-389457">
              <a:spcBef>
                <a:spcPts val="0"/>
              </a:spcBef>
              <a:spcAft>
                <a:spcPts val="0"/>
              </a:spcAft>
              <a:buClr>
                <a:schemeClr val="lt1"/>
              </a:buClr>
              <a:buSzPts val="1000"/>
              <a:buChar char="■"/>
              <a:defRPr sz="1333">
                <a:solidFill>
                  <a:schemeClr val="lt1"/>
                </a:solidFill>
              </a:defRPr>
            </a:lvl3pPr>
            <a:lvl4pPr marL="2438339" lvl="3" indent="-389457">
              <a:spcBef>
                <a:spcPts val="0"/>
              </a:spcBef>
              <a:spcAft>
                <a:spcPts val="0"/>
              </a:spcAft>
              <a:buClr>
                <a:schemeClr val="lt1"/>
              </a:buClr>
              <a:buSzPts val="1000"/>
              <a:buChar char="●"/>
              <a:defRPr sz="1333">
                <a:solidFill>
                  <a:schemeClr val="lt1"/>
                </a:solidFill>
              </a:defRPr>
            </a:lvl4pPr>
            <a:lvl5pPr marL="3047924" lvl="4" indent="-389457">
              <a:spcBef>
                <a:spcPts val="0"/>
              </a:spcBef>
              <a:spcAft>
                <a:spcPts val="0"/>
              </a:spcAft>
              <a:buClr>
                <a:schemeClr val="lt1"/>
              </a:buClr>
              <a:buSzPts val="1000"/>
              <a:buChar char="○"/>
              <a:defRPr sz="1333">
                <a:solidFill>
                  <a:schemeClr val="lt1"/>
                </a:solidFill>
              </a:defRPr>
            </a:lvl5pPr>
            <a:lvl6pPr marL="3657509" lvl="5" indent="-389457">
              <a:spcBef>
                <a:spcPts val="0"/>
              </a:spcBef>
              <a:spcAft>
                <a:spcPts val="0"/>
              </a:spcAft>
              <a:buClr>
                <a:schemeClr val="lt1"/>
              </a:buClr>
              <a:buSzPts val="1000"/>
              <a:buChar char="■"/>
              <a:defRPr sz="1333">
                <a:solidFill>
                  <a:schemeClr val="lt1"/>
                </a:solidFill>
              </a:defRPr>
            </a:lvl6pPr>
            <a:lvl7pPr marL="4267093" lvl="6" indent="-389457">
              <a:spcBef>
                <a:spcPts val="0"/>
              </a:spcBef>
              <a:spcAft>
                <a:spcPts val="0"/>
              </a:spcAft>
              <a:buClr>
                <a:schemeClr val="lt1"/>
              </a:buClr>
              <a:buSzPts val="1000"/>
              <a:buChar char="●"/>
              <a:defRPr sz="1333">
                <a:solidFill>
                  <a:schemeClr val="lt1"/>
                </a:solidFill>
              </a:defRPr>
            </a:lvl7pPr>
            <a:lvl8pPr marL="4876678" lvl="7" indent="-389457">
              <a:spcBef>
                <a:spcPts val="0"/>
              </a:spcBef>
              <a:spcAft>
                <a:spcPts val="0"/>
              </a:spcAft>
              <a:buClr>
                <a:schemeClr val="lt1"/>
              </a:buClr>
              <a:buSzPts val="1000"/>
              <a:buChar char="○"/>
              <a:defRPr sz="1333">
                <a:solidFill>
                  <a:schemeClr val="lt1"/>
                </a:solidFill>
              </a:defRPr>
            </a:lvl8pPr>
            <a:lvl9pPr marL="5486263" lvl="8" indent="-389457">
              <a:spcBef>
                <a:spcPts val="0"/>
              </a:spcBef>
              <a:spcAft>
                <a:spcPts val="0"/>
              </a:spcAft>
              <a:buClr>
                <a:schemeClr val="lt1"/>
              </a:buClr>
              <a:buSzPts val="1000"/>
              <a:buChar char="■"/>
              <a:defRPr sz="1333">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1819784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7037433" y="1676400"/>
            <a:ext cx="4203600" cy="806800"/>
          </a:xfrm>
          <a:prstGeom prst="rect">
            <a:avLst/>
          </a:prstGeom>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Clr>
                <a:srgbClr val="000000"/>
              </a:buClr>
              <a:buSzPts val="2100"/>
              <a:buFont typeface="Montserrat"/>
              <a:buNone/>
              <a:defRPr sz="3333" b="1">
                <a:solidFill>
                  <a:schemeClr val="lt1"/>
                </a:solidFill>
                <a:latin typeface="Playfair Display"/>
                <a:ea typeface="Playfair Display"/>
                <a:cs typeface="Playfair Display"/>
                <a:sym typeface="Playfair Display"/>
              </a:defRPr>
            </a:lvl1pPr>
          </a:lstStyle>
          <a:p>
            <a:pPr lvl="0"/>
            <a:r>
              <a:rPr lang="en-US"/>
              <a:t>Click to edit Master text styles</a:t>
            </a:r>
          </a:p>
        </p:txBody>
      </p:sp>
    </p:spTree>
    <p:extLst>
      <p:ext uri="{BB962C8B-B14F-4D97-AF65-F5344CB8AC3E}">
        <p14:creationId xmlns:p14="http://schemas.microsoft.com/office/powerpoint/2010/main" val="401417708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theme" Target="../theme/theme3.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2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Playfair Display"/>
              <a:buNone/>
              <a:defRPr sz="25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2500"/>
              <a:buNone/>
              <a:defRPr sz="2500">
                <a:solidFill>
                  <a:schemeClr val="dk1"/>
                </a:solidFill>
              </a:defRPr>
            </a:lvl2pPr>
            <a:lvl3pPr lvl="2" algn="ctr">
              <a:spcBef>
                <a:spcPts val="0"/>
              </a:spcBef>
              <a:spcAft>
                <a:spcPts val="0"/>
              </a:spcAft>
              <a:buClr>
                <a:schemeClr val="dk1"/>
              </a:buClr>
              <a:buSzPts val="2500"/>
              <a:buNone/>
              <a:defRPr sz="2500">
                <a:solidFill>
                  <a:schemeClr val="dk1"/>
                </a:solidFill>
              </a:defRPr>
            </a:lvl3pPr>
            <a:lvl4pPr lvl="3" algn="ctr">
              <a:spcBef>
                <a:spcPts val="0"/>
              </a:spcBef>
              <a:spcAft>
                <a:spcPts val="0"/>
              </a:spcAft>
              <a:buClr>
                <a:schemeClr val="dk1"/>
              </a:buClr>
              <a:buSzPts val="2500"/>
              <a:buNone/>
              <a:defRPr sz="2500">
                <a:solidFill>
                  <a:schemeClr val="dk1"/>
                </a:solidFill>
              </a:defRPr>
            </a:lvl4pPr>
            <a:lvl5pPr lvl="4" algn="ctr">
              <a:spcBef>
                <a:spcPts val="0"/>
              </a:spcBef>
              <a:spcAft>
                <a:spcPts val="0"/>
              </a:spcAft>
              <a:buClr>
                <a:schemeClr val="dk1"/>
              </a:buClr>
              <a:buSzPts val="2500"/>
              <a:buNone/>
              <a:defRPr sz="2500">
                <a:solidFill>
                  <a:schemeClr val="dk1"/>
                </a:solidFill>
              </a:defRPr>
            </a:lvl5pPr>
            <a:lvl6pPr lvl="5" algn="ctr">
              <a:spcBef>
                <a:spcPts val="0"/>
              </a:spcBef>
              <a:spcAft>
                <a:spcPts val="0"/>
              </a:spcAft>
              <a:buClr>
                <a:schemeClr val="dk1"/>
              </a:buClr>
              <a:buSzPts val="2500"/>
              <a:buNone/>
              <a:defRPr sz="2500">
                <a:solidFill>
                  <a:schemeClr val="dk1"/>
                </a:solidFill>
              </a:defRPr>
            </a:lvl6pPr>
            <a:lvl7pPr lvl="6" algn="ctr">
              <a:spcBef>
                <a:spcPts val="0"/>
              </a:spcBef>
              <a:spcAft>
                <a:spcPts val="0"/>
              </a:spcAft>
              <a:buClr>
                <a:schemeClr val="dk1"/>
              </a:buClr>
              <a:buSzPts val="2500"/>
              <a:buNone/>
              <a:defRPr sz="2500">
                <a:solidFill>
                  <a:schemeClr val="dk1"/>
                </a:solidFill>
              </a:defRPr>
            </a:lvl7pPr>
            <a:lvl8pPr lvl="7" algn="ctr">
              <a:spcBef>
                <a:spcPts val="0"/>
              </a:spcBef>
              <a:spcAft>
                <a:spcPts val="0"/>
              </a:spcAft>
              <a:buClr>
                <a:schemeClr val="dk1"/>
              </a:buClr>
              <a:buSzPts val="2500"/>
              <a:buNone/>
              <a:defRPr sz="2500">
                <a:solidFill>
                  <a:schemeClr val="dk1"/>
                </a:solidFill>
              </a:defRPr>
            </a:lvl8pPr>
            <a:lvl9pPr lvl="8" algn="ctr">
              <a:spcBef>
                <a:spcPts val="0"/>
              </a:spcBef>
              <a:spcAft>
                <a:spcPts val="0"/>
              </a:spcAft>
              <a:buClr>
                <a:schemeClr val="dk1"/>
              </a:buClr>
              <a:buSzPts val="2500"/>
              <a:buNone/>
              <a:defRPr sz="2500">
                <a:solidFill>
                  <a:schemeClr val="dk1"/>
                </a:solidFill>
              </a:defRPr>
            </a:lvl9pPr>
          </a:lstStyle>
          <a:p>
            <a:endParaRPr/>
          </a:p>
        </p:txBody>
      </p:sp>
      <p:sp>
        <p:nvSpPr>
          <p:cNvPr id="7" name="Google Shape;7;p1"/>
          <p:cNvSpPr txBox="1">
            <a:spLocks noGrp="1"/>
          </p:cNvSpPr>
          <p:nvPr>
            <p:ph type="body" idx="1"/>
          </p:nvPr>
        </p:nvSpPr>
        <p:spPr>
          <a:xfrm>
            <a:off x="950967" y="1577367"/>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61926934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322"/>
        <p:cNvGrpSpPr/>
        <p:nvPr/>
      </p:nvGrpSpPr>
      <p:grpSpPr>
        <a:xfrm>
          <a:off x="0" y="0"/>
          <a:ext cx="0" cy="0"/>
          <a:chOff x="0" y="0"/>
          <a:chExt cx="0" cy="0"/>
        </a:xfrm>
      </p:grpSpPr>
      <p:sp>
        <p:nvSpPr>
          <p:cNvPr id="323" name="Google Shape;323;p53"/>
          <p:cNvSpPr txBox="1">
            <a:spLocks noGrp="1"/>
          </p:cNvSpPr>
          <p:nvPr>
            <p:ph type="title"/>
          </p:nvPr>
        </p:nvSpPr>
        <p:spPr>
          <a:xfrm>
            <a:off x="950967" y="719333"/>
            <a:ext cx="102900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1pPr>
            <a:lvl2pPr lvl="1"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2pPr>
            <a:lvl3pPr lvl="2"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3pPr>
            <a:lvl4pPr lvl="3"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4pPr>
            <a:lvl5pPr lvl="4"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5pPr>
            <a:lvl6pPr lvl="5"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6pPr>
            <a:lvl7pPr lvl="6"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7pPr>
            <a:lvl8pPr lvl="7"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8pPr>
            <a:lvl9pPr lvl="8"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9pPr>
          </a:lstStyle>
          <a:p>
            <a:endParaRPr/>
          </a:p>
        </p:txBody>
      </p:sp>
      <p:sp>
        <p:nvSpPr>
          <p:cNvPr id="324" name="Google Shape;324;p5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1pPr>
            <a:lvl2pPr marL="914400" lvl="1"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2pPr>
            <a:lvl3pPr marL="1371600" lvl="2"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3pPr>
            <a:lvl4pPr marL="1828800" lvl="3"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4pPr>
            <a:lvl5pPr marL="2286000" lvl="4"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5pPr>
            <a:lvl6pPr marL="2743200" lvl="5"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6pPr>
            <a:lvl7pPr marL="3200400" lvl="6"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7pPr>
            <a:lvl8pPr marL="3657600" lvl="7"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8pPr>
            <a:lvl9pPr marL="4114800" lvl="8"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9pPr>
          </a:lstStyle>
          <a:p>
            <a:endParaRPr/>
          </a:p>
        </p:txBody>
      </p:sp>
    </p:spTree>
    <p:extLst>
      <p:ext uri="{BB962C8B-B14F-4D97-AF65-F5344CB8AC3E}">
        <p14:creationId xmlns:p14="http://schemas.microsoft.com/office/powerpoint/2010/main" val="945884238"/>
      </p:ext>
    </p:extLst>
  </p:cSld>
  <p:clrMap bg1="lt1" tx1="dk1" bg2="dk2" tx2="lt2" accent1="accent1" accent2="accent2" accent3="accent3" accent4="accent4" accent5="accent5" accent6="accent6" hlink="hlink" folHlink="folHlink"/>
  <p:sldLayoutIdLst>
    <p:sldLayoutId id="2147483713" r:id="rId1"/>
    <p:sldLayoutId id="2147483714" r:id="rId2"/>
    <p:sldLayoutId id="2147483715"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112833359"/>
      </p:ext>
    </p:extLst>
  </p:cSld>
  <p:clrMap bg1="lt1" tx1="dk1" bg2="dk2" tx2="lt2" accent1="accent1" accent2="accent2" accent3="accent3" accent4="accent4" accent5="accent5" accent6="accent6" hlink="hlink" folHlink="folHlink"/>
  <p:sldLayoutIdLst>
    <p:sldLayoutId id="2147483747" r:id="rId1"/>
    <p:sldLayoutId id="2147483748" r:id="rId2"/>
    <p:sldLayoutId id="2147483750" r:id="rId3"/>
    <p:sldLayoutId id="2147483751" r:id="rId4"/>
    <p:sldLayoutId id="2147483752" r:id="rId5"/>
    <p:sldLayoutId id="2147483753"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799453966"/>
      </p:ext>
    </p:extLst>
  </p:cSld>
  <p:clrMap bg1="lt1" tx1="dk1" bg2="dk2" tx2="lt2" accent1="accent1" accent2="accent2" accent3="accent3" accent4="accent4" accent5="accent5" accent6="accent6" hlink="hlink" folHlink="folHlink"/>
  <p:sldLayoutIdLst>
    <p:sldLayoutId id="214748377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Layout" Target="../diagrams/layout2.xml"/><Relationship Id="rId7" Type="http://schemas.openxmlformats.org/officeDocument/2006/relationships/image" Target="../media/image9.jpg"/><Relationship Id="rId12" Type="http://schemas.openxmlformats.org/officeDocument/2006/relationships/image" Target="../media/image14.jpg"/><Relationship Id="rId2" Type="http://schemas.openxmlformats.org/officeDocument/2006/relationships/diagramData" Target="../diagrams/data2.xml"/><Relationship Id="rId1" Type="http://schemas.openxmlformats.org/officeDocument/2006/relationships/slideLayout" Target="../slideLayouts/slideLayout74.xml"/><Relationship Id="rId6" Type="http://schemas.microsoft.com/office/2007/relationships/diagramDrawing" Target="../diagrams/drawing2.xml"/><Relationship Id="rId11" Type="http://schemas.openxmlformats.org/officeDocument/2006/relationships/image" Target="../media/image13.jpg"/><Relationship Id="rId5" Type="http://schemas.openxmlformats.org/officeDocument/2006/relationships/diagramColors" Target="../diagrams/colors2.xml"/><Relationship Id="rId10" Type="http://schemas.openxmlformats.org/officeDocument/2006/relationships/image" Target="../media/image12.jpg"/><Relationship Id="rId4" Type="http://schemas.openxmlformats.org/officeDocument/2006/relationships/diagramQuickStyle" Target="../diagrams/quickStyle2.xml"/><Relationship Id="rId9"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B256-500E-4F38-987B-F3E7FEA1938C}"/>
              </a:ext>
            </a:extLst>
          </p:cNvPr>
          <p:cNvSpPr>
            <a:spLocks noGrp="1"/>
          </p:cNvSpPr>
          <p:nvPr>
            <p:ph type="ctrTitle"/>
          </p:nvPr>
        </p:nvSpPr>
        <p:spPr>
          <a:xfrm>
            <a:off x="2062264" y="515520"/>
            <a:ext cx="8628433" cy="1356851"/>
          </a:xfrm>
        </p:spPr>
        <p:txBody>
          <a:bodyPr lIns="0" tIns="0" rIns="0" bIns="1440000" anchor="t"/>
          <a:lstStyle/>
          <a:p>
            <a:pPr algn="ctr"/>
            <a:r>
              <a:rPr lang="en-US" sz="3200" dirty="0"/>
              <a:t>DATA ANALYTICS INTERNSHIP 2024</a:t>
            </a:r>
            <a:br>
              <a:rPr lang="en-US" sz="3200" dirty="0"/>
            </a:br>
            <a:br>
              <a:rPr lang="en-US" sz="3200" dirty="0"/>
            </a:br>
            <a:r>
              <a:rPr lang="en-US" sz="3200" dirty="0"/>
              <a:t>Final Project Presentation</a:t>
            </a:r>
            <a:endParaRPr lang="en-IN" sz="3200" dirty="0"/>
          </a:p>
        </p:txBody>
      </p:sp>
      <p:sp>
        <p:nvSpPr>
          <p:cNvPr id="3" name="Subtitle 2">
            <a:extLst>
              <a:ext uri="{FF2B5EF4-FFF2-40B4-BE49-F238E27FC236}">
                <a16:creationId xmlns:a16="http://schemas.microsoft.com/office/drawing/2014/main" id="{E605BAF4-0687-432F-8F39-4A08D1043622}"/>
              </a:ext>
            </a:extLst>
          </p:cNvPr>
          <p:cNvSpPr>
            <a:spLocks noGrp="1"/>
          </p:cNvSpPr>
          <p:nvPr>
            <p:ph type="subTitle" idx="1"/>
          </p:nvPr>
        </p:nvSpPr>
        <p:spPr>
          <a:xfrm>
            <a:off x="1906621" y="2986391"/>
            <a:ext cx="9885329" cy="3589507"/>
          </a:xfrm>
          <a:noFill/>
        </p:spPr>
        <p:txBody>
          <a:bodyPr/>
          <a:lstStyle/>
          <a:p>
            <a:pPr algn="ctr"/>
            <a:r>
              <a:rPr lang="en-US" b="1" dirty="0">
                <a:solidFill>
                  <a:srgbClr val="790763"/>
                </a:solidFill>
              </a:rPr>
              <a:t>Project: Analyzing renewable energy production across different nations and their effects on carbon emissions</a:t>
            </a:r>
          </a:p>
          <a:p>
            <a:pPr algn="ctr"/>
            <a:endParaRPr lang="en-US" b="1" dirty="0">
              <a:solidFill>
                <a:srgbClr val="790763"/>
              </a:solidFill>
            </a:endParaRPr>
          </a:p>
          <a:p>
            <a:pPr algn="ctr"/>
            <a:r>
              <a:rPr lang="en-US" b="1" dirty="0">
                <a:solidFill>
                  <a:srgbClr val="790763"/>
                </a:solidFill>
              </a:rPr>
              <a:t>Team : </a:t>
            </a:r>
            <a:r>
              <a:rPr lang="en-US" b="1" dirty="0" err="1">
                <a:solidFill>
                  <a:srgbClr val="790763"/>
                </a:solidFill>
              </a:rPr>
              <a:t>LazyBuds</a:t>
            </a:r>
            <a:endParaRPr lang="en-US" b="1" dirty="0">
              <a:solidFill>
                <a:srgbClr val="790763"/>
              </a:solidFill>
            </a:endParaRPr>
          </a:p>
          <a:p>
            <a:pPr algn="ctr"/>
            <a:endParaRPr lang="en-US" b="1" dirty="0">
              <a:solidFill>
                <a:srgbClr val="790763"/>
              </a:solidFill>
            </a:endParaRPr>
          </a:p>
          <a:p>
            <a:pPr algn="ctr"/>
            <a:r>
              <a:rPr lang="en-US" b="1" dirty="0">
                <a:solidFill>
                  <a:srgbClr val="790763"/>
                </a:solidFill>
              </a:rPr>
              <a:t>College : Maharaja Agrasen Institute of Technology </a:t>
            </a:r>
          </a:p>
          <a:p>
            <a:endParaRPr lang="en-IN" dirty="0">
              <a:solidFill>
                <a:srgbClr val="0070C0"/>
              </a:solidFill>
            </a:endParaRPr>
          </a:p>
          <a:p>
            <a:endParaRPr lang="en-IN" dirty="0">
              <a:solidFill>
                <a:srgbClr val="0070C0"/>
              </a:solidFill>
            </a:endParaRPr>
          </a:p>
          <a:p>
            <a:endParaRPr lang="en-IN" dirty="0">
              <a:solidFill>
                <a:srgbClr val="0070C0"/>
              </a:solidFill>
            </a:endParaRPr>
          </a:p>
          <a:p>
            <a:endParaRPr lang="en-IN" dirty="0">
              <a:solidFill>
                <a:srgbClr val="0070C0"/>
              </a:solidFill>
            </a:endParaRPr>
          </a:p>
        </p:txBody>
      </p:sp>
      <p:cxnSp>
        <p:nvCxnSpPr>
          <p:cNvPr id="5" name="Straight Connector 4">
            <a:extLst>
              <a:ext uri="{FF2B5EF4-FFF2-40B4-BE49-F238E27FC236}">
                <a16:creationId xmlns:a16="http://schemas.microsoft.com/office/drawing/2014/main" id="{660C102B-30A0-45CA-9D00-ED3BE007AB4C}"/>
              </a:ext>
            </a:extLst>
          </p:cNvPr>
          <p:cNvCxnSpPr>
            <a:cxnSpLocks/>
          </p:cNvCxnSpPr>
          <p:nvPr/>
        </p:nvCxnSpPr>
        <p:spPr>
          <a:xfrm>
            <a:off x="2490281" y="1184218"/>
            <a:ext cx="7762672" cy="0"/>
          </a:xfrm>
          <a:prstGeom prst="line">
            <a:avLst/>
          </a:prstGeom>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99457E3F-9993-4580-AD61-5CBA40BB40F2}"/>
              </a:ext>
            </a:extLst>
          </p:cNvPr>
          <p:cNvSpPr txBox="1"/>
          <p:nvPr/>
        </p:nvSpPr>
        <p:spPr>
          <a:xfrm>
            <a:off x="184825" y="6342480"/>
            <a:ext cx="3297676" cy="369332"/>
          </a:xfrm>
          <a:prstGeom prst="rect">
            <a:avLst/>
          </a:prstGeom>
          <a:noFill/>
        </p:spPr>
        <p:txBody>
          <a:bodyPr wrap="square" rtlCol="0">
            <a:spAutoFit/>
          </a:bodyPr>
          <a:lstStyle/>
          <a:p>
            <a:r>
              <a:rPr lang="en-US" sz="1800" dirty="0">
                <a:solidFill>
                  <a:schemeClr val="accent1">
                    <a:lumMod val="90000"/>
                    <a:lumOff val="10000"/>
                  </a:schemeClr>
                </a:solidFill>
              </a:rPr>
              <a:t>IBM </a:t>
            </a:r>
            <a:r>
              <a:rPr lang="en-US" sz="1800" dirty="0" err="1">
                <a:solidFill>
                  <a:schemeClr val="accent1">
                    <a:lumMod val="90000"/>
                    <a:lumOff val="10000"/>
                  </a:schemeClr>
                </a:solidFill>
              </a:rPr>
              <a:t>SKillsBuild</a:t>
            </a:r>
            <a:r>
              <a:rPr lang="en-US" sz="1800" dirty="0">
                <a:solidFill>
                  <a:schemeClr val="accent1">
                    <a:lumMod val="90000"/>
                    <a:lumOff val="10000"/>
                  </a:schemeClr>
                </a:solidFill>
              </a:rPr>
              <a:t> Data Analytics</a:t>
            </a:r>
            <a:endParaRPr lang="en-IN" sz="1800" dirty="0">
              <a:solidFill>
                <a:schemeClr val="accent1">
                  <a:lumMod val="90000"/>
                  <a:lumOff val="10000"/>
                </a:schemeClr>
              </a:solidFill>
            </a:endParaRPr>
          </a:p>
        </p:txBody>
      </p:sp>
      <p:pic>
        <p:nvPicPr>
          <p:cNvPr id="13" name="Picture 12">
            <a:extLst>
              <a:ext uri="{FF2B5EF4-FFF2-40B4-BE49-F238E27FC236}">
                <a16:creationId xmlns:a16="http://schemas.microsoft.com/office/drawing/2014/main" id="{8FC6A913-48A1-456E-8C45-FBAC8A4B9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950" y="5865506"/>
            <a:ext cx="3324225" cy="846306"/>
          </a:xfrm>
          <a:prstGeom prst="rect">
            <a:avLst/>
          </a:prstGeom>
          <a:effectLst>
            <a:softEdge rad="63500"/>
          </a:effectLst>
        </p:spPr>
      </p:pic>
    </p:spTree>
    <p:extLst>
      <p:ext uri="{BB962C8B-B14F-4D97-AF65-F5344CB8AC3E}">
        <p14:creationId xmlns:p14="http://schemas.microsoft.com/office/powerpoint/2010/main" val="2601537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AD1D4-C063-40B5-97B5-F2285B75E796}"/>
              </a:ext>
            </a:extLst>
          </p:cNvPr>
          <p:cNvSpPr txBox="1"/>
          <p:nvPr/>
        </p:nvSpPr>
        <p:spPr>
          <a:xfrm>
            <a:off x="3743325" y="3038475"/>
            <a:ext cx="4981575" cy="646331"/>
          </a:xfrm>
          <a:prstGeom prst="rect">
            <a:avLst/>
          </a:prstGeom>
          <a:noFill/>
        </p:spPr>
        <p:txBody>
          <a:bodyPr wrap="square" rtlCol="0">
            <a:spAutoFit/>
          </a:bodyPr>
          <a:lstStyle/>
          <a:p>
            <a:r>
              <a:rPr lang="en-US" sz="3600" b="1" i="1" dirty="0">
                <a:latin typeface="Lucida Calligraphy" panose="03010101010101010101" pitchFamily="66" charset="0"/>
              </a:rPr>
              <a:t>THANK YOU!</a:t>
            </a:r>
            <a:endParaRPr lang="en-IN" sz="3600" b="1" i="1" dirty="0">
              <a:latin typeface="Lucida Calligraphy" panose="03010101010101010101" pitchFamily="66" charset="0"/>
            </a:endParaRPr>
          </a:p>
        </p:txBody>
      </p:sp>
    </p:spTree>
    <p:extLst>
      <p:ext uri="{BB962C8B-B14F-4D97-AF65-F5344CB8AC3E}">
        <p14:creationId xmlns:p14="http://schemas.microsoft.com/office/powerpoint/2010/main" val="401768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223F-0096-4766-B1BF-57FC784AD4B1}"/>
              </a:ext>
            </a:extLst>
          </p:cNvPr>
          <p:cNvSpPr>
            <a:spLocks noGrp="1"/>
          </p:cNvSpPr>
          <p:nvPr>
            <p:ph type="title"/>
          </p:nvPr>
        </p:nvSpPr>
        <p:spPr/>
        <p:txBody>
          <a:bodyPr/>
          <a:lstStyle/>
          <a:p>
            <a:r>
              <a:rPr lang="en-US" dirty="0"/>
              <a:t>TEAM MEMBERS</a:t>
            </a:r>
            <a:endParaRPr lang="en-IN" dirty="0"/>
          </a:p>
        </p:txBody>
      </p:sp>
      <p:sp>
        <p:nvSpPr>
          <p:cNvPr id="3" name="Subtitle 2">
            <a:extLst>
              <a:ext uri="{FF2B5EF4-FFF2-40B4-BE49-F238E27FC236}">
                <a16:creationId xmlns:a16="http://schemas.microsoft.com/office/drawing/2014/main" id="{4D4F8A6C-9879-4C5C-8195-75D8A7760A10}"/>
              </a:ext>
            </a:extLst>
          </p:cNvPr>
          <p:cNvSpPr>
            <a:spLocks noGrp="1"/>
          </p:cNvSpPr>
          <p:nvPr>
            <p:ph type="subTitle" idx="1"/>
          </p:nvPr>
        </p:nvSpPr>
        <p:spPr>
          <a:xfrm>
            <a:off x="1089711" y="1582136"/>
            <a:ext cx="3015600" cy="544800"/>
          </a:xfrm>
        </p:spPr>
        <p:txBody>
          <a:bodyPr/>
          <a:lstStyle/>
          <a:p>
            <a:r>
              <a:rPr lang="en-US" dirty="0"/>
              <a:t>RACHIT MITTAL</a:t>
            </a:r>
            <a:endParaRPr lang="en-IN" dirty="0"/>
          </a:p>
        </p:txBody>
      </p:sp>
      <p:sp>
        <p:nvSpPr>
          <p:cNvPr id="5" name="Subtitle 4">
            <a:extLst>
              <a:ext uri="{FF2B5EF4-FFF2-40B4-BE49-F238E27FC236}">
                <a16:creationId xmlns:a16="http://schemas.microsoft.com/office/drawing/2014/main" id="{9D089156-0D44-4499-9558-7144B4E97D87}"/>
              </a:ext>
            </a:extLst>
          </p:cNvPr>
          <p:cNvSpPr>
            <a:spLocks noGrp="1"/>
          </p:cNvSpPr>
          <p:nvPr>
            <p:ph type="subTitle" idx="3"/>
          </p:nvPr>
        </p:nvSpPr>
        <p:spPr>
          <a:xfrm>
            <a:off x="4588067" y="1582136"/>
            <a:ext cx="3015600" cy="544800"/>
          </a:xfrm>
        </p:spPr>
        <p:txBody>
          <a:bodyPr/>
          <a:lstStyle/>
          <a:p>
            <a:r>
              <a:rPr lang="en-US" dirty="0"/>
              <a:t>ARJUN YADAV</a:t>
            </a:r>
            <a:endParaRPr lang="en-IN" dirty="0"/>
          </a:p>
        </p:txBody>
      </p:sp>
      <p:sp>
        <p:nvSpPr>
          <p:cNvPr id="7" name="Subtitle 6">
            <a:extLst>
              <a:ext uri="{FF2B5EF4-FFF2-40B4-BE49-F238E27FC236}">
                <a16:creationId xmlns:a16="http://schemas.microsoft.com/office/drawing/2014/main" id="{6A687E92-56AC-40D4-AAED-8BEAABE6BB3B}"/>
              </a:ext>
            </a:extLst>
          </p:cNvPr>
          <p:cNvSpPr>
            <a:spLocks noGrp="1"/>
          </p:cNvSpPr>
          <p:nvPr>
            <p:ph type="subTitle" idx="5"/>
          </p:nvPr>
        </p:nvSpPr>
        <p:spPr>
          <a:xfrm>
            <a:off x="7979685" y="1582136"/>
            <a:ext cx="3015600" cy="544800"/>
          </a:xfrm>
        </p:spPr>
        <p:txBody>
          <a:bodyPr/>
          <a:lstStyle/>
          <a:p>
            <a:r>
              <a:rPr lang="en-US" dirty="0"/>
              <a:t>SHIVAM BAJPAI</a:t>
            </a:r>
            <a:endParaRPr lang="en-IN" dirty="0"/>
          </a:p>
        </p:txBody>
      </p:sp>
      <p:pic>
        <p:nvPicPr>
          <p:cNvPr id="10" name="Picture 9">
            <a:extLst>
              <a:ext uri="{FF2B5EF4-FFF2-40B4-BE49-F238E27FC236}">
                <a16:creationId xmlns:a16="http://schemas.microsoft.com/office/drawing/2014/main" id="{90C98342-A5D6-4759-ABB1-6AD0A2AC7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1179" y="2526871"/>
            <a:ext cx="1828799" cy="21763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19489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337B-B3E7-4ECA-AA69-83F654CA2A98}"/>
              </a:ext>
            </a:extLst>
          </p:cNvPr>
          <p:cNvSpPr>
            <a:spLocks noGrp="1"/>
          </p:cNvSpPr>
          <p:nvPr>
            <p:ph type="title"/>
          </p:nvPr>
        </p:nvSpPr>
        <p:spPr/>
        <p:txBody>
          <a:bodyPr/>
          <a:lstStyle/>
          <a:p>
            <a:r>
              <a:rPr lang="en-US" dirty="0"/>
              <a:t>TEAM MEMBERS</a:t>
            </a:r>
            <a:endParaRPr lang="en-IN" dirty="0"/>
          </a:p>
        </p:txBody>
      </p:sp>
      <p:sp>
        <p:nvSpPr>
          <p:cNvPr id="3" name="Subtitle 2">
            <a:extLst>
              <a:ext uri="{FF2B5EF4-FFF2-40B4-BE49-F238E27FC236}">
                <a16:creationId xmlns:a16="http://schemas.microsoft.com/office/drawing/2014/main" id="{F0CCA1B7-B26E-40BB-9506-91C0C2137919}"/>
              </a:ext>
            </a:extLst>
          </p:cNvPr>
          <p:cNvSpPr>
            <a:spLocks noGrp="1"/>
          </p:cNvSpPr>
          <p:nvPr>
            <p:ph type="subTitle" idx="1"/>
          </p:nvPr>
        </p:nvSpPr>
        <p:spPr>
          <a:xfrm>
            <a:off x="1146050" y="1520325"/>
            <a:ext cx="3015600" cy="544800"/>
          </a:xfrm>
        </p:spPr>
        <p:txBody>
          <a:bodyPr/>
          <a:lstStyle/>
          <a:p>
            <a:r>
              <a:rPr lang="en-US" dirty="0"/>
              <a:t>GAURAV DHARIWAN</a:t>
            </a:r>
            <a:endParaRPr lang="en-IN" dirty="0"/>
          </a:p>
        </p:txBody>
      </p:sp>
      <p:sp>
        <p:nvSpPr>
          <p:cNvPr id="5" name="Subtitle 4">
            <a:extLst>
              <a:ext uri="{FF2B5EF4-FFF2-40B4-BE49-F238E27FC236}">
                <a16:creationId xmlns:a16="http://schemas.microsoft.com/office/drawing/2014/main" id="{B13020FA-346C-46AB-9709-6CC54A10E671}"/>
              </a:ext>
            </a:extLst>
          </p:cNvPr>
          <p:cNvSpPr>
            <a:spLocks noGrp="1"/>
          </p:cNvSpPr>
          <p:nvPr>
            <p:ph type="subTitle" idx="3"/>
          </p:nvPr>
        </p:nvSpPr>
        <p:spPr>
          <a:xfrm>
            <a:off x="4588067" y="1520325"/>
            <a:ext cx="3015600" cy="544800"/>
          </a:xfrm>
        </p:spPr>
        <p:txBody>
          <a:bodyPr/>
          <a:lstStyle/>
          <a:p>
            <a:r>
              <a:rPr lang="en-US" dirty="0"/>
              <a:t>VIPIN SINGH</a:t>
            </a:r>
            <a:endParaRPr lang="en-IN" dirty="0"/>
          </a:p>
        </p:txBody>
      </p:sp>
      <p:sp>
        <p:nvSpPr>
          <p:cNvPr id="7" name="Subtitle 6">
            <a:extLst>
              <a:ext uri="{FF2B5EF4-FFF2-40B4-BE49-F238E27FC236}">
                <a16:creationId xmlns:a16="http://schemas.microsoft.com/office/drawing/2014/main" id="{44B78A45-C028-4AD4-ACE3-E7CD06DEA53B}"/>
              </a:ext>
            </a:extLst>
          </p:cNvPr>
          <p:cNvSpPr>
            <a:spLocks noGrp="1"/>
          </p:cNvSpPr>
          <p:nvPr>
            <p:ph type="subTitle" idx="5"/>
          </p:nvPr>
        </p:nvSpPr>
        <p:spPr>
          <a:xfrm>
            <a:off x="8125600" y="1520325"/>
            <a:ext cx="3015600" cy="544800"/>
          </a:xfrm>
        </p:spPr>
        <p:txBody>
          <a:bodyPr/>
          <a:lstStyle/>
          <a:p>
            <a:r>
              <a:rPr lang="en-US" dirty="0"/>
              <a:t>HARSH VARDHAN </a:t>
            </a:r>
            <a:endParaRPr lang="en-IN" dirty="0"/>
          </a:p>
        </p:txBody>
      </p:sp>
    </p:spTree>
    <p:extLst>
      <p:ext uri="{BB962C8B-B14F-4D97-AF65-F5344CB8AC3E}">
        <p14:creationId xmlns:p14="http://schemas.microsoft.com/office/powerpoint/2010/main" val="281515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24E3-FD1F-49FB-BD34-1B1C056AFAA7}"/>
              </a:ext>
            </a:extLst>
          </p:cNvPr>
          <p:cNvSpPr>
            <a:spLocks noGrp="1"/>
          </p:cNvSpPr>
          <p:nvPr>
            <p:ph type="title"/>
          </p:nvPr>
        </p:nvSpPr>
        <p:spPr/>
        <p:txBody>
          <a:bodyPr/>
          <a:lstStyle/>
          <a:p>
            <a:r>
              <a:rPr lang="en-US" sz="3600" dirty="0"/>
              <a:t>INTRODUCTION</a:t>
            </a:r>
            <a:endParaRPr lang="en-IN" sz="3600" dirty="0"/>
          </a:p>
        </p:txBody>
      </p:sp>
      <p:graphicFrame>
        <p:nvGraphicFramePr>
          <p:cNvPr id="4" name="Diagram 3">
            <a:extLst>
              <a:ext uri="{FF2B5EF4-FFF2-40B4-BE49-F238E27FC236}">
                <a16:creationId xmlns:a16="http://schemas.microsoft.com/office/drawing/2014/main" id="{FF4CA411-5F99-459C-924C-FA3EAE321F62}"/>
              </a:ext>
            </a:extLst>
          </p:cNvPr>
          <p:cNvGraphicFramePr/>
          <p:nvPr>
            <p:extLst>
              <p:ext uri="{D42A27DB-BD31-4B8C-83A1-F6EECF244321}">
                <p14:modId xmlns:p14="http://schemas.microsoft.com/office/powerpoint/2010/main" val="346574746"/>
              </p:ext>
            </p:extLst>
          </p:nvPr>
        </p:nvGraphicFramePr>
        <p:xfrm>
          <a:off x="285749" y="1733550"/>
          <a:ext cx="11725275"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097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83BB-FECC-40C7-A90A-E9B64699A985}"/>
              </a:ext>
            </a:extLst>
          </p:cNvPr>
          <p:cNvSpPr>
            <a:spLocks noGrp="1"/>
          </p:cNvSpPr>
          <p:nvPr>
            <p:ph type="title"/>
          </p:nvPr>
        </p:nvSpPr>
        <p:spPr>
          <a:xfrm>
            <a:off x="5495925" y="247651"/>
            <a:ext cx="5859408" cy="914400"/>
          </a:xfrm>
        </p:spPr>
        <p:txBody>
          <a:bodyPr/>
          <a:lstStyle/>
          <a:p>
            <a:pPr algn="ctr"/>
            <a:r>
              <a:rPr lang="en-US" sz="2800" dirty="0"/>
              <a:t>PROBLEM STATEMENT</a:t>
            </a:r>
            <a:endParaRPr lang="en-IN" sz="2800" dirty="0"/>
          </a:p>
        </p:txBody>
      </p:sp>
      <p:sp>
        <p:nvSpPr>
          <p:cNvPr id="3" name="Subtitle 2">
            <a:extLst>
              <a:ext uri="{FF2B5EF4-FFF2-40B4-BE49-F238E27FC236}">
                <a16:creationId xmlns:a16="http://schemas.microsoft.com/office/drawing/2014/main" id="{A3BB39FC-8863-456A-8F0E-F79B3D9D6C9E}"/>
              </a:ext>
            </a:extLst>
          </p:cNvPr>
          <p:cNvSpPr>
            <a:spLocks noGrp="1"/>
          </p:cNvSpPr>
          <p:nvPr>
            <p:ph type="subTitle" idx="1"/>
          </p:nvPr>
        </p:nvSpPr>
        <p:spPr>
          <a:xfrm>
            <a:off x="5087733" y="1162051"/>
            <a:ext cx="6267600" cy="1148400"/>
          </a:xfrm>
        </p:spPr>
        <p:txBody>
          <a:bodyPr/>
          <a:lstStyle/>
          <a:p>
            <a:pPr algn="l"/>
            <a:r>
              <a:rPr lang="en-US" sz="2000" dirty="0"/>
              <a:t>	analyze how renewable energy generation has contributed to carbon emissions reduction and to investigate the disparities in renewable energy production worldwide. </a:t>
            </a:r>
            <a:endParaRPr lang="en-IN" sz="2000" dirty="0"/>
          </a:p>
        </p:txBody>
      </p:sp>
      <p:sp>
        <p:nvSpPr>
          <p:cNvPr id="6" name="TextBox 5">
            <a:extLst>
              <a:ext uri="{FF2B5EF4-FFF2-40B4-BE49-F238E27FC236}">
                <a16:creationId xmlns:a16="http://schemas.microsoft.com/office/drawing/2014/main" id="{16AE8ADD-F46E-4E68-9545-A022F07A4B30}"/>
              </a:ext>
            </a:extLst>
          </p:cNvPr>
          <p:cNvSpPr txBox="1"/>
          <p:nvPr/>
        </p:nvSpPr>
        <p:spPr>
          <a:xfrm>
            <a:off x="5026587" y="3352800"/>
            <a:ext cx="6551817" cy="523220"/>
          </a:xfrm>
          <a:prstGeom prst="rect">
            <a:avLst/>
          </a:prstGeom>
          <a:noFill/>
        </p:spPr>
        <p:txBody>
          <a:bodyPr wrap="square" rtlCol="0">
            <a:spAutoFit/>
          </a:bodyPr>
          <a:lstStyle/>
          <a:p>
            <a:pPr algn="ctr"/>
            <a:r>
              <a:rPr lang="en-US" sz="2800" dirty="0">
                <a:ln w="19050">
                  <a:solidFill>
                    <a:schemeClr val="tx1"/>
                  </a:solidFill>
                </a:ln>
                <a:solidFill>
                  <a:schemeClr val="accent1">
                    <a:lumMod val="90000"/>
                    <a:lumOff val="10000"/>
                  </a:schemeClr>
                </a:solidFill>
              </a:rPr>
              <a:t>RATIONALE</a:t>
            </a:r>
            <a:endParaRPr lang="en-IN" dirty="0">
              <a:ln w="19050">
                <a:solidFill>
                  <a:schemeClr val="tx1"/>
                </a:solidFill>
              </a:ln>
              <a:solidFill>
                <a:schemeClr val="accent1">
                  <a:lumMod val="90000"/>
                  <a:lumOff val="10000"/>
                </a:schemeClr>
              </a:solidFill>
            </a:endParaRPr>
          </a:p>
        </p:txBody>
      </p:sp>
      <p:sp>
        <p:nvSpPr>
          <p:cNvPr id="7" name="TextBox 6">
            <a:extLst>
              <a:ext uri="{FF2B5EF4-FFF2-40B4-BE49-F238E27FC236}">
                <a16:creationId xmlns:a16="http://schemas.microsoft.com/office/drawing/2014/main" id="{40039762-19C5-407D-889F-D023518EE336}"/>
              </a:ext>
            </a:extLst>
          </p:cNvPr>
          <p:cNvSpPr txBox="1"/>
          <p:nvPr/>
        </p:nvSpPr>
        <p:spPr>
          <a:xfrm>
            <a:off x="4573457" y="4304186"/>
            <a:ext cx="7296151" cy="1938992"/>
          </a:xfrm>
          <a:prstGeom prst="rect">
            <a:avLst/>
          </a:prstGeom>
          <a:noFill/>
        </p:spPr>
        <p:txBody>
          <a:bodyPr wrap="square" rtlCol="0">
            <a:spAutoFit/>
          </a:bodyPr>
          <a:lstStyle/>
          <a:p>
            <a:r>
              <a:rPr lang="en-US" sz="2000" dirty="0">
                <a:latin typeface="Montserrat" panose="00000500000000000000" pitchFamily="2" charset="0"/>
              </a:rPr>
              <a:t>The rationale for this project lies in the urgent need to address climate change by reducing carbon emissions through the adoption of renewable energy sources. Renewable energy, such as solar, wind, and hydro, offers a sustainable alternative to fossil fuels, yet its adoption varies significantly across different countries</a:t>
            </a:r>
            <a:endParaRPr lang="en-IN" sz="2000" dirty="0">
              <a:latin typeface="Montserrat" panose="00000500000000000000" pitchFamily="2" charset="0"/>
            </a:endParaRPr>
          </a:p>
        </p:txBody>
      </p:sp>
      <p:pic>
        <p:nvPicPr>
          <p:cNvPr id="9" name="Picture 8">
            <a:extLst>
              <a:ext uri="{FF2B5EF4-FFF2-40B4-BE49-F238E27FC236}">
                <a16:creationId xmlns:a16="http://schemas.microsoft.com/office/drawing/2014/main" id="{CE3DA827-3280-4C80-AFBE-A678509D8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2" y="724866"/>
            <a:ext cx="4953001" cy="3171169"/>
          </a:xfrm>
          <a:prstGeom prst="rect">
            <a:avLst/>
          </a:prstGeom>
        </p:spPr>
      </p:pic>
    </p:spTree>
    <p:extLst>
      <p:ext uri="{BB962C8B-B14F-4D97-AF65-F5344CB8AC3E}">
        <p14:creationId xmlns:p14="http://schemas.microsoft.com/office/powerpoint/2010/main" val="356310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13BD-EC68-4B7D-A176-09440FA4AD73}"/>
              </a:ext>
            </a:extLst>
          </p:cNvPr>
          <p:cNvSpPr>
            <a:spLocks noGrp="1"/>
          </p:cNvSpPr>
          <p:nvPr>
            <p:ph type="title"/>
          </p:nvPr>
        </p:nvSpPr>
        <p:spPr>
          <a:xfrm>
            <a:off x="4973433" y="270600"/>
            <a:ext cx="6267600" cy="777150"/>
          </a:xfrm>
        </p:spPr>
        <p:txBody>
          <a:bodyPr/>
          <a:lstStyle/>
          <a:p>
            <a:pPr algn="ctr"/>
            <a:r>
              <a:rPr lang="en-US" sz="2800" dirty="0"/>
              <a:t>SIGNIFICANCE</a:t>
            </a:r>
            <a:endParaRPr lang="en-IN" sz="2800" dirty="0"/>
          </a:p>
        </p:txBody>
      </p:sp>
      <p:sp>
        <p:nvSpPr>
          <p:cNvPr id="3" name="Subtitle 2">
            <a:extLst>
              <a:ext uri="{FF2B5EF4-FFF2-40B4-BE49-F238E27FC236}">
                <a16:creationId xmlns:a16="http://schemas.microsoft.com/office/drawing/2014/main" id="{84AA2120-6AD1-4474-8A76-749DA75803E1}"/>
              </a:ext>
            </a:extLst>
          </p:cNvPr>
          <p:cNvSpPr>
            <a:spLocks noGrp="1"/>
          </p:cNvSpPr>
          <p:nvPr>
            <p:ph type="subTitle" idx="1"/>
          </p:nvPr>
        </p:nvSpPr>
        <p:spPr>
          <a:xfrm>
            <a:off x="4448175" y="885826"/>
            <a:ext cx="7620000" cy="2971800"/>
          </a:xfrm>
        </p:spPr>
        <p:txBody>
          <a:bodyPr/>
          <a:lstStyle/>
          <a:p>
            <a:pPr algn="l"/>
            <a:r>
              <a:rPr lang="en-US" sz="2000" dirty="0"/>
              <a:t>	By analyzing the impact of renewable energy generation on carbon emissions reduction and examining the disparities in production, this project seeks to identify best practices and challenges. Understanding these variations is essential for informing policy decisions, fostering international cooperation, and accelerating the global transition to renewable energy, ultimately contributing to a more sustainable and resilient future.</a:t>
            </a:r>
            <a:endParaRPr lang="en-IN" sz="2000" dirty="0"/>
          </a:p>
        </p:txBody>
      </p:sp>
      <p:pic>
        <p:nvPicPr>
          <p:cNvPr id="7" name="Picture 6">
            <a:extLst>
              <a:ext uri="{FF2B5EF4-FFF2-40B4-BE49-F238E27FC236}">
                <a16:creationId xmlns:a16="http://schemas.microsoft.com/office/drawing/2014/main" id="{6BC93F92-4B2A-4AF5-BC8D-F28DB68FA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5" y="771525"/>
            <a:ext cx="3584316" cy="2657476"/>
          </a:xfrm>
          <a:prstGeom prst="rect">
            <a:avLst/>
          </a:prstGeom>
          <a:effectLst>
            <a:softEdge rad="127000"/>
          </a:effectLst>
        </p:spPr>
      </p:pic>
      <p:pic>
        <p:nvPicPr>
          <p:cNvPr id="9" name="Picture 8">
            <a:extLst>
              <a:ext uri="{FF2B5EF4-FFF2-40B4-BE49-F238E27FC236}">
                <a16:creationId xmlns:a16="http://schemas.microsoft.com/office/drawing/2014/main" id="{4CE85CFB-4226-4C5D-86EA-5DB662B1B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64" y="3857626"/>
            <a:ext cx="4620638" cy="2815547"/>
          </a:xfrm>
          <a:prstGeom prst="rect">
            <a:avLst/>
          </a:prstGeom>
          <a:effectLst>
            <a:softEdge rad="114300"/>
          </a:effectLst>
        </p:spPr>
      </p:pic>
      <p:sp>
        <p:nvSpPr>
          <p:cNvPr id="10" name="TextBox 9">
            <a:extLst>
              <a:ext uri="{FF2B5EF4-FFF2-40B4-BE49-F238E27FC236}">
                <a16:creationId xmlns:a16="http://schemas.microsoft.com/office/drawing/2014/main" id="{A2F48797-544E-4BBB-9510-6BF09148348F}"/>
              </a:ext>
            </a:extLst>
          </p:cNvPr>
          <p:cNvSpPr txBox="1"/>
          <p:nvPr/>
        </p:nvSpPr>
        <p:spPr>
          <a:xfrm>
            <a:off x="5330757" y="4124528"/>
            <a:ext cx="5910276" cy="1631216"/>
          </a:xfrm>
          <a:prstGeom prst="rect">
            <a:avLst/>
          </a:prstGeom>
          <a:noFill/>
        </p:spPr>
        <p:txBody>
          <a:bodyPr wrap="square" rtlCol="0">
            <a:spAutoFit/>
          </a:bodyPr>
          <a:lstStyle/>
          <a:p>
            <a:r>
              <a:rPr lang="en-US" sz="2000" dirty="0">
                <a:latin typeface="Montserrat" panose="00000500000000000000" pitchFamily="2" charset="0"/>
              </a:rPr>
              <a:t>As  a result, thoroughly analyzing the data of different regions helps us to predict with accuracy the carbon footprint of each nation, and consequently their individual responsibility.</a:t>
            </a:r>
            <a:endParaRPr lang="en-IN" sz="2000" dirty="0">
              <a:latin typeface="Montserrat" panose="00000500000000000000" pitchFamily="2" charset="0"/>
            </a:endParaRPr>
          </a:p>
        </p:txBody>
      </p:sp>
    </p:spTree>
    <p:extLst>
      <p:ext uri="{BB962C8B-B14F-4D97-AF65-F5344CB8AC3E}">
        <p14:creationId xmlns:p14="http://schemas.microsoft.com/office/powerpoint/2010/main" val="81007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6897-2338-4C06-A848-0B4407746BDF}"/>
              </a:ext>
            </a:extLst>
          </p:cNvPr>
          <p:cNvSpPr>
            <a:spLocks noGrp="1"/>
          </p:cNvSpPr>
          <p:nvPr>
            <p:ph type="title"/>
          </p:nvPr>
        </p:nvSpPr>
        <p:spPr/>
        <p:txBody>
          <a:bodyPr/>
          <a:lstStyle/>
          <a:p>
            <a:r>
              <a:rPr lang="en-US" dirty="0"/>
              <a:t>Relevant Sustainable Development Goals</a:t>
            </a:r>
            <a:br>
              <a:rPr lang="en-US" dirty="0"/>
            </a:br>
            <a:r>
              <a:rPr lang="en-US" dirty="0"/>
              <a:t>(SDGs)</a:t>
            </a:r>
            <a:endParaRPr lang="en-IN" dirty="0"/>
          </a:p>
        </p:txBody>
      </p:sp>
      <p:graphicFrame>
        <p:nvGraphicFramePr>
          <p:cNvPr id="7" name="Diagram 6">
            <a:extLst>
              <a:ext uri="{FF2B5EF4-FFF2-40B4-BE49-F238E27FC236}">
                <a16:creationId xmlns:a16="http://schemas.microsoft.com/office/drawing/2014/main" id="{45B9C02A-ECCD-429E-9673-50AAAFC7330C}"/>
              </a:ext>
            </a:extLst>
          </p:cNvPr>
          <p:cNvGraphicFramePr/>
          <p:nvPr>
            <p:extLst>
              <p:ext uri="{D42A27DB-BD31-4B8C-83A1-F6EECF244321}">
                <p14:modId xmlns:p14="http://schemas.microsoft.com/office/powerpoint/2010/main" val="4279928563"/>
              </p:ext>
            </p:extLst>
          </p:nvPr>
        </p:nvGraphicFramePr>
        <p:xfrm>
          <a:off x="957065" y="1759301"/>
          <a:ext cx="10277601" cy="428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D20F671B-7806-4044-B55A-BE2EEB527A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7611" y="3009495"/>
            <a:ext cx="2352675" cy="1317498"/>
          </a:xfrm>
          <a:prstGeom prst="rect">
            <a:avLst/>
          </a:prstGeom>
          <a:effectLst>
            <a:innerShdw blurRad="63500" dist="50800" dir="2700000">
              <a:prstClr val="black">
                <a:alpha val="50000"/>
              </a:prstClr>
            </a:innerShdw>
            <a:softEdge rad="317500"/>
          </a:effectLst>
        </p:spPr>
      </p:pic>
      <p:pic>
        <p:nvPicPr>
          <p:cNvPr id="11" name="Picture 10">
            <a:extLst>
              <a:ext uri="{FF2B5EF4-FFF2-40B4-BE49-F238E27FC236}">
                <a16:creationId xmlns:a16="http://schemas.microsoft.com/office/drawing/2014/main" id="{E8292F78-2BE3-4362-99B6-331D97EAB3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4888" y="4732813"/>
            <a:ext cx="2352675" cy="1444350"/>
          </a:xfrm>
          <a:prstGeom prst="rect">
            <a:avLst/>
          </a:prstGeom>
          <a:effectLst>
            <a:innerShdw blurRad="63500" dist="50800" dir="2700000">
              <a:prstClr val="black">
                <a:alpha val="50000"/>
              </a:prstClr>
            </a:innerShdw>
            <a:softEdge rad="317500"/>
          </a:effectLst>
        </p:spPr>
      </p:pic>
      <p:pic>
        <p:nvPicPr>
          <p:cNvPr id="13" name="Picture 12">
            <a:extLst>
              <a:ext uri="{FF2B5EF4-FFF2-40B4-BE49-F238E27FC236}">
                <a16:creationId xmlns:a16="http://schemas.microsoft.com/office/drawing/2014/main" id="{9523B323-27B2-4720-A501-3EB643CCC8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4518" y="1325087"/>
            <a:ext cx="2857500" cy="1600200"/>
          </a:xfrm>
          <a:prstGeom prst="rect">
            <a:avLst/>
          </a:prstGeom>
          <a:effectLst>
            <a:softEdge rad="317500"/>
          </a:effectLst>
        </p:spPr>
      </p:pic>
      <p:pic>
        <p:nvPicPr>
          <p:cNvPr id="15" name="Picture 14">
            <a:extLst>
              <a:ext uri="{FF2B5EF4-FFF2-40B4-BE49-F238E27FC236}">
                <a16:creationId xmlns:a16="http://schemas.microsoft.com/office/drawing/2014/main" id="{69324C59-8676-483E-A3BF-B990B12FFF1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52995" y="1453674"/>
            <a:ext cx="2574487" cy="1471613"/>
          </a:xfrm>
          <a:prstGeom prst="rect">
            <a:avLst/>
          </a:prstGeom>
          <a:effectLst>
            <a:softEdge rad="317500"/>
          </a:effectLst>
        </p:spPr>
      </p:pic>
      <p:pic>
        <p:nvPicPr>
          <p:cNvPr id="17" name="Picture 16">
            <a:extLst>
              <a:ext uri="{FF2B5EF4-FFF2-40B4-BE49-F238E27FC236}">
                <a16:creationId xmlns:a16="http://schemas.microsoft.com/office/drawing/2014/main" id="{9F75FA75-331F-482E-821A-C6D160CAC0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96387" y="2925287"/>
            <a:ext cx="2619375" cy="1743075"/>
          </a:xfrm>
          <a:prstGeom prst="rect">
            <a:avLst/>
          </a:prstGeom>
          <a:effectLst>
            <a:softEdge rad="317500"/>
          </a:effectLst>
        </p:spPr>
      </p:pic>
      <p:pic>
        <p:nvPicPr>
          <p:cNvPr id="19" name="Picture 18">
            <a:extLst>
              <a:ext uri="{FF2B5EF4-FFF2-40B4-BE49-F238E27FC236}">
                <a16:creationId xmlns:a16="http://schemas.microsoft.com/office/drawing/2014/main" id="{F8565DFE-30D3-4D40-BA57-3317BC75F33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96387" y="4819649"/>
            <a:ext cx="2619376" cy="1228725"/>
          </a:xfrm>
          <a:prstGeom prst="rect">
            <a:avLst/>
          </a:prstGeom>
          <a:effectLst>
            <a:softEdge rad="317500"/>
          </a:effectLst>
        </p:spPr>
      </p:pic>
    </p:spTree>
    <p:extLst>
      <p:ext uri="{BB962C8B-B14F-4D97-AF65-F5344CB8AC3E}">
        <p14:creationId xmlns:p14="http://schemas.microsoft.com/office/powerpoint/2010/main" val="53743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77AEA8-6F81-40B7-BB41-EC547BA5D5D0}"/>
              </a:ext>
            </a:extLst>
          </p:cNvPr>
          <p:cNvSpPr>
            <a:spLocks noGrp="1"/>
          </p:cNvSpPr>
          <p:nvPr>
            <p:ph type="body" idx="1"/>
          </p:nvPr>
        </p:nvSpPr>
        <p:spPr>
          <a:xfrm>
            <a:off x="950967" y="725433"/>
            <a:ext cx="8393058" cy="989067"/>
          </a:xfrm>
        </p:spPr>
        <p:txBody>
          <a:bodyPr/>
          <a:lstStyle/>
          <a:p>
            <a:r>
              <a:rPr lang="en-US" sz="2800" dirty="0"/>
              <a:t>DATA COLLECTION</a:t>
            </a:r>
            <a:endParaRPr lang="en-IN" sz="2800" dirty="0"/>
          </a:p>
        </p:txBody>
      </p:sp>
      <p:sp>
        <p:nvSpPr>
          <p:cNvPr id="3" name="TextBox 2">
            <a:extLst>
              <a:ext uri="{FF2B5EF4-FFF2-40B4-BE49-F238E27FC236}">
                <a16:creationId xmlns:a16="http://schemas.microsoft.com/office/drawing/2014/main" id="{6B7C0057-8F1A-4DFE-87AE-87DB75D65D67}"/>
              </a:ext>
            </a:extLst>
          </p:cNvPr>
          <p:cNvSpPr txBox="1"/>
          <p:nvPr/>
        </p:nvSpPr>
        <p:spPr>
          <a:xfrm>
            <a:off x="1666875" y="2390775"/>
            <a:ext cx="9763125" cy="923330"/>
          </a:xfrm>
          <a:prstGeom prst="rect">
            <a:avLst/>
          </a:prstGeom>
          <a:noFill/>
        </p:spPr>
        <p:txBody>
          <a:bodyPr wrap="square" rtlCol="0">
            <a:spAutoFit/>
          </a:bodyPr>
          <a:lstStyle/>
          <a:p>
            <a:r>
              <a:rPr lang="en-US" sz="1800" dirty="0">
                <a:latin typeface="Montserrat" panose="00000500000000000000" pitchFamily="2" charset="0"/>
              </a:rPr>
              <a:t>Data Source:</a:t>
            </a:r>
            <a:r>
              <a:rPr lang="en-IN" sz="1800" dirty="0">
                <a:latin typeface="Montserrat" panose="00000500000000000000" pitchFamily="2" charset="0"/>
              </a:rPr>
              <a:t>	Taken from Kaggle. Several features present which enable us to 		study in-depth about the relationship between energy production </a:t>
            </a:r>
          </a:p>
          <a:p>
            <a:r>
              <a:rPr lang="en-IN" sz="1800" dirty="0">
                <a:latin typeface="Montserrat" panose="00000500000000000000" pitchFamily="2" charset="0"/>
              </a:rPr>
              <a:t>		and carbon emissions.</a:t>
            </a:r>
            <a:endParaRPr lang="en-US" sz="1800" dirty="0">
              <a:latin typeface="Montserrat" panose="00000500000000000000" pitchFamily="2" charset="0"/>
            </a:endParaRPr>
          </a:p>
        </p:txBody>
      </p:sp>
      <p:pic>
        <p:nvPicPr>
          <p:cNvPr id="5" name="Picture 4">
            <a:extLst>
              <a:ext uri="{FF2B5EF4-FFF2-40B4-BE49-F238E27FC236}">
                <a16:creationId xmlns:a16="http://schemas.microsoft.com/office/drawing/2014/main" id="{B1AB6EEE-7EE6-449A-9ED8-70B1E8EE3A93}"/>
              </a:ext>
            </a:extLst>
          </p:cNvPr>
          <p:cNvPicPr>
            <a:picLocks noChangeAspect="1"/>
          </p:cNvPicPr>
          <p:nvPr/>
        </p:nvPicPr>
        <p:blipFill>
          <a:blip r:embed="rId2"/>
          <a:stretch>
            <a:fillRect/>
          </a:stretch>
        </p:blipFill>
        <p:spPr>
          <a:xfrm>
            <a:off x="2521910" y="3543895"/>
            <a:ext cx="7148179" cy="3133129"/>
          </a:xfrm>
          <a:prstGeom prst="rect">
            <a:avLst/>
          </a:prstGeom>
        </p:spPr>
      </p:pic>
    </p:spTree>
    <p:extLst>
      <p:ext uri="{BB962C8B-B14F-4D97-AF65-F5344CB8AC3E}">
        <p14:creationId xmlns:p14="http://schemas.microsoft.com/office/powerpoint/2010/main" val="1585862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8E58-CDAC-438D-B9A9-9271F7F7599D}"/>
              </a:ext>
            </a:extLst>
          </p:cNvPr>
          <p:cNvSpPr>
            <a:spLocks noGrp="1"/>
          </p:cNvSpPr>
          <p:nvPr>
            <p:ph type="title"/>
          </p:nvPr>
        </p:nvSpPr>
        <p:spPr>
          <a:xfrm>
            <a:off x="957067" y="510900"/>
            <a:ext cx="10277600" cy="632100"/>
          </a:xfrm>
          <a:solidFill>
            <a:schemeClr val="bg2">
              <a:lumMod val="75000"/>
            </a:schemeClr>
          </a:solidFill>
        </p:spPr>
        <p:txBody>
          <a:bodyPr/>
          <a:lstStyle/>
          <a:p>
            <a:r>
              <a:rPr lang="en-US" dirty="0">
                <a:solidFill>
                  <a:schemeClr val="bg1">
                    <a:lumMod val="75000"/>
                  </a:schemeClr>
                </a:solidFill>
              </a:rPr>
              <a:t>REFERENCES</a:t>
            </a:r>
            <a:endParaRPr lang="en-IN" dirty="0">
              <a:solidFill>
                <a:schemeClr val="bg1"/>
              </a:solidFill>
            </a:endParaRPr>
          </a:p>
        </p:txBody>
      </p:sp>
      <p:graphicFrame>
        <p:nvGraphicFramePr>
          <p:cNvPr id="4" name="Diagram 3">
            <a:extLst>
              <a:ext uri="{FF2B5EF4-FFF2-40B4-BE49-F238E27FC236}">
                <a16:creationId xmlns:a16="http://schemas.microsoft.com/office/drawing/2014/main" id="{EB2A8F1E-7C7B-4E41-9A5D-12284A324D6C}"/>
              </a:ext>
            </a:extLst>
          </p:cNvPr>
          <p:cNvGraphicFramePr/>
          <p:nvPr>
            <p:extLst>
              <p:ext uri="{D42A27DB-BD31-4B8C-83A1-F6EECF244321}">
                <p14:modId xmlns:p14="http://schemas.microsoft.com/office/powerpoint/2010/main" val="599112101"/>
              </p:ext>
            </p:extLst>
          </p:nvPr>
        </p:nvGraphicFramePr>
        <p:xfrm>
          <a:off x="957067" y="1466850"/>
          <a:ext cx="10463408" cy="25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1127551"/>
      </p:ext>
    </p:extLst>
  </p:cSld>
  <p:clrMapOvr>
    <a:masterClrMapping/>
  </p:clrMapOvr>
</p:sld>
</file>

<file path=ppt/theme/theme1.xml><?xml version="1.0" encoding="utf-8"?>
<a:theme xmlns:a="http://schemas.openxmlformats.org/drawingml/2006/main" name="Minimalist Green Slides by Slidesgo">
  <a:themeElements>
    <a:clrScheme name="Simple Light">
      <a:dk1>
        <a:srgbClr val="000000"/>
      </a:dk1>
      <a:lt1>
        <a:srgbClr val="FFFFFF"/>
      </a:lt1>
      <a:dk2>
        <a:srgbClr val="A6BFA5"/>
      </a:dk2>
      <a:lt2>
        <a:srgbClr val="C9D8C8"/>
      </a:lt2>
      <a:accent1>
        <a:srgbClr val="161922"/>
      </a:accent1>
      <a:accent2>
        <a:srgbClr val="FFFFFF"/>
      </a:accent2>
      <a:accent3>
        <a:srgbClr val="A6BFA5"/>
      </a:accent3>
      <a:accent4>
        <a:srgbClr val="C9D8C8"/>
      </a:accent4>
      <a:accent5>
        <a:srgbClr val="0000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nagement Consulting Toolkit by Slidesgo">
  <a:themeElements>
    <a:clrScheme name="Simple Light">
      <a:dk1>
        <a:srgbClr val="000000"/>
      </a:dk1>
      <a:lt1>
        <a:srgbClr val="FFFFFF"/>
      </a:lt1>
      <a:dk2>
        <a:srgbClr val="0E835C"/>
      </a:dk2>
      <a:lt2>
        <a:srgbClr val="EFEFEF"/>
      </a:lt2>
      <a:accent1>
        <a:srgbClr val="06503D"/>
      </a:accent1>
      <a:accent2>
        <a:srgbClr val="000000"/>
      </a:accent2>
      <a:accent3>
        <a:srgbClr val="0E835C"/>
      </a:accent3>
      <a:accent4>
        <a:srgbClr val="EFEFEF"/>
      </a:accent4>
      <a:accent5>
        <a:srgbClr val="06503D"/>
      </a:accent5>
      <a:accent6>
        <a:srgbClr val="000000"/>
      </a:accent6>
      <a:hlink>
        <a:srgbClr val="0A5E4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Minimalist Green Slides _ by Slidesgo</Template>
  <TotalTime>294</TotalTime>
  <Words>441</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10</vt:i4>
      </vt:variant>
    </vt:vector>
  </HeadingPairs>
  <TitlesOfParts>
    <vt:vector size="27" baseType="lpstr">
      <vt:lpstr>Arial</vt:lpstr>
      <vt:lpstr>Didact Gothic</vt:lpstr>
      <vt:lpstr>Fira Sans Extra Condensed Medium</vt:lpstr>
      <vt:lpstr>Inter</vt:lpstr>
      <vt:lpstr>Lucida Calligraphy</vt:lpstr>
      <vt:lpstr>Montserrat</vt:lpstr>
      <vt:lpstr>Montserrat SemiBold</vt:lpstr>
      <vt:lpstr>Playfair Display</vt:lpstr>
      <vt:lpstr>Playfair Display SemiBold</vt:lpstr>
      <vt:lpstr>Proxima Nova</vt:lpstr>
      <vt:lpstr>Proxima Nova Semibold</vt:lpstr>
      <vt:lpstr>Quicksand Medium</vt:lpstr>
      <vt:lpstr>Roboto Condensed Light</vt:lpstr>
      <vt:lpstr>Minimalist Green Slides by Slidesgo</vt:lpstr>
      <vt:lpstr>Slidesgo Final Pages</vt:lpstr>
      <vt:lpstr>Management Consulting Toolkit by Slidesgo</vt:lpstr>
      <vt:lpstr>1_Slidesgo Final Pages</vt:lpstr>
      <vt:lpstr>DATA ANALYTICS INTERNSHIP 2024  Final Project Presentation</vt:lpstr>
      <vt:lpstr>TEAM MEMBERS</vt:lpstr>
      <vt:lpstr>TEAM MEMBERS</vt:lpstr>
      <vt:lpstr>INTRODUCTION</vt:lpstr>
      <vt:lpstr>PROBLEM STATEMENT</vt:lpstr>
      <vt:lpstr>SIGNIFICANCE</vt:lpstr>
      <vt:lpstr>Relevant Sustainable Development Goals (SDGs)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INTERNSHIP 2024 </dc:title>
  <dc:creator>shivam bajpai</dc:creator>
  <cp:lastModifiedBy>shivam bajpai</cp:lastModifiedBy>
  <cp:revision>16</cp:revision>
  <dcterms:created xsi:type="dcterms:W3CDTF">2024-08-01T19:46:42Z</dcterms:created>
  <dcterms:modified xsi:type="dcterms:W3CDTF">2024-08-02T00:41:40Z</dcterms:modified>
</cp:coreProperties>
</file>