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2" r:id="rId2"/>
    <p:sldMasterId id="2147483746" r:id="rId3"/>
    <p:sldMasterId id="2147483773" r:id="rId4"/>
  </p:sldMasterIdLst>
  <p:sldIdLst>
    <p:sldId id="256" r:id="rId5"/>
    <p:sldId id="267" r:id="rId6"/>
    <p:sldId id="259" r:id="rId7"/>
    <p:sldId id="261" r:id="rId8"/>
    <p:sldId id="262" r:id="rId9"/>
    <p:sldId id="263" r:id="rId10"/>
    <p:sldId id="264" r:id="rId11"/>
    <p:sldId id="272" r:id="rId12"/>
    <p:sldId id="275" r:id="rId13"/>
    <p:sldId id="276" r:id="rId14"/>
    <p:sldId id="279" r:id="rId15"/>
    <p:sldId id="273" r:id="rId16"/>
    <p:sldId id="280" r:id="rId17"/>
    <p:sldId id="282" r:id="rId18"/>
    <p:sldId id="283" r:id="rId19"/>
    <p:sldId id="284" r:id="rId20"/>
    <p:sldId id="285" r:id="rId21"/>
    <p:sldId id="286" r:id="rId22"/>
    <p:sldId id="287" r:id="rId23"/>
    <p:sldId id="288" r:id="rId24"/>
    <p:sldId id="289" r:id="rId25"/>
    <p:sldId id="269" r:id="rId26"/>
    <p:sldId id="270" r:id="rId27"/>
    <p:sldId id="268" r:id="rId28"/>
    <p:sldId id="281" r:id="rId29"/>
    <p:sldId id="278" r:id="rId30"/>
    <p:sldId id="265" r:id="rId31"/>
    <p:sldId id="26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m bajpai" initials="sb" lastIdx="1" clrIdx="0">
    <p:extLst>
      <p:ext uri="{19B8F6BF-5375-455C-9EA6-DF929625EA0E}">
        <p15:presenceInfo xmlns:p15="http://schemas.microsoft.com/office/powerpoint/2012/main" userId="c5a9e5e6a3d51a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790763"/>
    <a:srgbClr val="66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1" Type="http://schemas.openxmlformats.org/officeDocument/2006/relationships/hyperlink" Target="https://www.kaggle.com/datasets/anshtanwar/global-data-on-sustainable-energy"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datasets/anshtanwar/global-data-on-sustainable-energ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2AF6F-B6EA-4179-B8F0-B83D24DD3DA2}"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IN"/>
        </a:p>
      </dgm:t>
    </dgm:pt>
    <dgm:pt modelId="{0E800C1F-D8F7-47BE-9AF7-855D1CCC42D2}">
      <dgm:prSet/>
      <dgm:spPr/>
      <dgm:t>
        <a:bodyPr/>
        <a:lstStyle/>
        <a:p>
          <a:r>
            <a:rPr lang="en-US" b="0" i="0" dirty="0"/>
            <a:t>This project explores the impact of renewable energy generation on carbon emissions reduction and examines the variation in renewable energy production across different countries. </a:t>
          </a:r>
          <a:endParaRPr lang="en-IN" dirty="0"/>
        </a:p>
      </dgm:t>
    </dgm:pt>
    <dgm:pt modelId="{7693081E-B2B6-4327-808A-2FD081E9CD00}" type="parTrans" cxnId="{E4957B42-F447-4376-B5C4-4DDEE40DA9EB}">
      <dgm:prSet/>
      <dgm:spPr/>
      <dgm:t>
        <a:bodyPr/>
        <a:lstStyle/>
        <a:p>
          <a:endParaRPr lang="en-IN"/>
        </a:p>
      </dgm:t>
    </dgm:pt>
    <dgm:pt modelId="{B6387A67-9D1A-4EDC-9E7B-A5BF8E206469}" type="sibTrans" cxnId="{E4957B42-F447-4376-B5C4-4DDEE40DA9EB}">
      <dgm:prSet/>
      <dgm:spPr/>
      <dgm:t>
        <a:bodyPr/>
        <a:lstStyle/>
        <a:p>
          <a:endParaRPr lang="en-IN"/>
        </a:p>
      </dgm:t>
    </dgm:pt>
    <dgm:pt modelId="{ACB56E05-BC69-4B5C-BF52-7672E100D7A6}">
      <dgm:prSet/>
      <dgm:spPr/>
      <dgm:t>
        <a:bodyPr/>
        <a:lstStyle/>
        <a:p>
          <a:r>
            <a:rPr lang="en-US" b="0" i="0"/>
            <a:t>By analyzing data on renewable energy sources like solar, wind, and hydro, and their respective contributions to decreasing greenhouse gas emissions, this study aims to highlight the global disparities and progress in transitioning to sustainable energy systems. </a:t>
          </a:r>
          <a:endParaRPr lang="en-IN"/>
        </a:p>
      </dgm:t>
    </dgm:pt>
    <dgm:pt modelId="{223018FE-6284-4C31-A83F-219A2C2BEA2D}" type="parTrans" cxnId="{8CA4CF2F-46E2-4493-AE2C-5519DE9AAAA2}">
      <dgm:prSet/>
      <dgm:spPr/>
      <dgm:t>
        <a:bodyPr/>
        <a:lstStyle/>
        <a:p>
          <a:endParaRPr lang="en-IN"/>
        </a:p>
      </dgm:t>
    </dgm:pt>
    <dgm:pt modelId="{75276627-54B4-440C-8A0C-8D198840C11F}" type="sibTrans" cxnId="{8CA4CF2F-46E2-4493-AE2C-5519DE9AAAA2}">
      <dgm:prSet/>
      <dgm:spPr/>
      <dgm:t>
        <a:bodyPr/>
        <a:lstStyle/>
        <a:p>
          <a:endParaRPr lang="en-IN"/>
        </a:p>
      </dgm:t>
    </dgm:pt>
    <dgm:pt modelId="{7C469F80-3B5A-4609-B8F5-E4E89DBF1225}">
      <dgm:prSet/>
      <dgm:spPr/>
      <dgm:t>
        <a:bodyPr/>
        <a:lstStyle/>
        <a:p>
          <a:r>
            <a:rPr lang="en-US" b="0" i="0"/>
            <a:t>The findings will provide insights into how different nations are addressing climate change through renewable energy and the challenges they face in achieving their energy goals.</a:t>
          </a:r>
          <a:endParaRPr lang="en-IN"/>
        </a:p>
      </dgm:t>
    </dgm:pt>
    <dgm:pt modelId="{33029CCE-90AC-48A6-B634-B63AF08DB75E}" type="parTrans" cxnId="{DBA2FF46-385C-4ADC-A6BA-EE88F7547078}">
      <dgm:prSet/>
      <dgm:spPr/>
      <dgm:t>
        <a:bodyPr/>
        <a:lstStyle/>
        <a:p>
          <a:endParaRPr lang="en-IN"/>
        </a:p>
      </dgm:t>
    </dgm:pt>
    <dgm:pt modelId="{DB5B0CDB-EEEE-4745-9EF1-EEED36683373}" type="sibTrans" cxnId="{DBA2FF46-385C-4ADC-A6BA-EE88F7547078}">
      <dgm:prSet/>
      <dgm:spPr/>
      <dgm:t>
        <a:bodyPr/>
        <a:lstStyle/>
        <a:p>
          <a:endParaRPr lang="en-IN"/>
        </a:p>
      </dgm:t>
    </dgm:pt>
    <dgm:pt modelId="{9A01ECBE-3765-4AEE-9E0C-6222FDE938B3}" type="pres">
      <dgm:prSet presAssocID="{3302AF6F-B6EA-4179-B8F0-B83D24DD3DA2}" presName="linearFlow" presStyleCnt="0">
        <dgm:presLayoutVars>
          <dgm:dir/>
          <dgm:resizeHandles val="exact"/>
        </dgm:presLayoutVars>
      </dgm:prSet>
      <dgm:spPr/>
    </dgm:pt>
    <dgm:pt modelId="{E216168A-5CC0-4542-B1DA-B039339E5305}" type="pres">
      <dgm:prSet presAssocID="{0E800C1F-D8F7-47BE-9AF7-855D1CCC42D2}" presName="composite" presStyleCnt="0"/>
      <dgm:spPr/>
    </dgm:pt>
    <dgm:pt modelId="{95454D5D-F351-45D9-AEF6-14368A2AB0F6}" type="pres">
      <dgm:prSet presAssocID="{0E800C1F-D8F7-47BE-9AF7-855D1CCC42D2}"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Row of glowing hanging bulbs"/>
        </a:ext>
      </dgm:extLst>
    </dgm:pt>
    <dgm:pt modelId="{485FB250-E784-45C3-BD90-026EEA16AB63}" type="pres">
      <dgm:prSet presAssocID="{0E800C1F-D8F7-47BE-9AF7-855D1CCC42D2}" presName="txShp" presStyleLbl="node1" presStyleIdx="0" presStyleCnt="3">
        <dgm:presLayoutVars>
          <dgm:bulletEnabled val="1"/>
        </dgm:presLayoutVars>
      </dgm:prSet>
      <dgm:spPr/>
    </dgm:pt>
    <dgm:pt modelId="{9BB46BBA-42BA-41C4-B72C-9D5E09D6C43F}" type="pres">
      <dgm:prSet presAssocID="{B6387A67-9D1A-4EDC-9E7B-A5BF8E206469}" presName="spacing" presStyleCnt="0"/>
      <dgm:spPr/>
    </dgm:pt>
    <dgm:pt modelId="{4007A44E-AE97-4580-A589-76AA3A22D8C7}" type="pres">
      <dgm:prSet presAssocID="{ACB56E05-BC69-4B5C-BF52-7672E100D7A6}" presName="composite" presStyleCnt="0"/>
      <dgm:spPr/>
    </dgm:pt>
    <dgm:pt modelId="{0DE59A5D-2F52-46B2-B6B4-760D2685B740}" type="pres">
      <dgm:prSet presAssocID="{ACB56E05-BC69-4B5C-BF52-7672E100D7A6}"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9000" r="-39000"/>
          </a:stretch>
        </a:blipFill>
      </dgm:spPr>
      <dgm:extLst>
        <a:ext uri="{E40237B7-FDA0-4F09-8148-C483321AD2D9}">
          <dgm14:cNvPr xmlns:dgm14="http://schemas.microsoft.com/office/drawing/2010/diagram" id="0" name="" descr="Oil refinery against blue sky"/>
        </a:ext>
      </dgm:extLst>
    </dgm:pt>
    <dgm:pt modelId="{6E77AB14-ADA9-4C74-A29F-59F78E970813}" type="pres">
      <dgm:prSet presAssocID="{ACB56E05-BC69-4B5C-BF52-7672E100D7A6}" presName="txShp" presStyleLbl="node1" presStyleIdx="1" presStyleCnt="3">
        <dgm:presLayoutVars>
          <dgm:bulletEnabled val="1"/>
        </dgm:presLayoutVars>
      </dgm:prSet>
      <dgm:spPr/>
    </dgm:pt>
    <dgm:pt modelId="{CD5C2056-E01B-44E8-935D-DBC2D5A8B120}" type="pres">
      <dgm:prSet presAssocID="{75276627-54B4-440C-8A0C-8D198840C11F}" presName="spacing" presStyleCnt="0"/>
      <dgm:spPr/>
    </dgm:pt>
    <dgm:pt modelId="{1D079BE3-8BF4-4769-BEE6-97BE419AD767}" type="pres">
      <dgm:prSet presAssocID="{7C469F80-3B5A-4609-B8F5-E4E89DBF1225}" presName="composite" presStyleCnt="0"/>
      <dgm:spPr/>
    </dgm:pt>
    <dgm:pt modelId="{1D2AA6C1-7701-4084-8A6B-982D3CE2FBCD}" type="pres">
      <dgm:prSet presAssocID="{7C469F80-3B5A-4609-B8F5-E4E89DBF1225}"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9000" r="-29000"/>
          </a:stretch>
        </a:blipFill>
      </dgm:spPr>
      <dgm:extLst>
        <a:ext uri="{E40237B7-FDA0-4F09-8148-C483321AD2D9}">
          <dgm14:cNvPr xmlns:dgm14="http://schemas.microsoft.com/office/drawing/2010/diagram" id="0" name="" descr="Sun shining through a forest"/>
        </a:ext>
      </dgm:extLst>
    </dgm:pt>
    <dgm:pt modelId="{8D23DE95-F386-41C5-ACEB-43DABFEDD717}" type="pres">
      <dgm:prSet presAssocID="{7C469F80-3B5A-4609-B8F5-E4E89DBF1225}" presName="txShp" presStyleLbl="node1" presStyleIdx="2" presStyleCnt="3">
        <dgm:presLayoutVars>
          <dgm:bulletEnabled val="1"/>
        </dgm:presLayoutVars>
      </dgm:prSet>
      <dgm:spPr/>
    </dgm:pt>
  </dgm:ptLst>
  <dgm:cxnLst>
    <dgm:cxn modelId="{8CA4CF2F-46E2-4493-AE2C-5519DE9AAAA2}" srcId="{3302AF6F-B6EA-4179-B8F0-B83D24DD3DA2}" destId="{ACB56E05-BC69-4B5C-BF52-7672E100D7A6}" srcOrd="1" destOrd="0" parTransId="{223018FE-6284-4C31-A83F-219A2C2BEA2D}" sibTransId="{75276627-54B4-440C-8A0C-8D198840C11F}"/>
    <dgm:cxn modelId="{E4957B42-F447-4376-B5C4-4DDEE40DA9EB}" srcId="{3302AF6F-B6EA-4179-B8F0-B83D24DD3DA2}" destId="{0E800C1F-D8F7-47BE-9AF7-855D1CCC42D2}" srcOrd="0" destOrd="0" parTransId="{7693081E-B2B6-4327-808A-2FD081E9CD00}" sibTransId="{B6387A67-9D1A-4EDC-9E7B-A5BF8E206469}"/>
    <dgm:cxn modelId="{DBA2FF46-385C-4ADC-A6BA-EE88F7547078}" srcId="{3302AF6F-B6EA-4179-B8F0-B83D24DD3DA2}" destId="{7C469F80-3B5A-4609-B8F5-E4E89DBF1225}" srcOrd="2" destOrd="0" parTransId="{33029CCE-90AC-48A6-B634-B63AF08DB75E}" sibTransId="{DB5B0CDB-EEEE-4745-9EF1-EEED36683373}"/>
    <dgm:cxn modelId="{399E186F-2D46-4509-A8F0-EE645B403B1D}" type="presOf" srcId="{3302AF6F-B6EA-4179-B8F0-B83D24DD3DA2}" destId="{9A01ECBE-3765-4AEE-9E0C-6222FDE938B3}" srcOrd="0" destOrd="0" presId="urn:microsoft.com/office/officeart/2005/8/layout/vList3"/>
    <dgm:cxn modelId="{28E8C07C-71F0-434C-87E6-111783083815}" type="presOf" srcId="{ACB56E05-BC69-4B5C-BF52-7672E100D7A6}" destId="{6E77AB14-ADA9-4C74-A29F-59F78E970813}" srcOrd="0" destOrd="0" presId="urn:microsoft.com/office/officeart/2005/8/layout/vList3"/>
    <dgm:cxn modelId="{A8F1B4C5-E15C-4FA4-BCFE-6C59989364F6}" type="presOf" srcId="{0E800C1F-D8F7-47BE-9AF7-855D1CCC42D2}" destId="{485FB250-E784-45C3-BD90-026EEA16AB63}" srcOrd="0" destOrd="0" presId="urn:microsoft.com/office/officeart/2005/8/layout/vList3"/>
    <dgm:cxn modelId="{DF2CE2D7-7669-48B9-9956-14C9DD6703CD}" type="presOf" srcId="{7C469F80-3B5A-4609-B8F5-E4E89DBF1225}" destId="{8D23DE95-F386-41C5-ACEB-43DABFEDD717}" srcOrd="0" destOrd="0" presId="urn:microsoft.com/office/officeart/2005/8/layout/vList3"/>
    <dgm:cxn modelId="{BDD96A8A-15EF-4F9D-A64B-B9E8268FDA9D}" type="presParOf" srcId="{9A01ECBE-3765-4AEE-9E0C-6222FDE938B3}" destId="{E216168A-5CC0-4542-B1DA-B039339E5305}" srcOrd="0" destOrd="0" presId="urn:microsoft.com/office/officeart/2005/8/layout/vList3"/>
    <dgm:cxn modelId="{CC7D314E-14FA-419D-8F8C-3153636B8F48}" type="presParOf" srcId="{E216168A-5CC0-4542-B1DA-B039339E5305}" destId="{95454D5D-F351-45D9-AEF6-14368A2AB0F6}" srcOrd="0" destOrd="0" presId="urn:microsoft.com/office/officeart/2005/8/layout/vList3"/>
    <dgm:cxn modelId="{30B08FA9-10D9-4EF2-8F34-C0D222DF0B06}" type="presParOf" srcId="{E216168A-5CC0-4542-B1DA-B039339E5305}" destId="{485FB250-E784-45C3-BD90-026EEA16AB63}" srcOrd="1" destOrd="0" presId="urn:microsoft.com/office/officeart/2005/8/layout/vList3"/>
    <dgm:cxn modelId="{4CF03506-5B40-4641-97B3-B1E8E0B7AD2F}" type="presParOf" srcId="{9A01ECBE-3765-4AEE-9E0C-6222FDE938B3}" destId="{9BB46BBA-42BA-41C4-B72C-9D5E09D6C43F}" srcOrd="1" destOrd="0" presId="urn:microsoft.com/office/officeart/2005/8/layout/vList3"/>
    <dgm:cxn modelId="{9A021019-DA42-403B-BF5D-80D78E732E01}" type="presParOf" srcId="{9A01ECBE-3765-4AEE-9E0C-6222FDE938B3}" destId="{4007A44E-AE97-4580-A589-76AA3A22D8C7}" srcOrd="2" destOrd="0" presId="urn:microsoft.com/office/officeart/2005/8/layout/vList3"/>
    <dgm:cxn modelId="{ABC9A3F7-58AB-4106-93D6-8E993D07B3AC}" type="presParOf" srcId="{4007A44E-AE97-4580-A589-76AA3A22D8C7}" destId="{0DE59A5D-2F52-46B2-B6B4-760D2685B740}" srcOrd="0" destOrd="0" presId="urn:microsoft.com/office/officeart/2005/8/layout/vList3"/>
    <dgm:cxn modelId="{8FB33EC0-192A-485C-A7AE-B5344647ADEA}" type="presParOf" srcId="{4007A44E-AE97-4580-A589-76AA3A22D8C7}" destId="{6E77AB14-ADA9-4C74-A29F-59F78E970813}" srcOrd="1" destOrd="0" presId="urn:microsoft.com/office/officeart/2005/8/layout/vList3"/>
    <dgm:cxn modelId="{53B5DC15-17D6-4A67-B1F8-E1105C79607E}" type="presParOf" srcId="{9A01ECBE-3765-4AEE-9E0C-6222FDE938B3}" destId="{CD5C2056-E01B-44E8-935D-DBC2D5A8B120}" srcOrd="3" destOrd="0" presId="urn:microsoft.com/office/officeart/2005/8/layout/vList3"/>
    <dgm:cxn modelId="{25023E1F-94CA-42DA-94A7-4F5AC1E65AA0}" type="presParOf" srcId="{9A01ECBE-3765-4AEE-9E0C-6222FDE938B3}" destId="{1D079BE3-8BF4-4769-BEE6-97BE419AD767}" srcOrd="4" destOrd="0" presId="urn:microsoft.com/office/officeart/2005/8/layout/vList3"/>
    <dgm:cxn modelId="{92CC772A-0312-413F-AB3B-76AE90645C2F}" type="presParOf" srcId="{1D079BE3-8BF4-4769-BEE6-97BE419AD767}" destId="{1D2AA6C1-7701-4084-8A6B-982D3CE2FBCD}" srcOrd="0" destOrd="0" presId="urn:microsoft.com/office/officeart/2005/8/layout/vList3"/>
    <dgm:cxn modelId="{99844D58-CD41-4CE6-A012-55F296A451B4}" type="presParOf" srcId="{1D079BE3-8BF4-4769-BEE6-97BE419AD767}" destId="{8D23DE95-F386-41C5-ACEB-43DABFEDD71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75623-EB4E-498E-92AD-ED59F1DFFA4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B71A0C1E-7DC8-4950-BAA7-490F8F048C69}">
      <dgm:prSet/>
      <dgm:spPr/>
      <dgm:t>
        <a:bodyPr/>
        <a:lstStyle/>
        <a:p>
          <a:r>
            <a:rPr lang="en-US" b="0" i="0"/>
            <a:t>SDG 7: Affordable and Clean Energy</a:t>
          </a:r>
          <a:endParaRPr lang="en-IN"/>
        </a:p>
      </dgm:t>
    </dgm:pt>
    <dgm:pt modelId="{FB6FC43E-6443-4886-9CE2-D04BF4AD5CF9}" type="parTrans" cxnId="{C88A1C1E-EB1F-4D98-975B-6B4BDA411559}">
      <dgm:prSet/>
      <dgm:spPr/>
      <dgm:t>
        <a:bodyPr/>
        <a:lstStyle/>
        <a:p>
          <a:endParaRPr lang="en-IN"/>
        </a:p>
      </dgm:t>
    </dgm:pt>
    <dgm:pt modelId="{E8029471-4686-44B8-963B-5CAA07ABE941}" type="sibTrans" cxnId="{C88A1C1E-EB1F-4D98-975B-6B4BDA411559}">
      <dgm:prSet/>
      <dgm:spPr/>
      <dgm:t>
        <a:bodyPr/>
        <a:lstStyle/>
        <a:p>
          <a:endParaRPr lang="en-IN"/>
        </a:p>
      </dgm:t>
    </dgm:pt>
    <dgm:pt modelId="{C06758CF-1938-4E5F-8AA7-07AFA5053FBD}">
      <dgm:prSet/>
      <dgm:spPr/>
      <dgm:t>
        <a:bodyPr/>
        <a:lstStyle/>
        <a:p>
          <a:r>
            <a:rPr lang="en-IN" b="0" i="0"/>
            <a:t>SDG 13: Climate Action</a:t>
          </a:r>
          <a:endParaRPr lang="en-IN"/>
        </a:p>
      </dgm:t>
    </dgm:pt>
    <dgm:pt modelId="{4028CECD-0D2F-46D4-92AD-A7AA5F87FF85}" type="parTrans" cxnId="{267CD646-E5AD-4788-B9BA-787D9B517D67}">
      <dgm:prSet/>
      <dgm:spPr/>
      <dgm:t>
        <a:bodyPr/>
        <a:lstStyle/>
        <a:p>
          <a:endParaRPr lang="en-IN"/>
        </a:p>
      </dgm:t>
    </dgm:pt>
    <dgm:pt modelId="{466A953C-6843-462F-B0CE-5C163740C477}" type="sibTrans" cxnId="{267CD646-E5AD-4788-B9BA-787D9B517D67}">
      <dgm:prSet/>
      <dgm:spPr/>
      <dgm:t>
        <a:bodyPr/>
        <a:lstStyle/>
        <a:p>
          <a:endParaRPr lang="en-IN"/>
        </a:p>
      </dgm:t>
    </dgm:pt>
    <dgm:pt modelId="{FD7521CC-DA26-4177-9E32-68E82163B8DC}">
      <dgm:prSet/>
      <dgm:spPr/>
      <dgm:t>
        <a:bodyPr/>
        <a:lstStyle/>
        <a:p>
          <a:r>
            <a:rPr lang="en-US" b="0" i="0"/>
            <a:t>SDG 9: Industry, Innovation, and Infrastructure</a:t>
          </a:r>
          <a:endParaRPr lang="en-IN"/>
        </a:p>
      </dgm:t>
    </dgm:pt>
    <dgm:pt modelId="{DFE525B9-5801-44CD-AC78-754DBFD19EB1}" type="parTrans" cxnId="{97C0A54E-F74C-446E-B020-EF231E0232F7}">
      <dgm:prSet/>
      <dgm:spPr/>
      <dgm:t>
        <a:bodyPr/>
        <a:lstStyle/>
        <a:p>
          <a:endParaRPr lang="en-IN"/>
        </a:p>
      </dgm:t>
    </dgm:pt>
    <dgm:pt modelId="{A965A8A6-EBA4-4D43-AE4E-66AF64576F19}" type="sibTrans" cxnId="{97C0A54E-F74C-446E-B020-EF231E0232F7}">
      <dgm:prSet/>
      <dgm:spPr/>
      <dgm:t>
        <a:bodyPr/>
        <a:lstStyle/>
        <a:p>
          <a:endParaRPr lang="en-IN"/>
        </a:p>
      </dgm:t>
    </dgm:pt>
    <dgm:pt modelId="{BC2B993A-8B5C-4740-A870-5060DB3BE9D1}">
      <dgm:prSet/>
      <dgm:spPr/>
      <dgm:t>
        <a:bodyPr/>
        <a:lstStyle/>
        <a:p>
          <a:r>
            <a:rPr lang="en-US" b="0" i="0"/>
            <a:t>SDG 12: Responsible Consumption and Production</a:t>
          </a:r>
          <a:endParaRPr lang="en-IN"/>
        </a:p>
      </dgm:t>
    </dgm:pt>
    <dgm:pt modelId="{E50CA91C-B59E-42CA-B3C2-854B7DF3BBEC}" type="parTrans" cxnId="{ECD18D54-3D86-4CB2-B25B-817C57E3A5E9}">
      <dgm:prSet/>
      <dgm:spPr/>
      <dgm:t>
        <a:bodyPr/>
        <a:lstStyle/>
        <a:p>
          <a:endParaRPr lang="en-IN"/>
        </a:p>
      </dgm:t>
    </dgm:pt>
    <dgm:pt modelId="{CEA2906F-C9D5-45AC-8F73-0C0A043A2D1D}" type="sibTrans" cxnId="{ECD18D54-3D86-4CB2-B25B-817C57E3A5E9}">
      <dgm:prSet/>
      <dgm:spPr/>
      <dgm:t>
        <a:bodyPr/>
        <a:lstStyle/>
        <a:p>
          <a:endParaRPr lang="en-IN"/>
        </a:p>
      </dgm:t>
    </dgm:pt>
    <dgm:pt modelId="{9E68E374-1EE9-4CA0-A0AD-DBBE38B08612}">
      <dgm:prSet/>
      <dgm:spPr/>
      <dgm:t>
        <a:bodyPr/>
        <a:lstStyle/>
        <a:p>
          <a:r>
            <a:rPr lang="en-US" b="0" i="0"/>
            <a:t>SDG 17: Partnerships for the Goals</a:t>
          </a:r>
          <a:endParaRPr lang="en-IN"/>
        </a:p>
      </dgm:t>
    </dgm:pt>
    <dgm:pt modelId="{F5C42248-E920-4932-A3F9-D3C9AF0A9A53}" type="parTrans" cxnId="{EA0FF530-D778-43F7-8115-574C786749CB}">
      <dgm:prSet/>
      <dgm:spPr/>
      <dgm:t>
        <a:bodyPr/>
        <a:lstStyle/>
        <a:p>
          <a:endParaRPr lang="en-IN"/>
        </a:p>
      </dgm:t>
    </dgm:pt>
    <dgm:pt modelId="{63F1931B-F9ED-4B35-B9DC-5B3134F792DB}" type="sibTrans" cxnId="{EA0FF530-D778-43F7-8115-574C786749CB}">
      <dgm:prSet/>
      <dgm:spPr/>
      <dgm:t>
        <a:bodyPr/>
        <a:lstStyle/>
        <a:p>
          <a:endParaRPr lang="en-IN"/>
        </a:p>
      </dgm:t>
    </dgm:pt>
    <dgm:pt modelId="{DB224BCE-3872-4259-9022-FC5157979483}" type="pres">
      <dgm:prSet presAssocID="{F2975623-EB4E-498E-92AD-ED59F1DFFA43}" presName="compositeShape" presStyleCnt="0">
        <dgm:presLayoutVars>
          <dgm:chMax val="7"/>
          <dgm:dir/>
          <dgm:resizeHandles val="exact"/>
        </dgm:presLayoutVars>
      </dgm:prSet>
      <dgm:spPr/>
    </dgm:pt>
    <dgm:pt modelId="{7660F42A-996B-40DB-90A2-56F1AD98D5EE}" type="pres">
      <dgm:prSet presAssocID="{B71A0C1E-7DC8-4950-BAA7-490F8F048C69}" presName="circ1" presStyleLbl="vennNode1" presStyleIdx="0" presStyleCnt="5"/>
      <dgm:spPr/>
    </dgm:pt>
    <dgm:pt modelId="{A118B217-A476-4D90-BBD2-694DEC1A0C08}" type="pres">
      <dgm:prSet presAssocID="{B71A0C1E-7DC8-4950-BAA7-490F8F048C69}" presName="circ1Tx" presStyleLbl="revTx" presStyleIdx="0" presStyleCnt="0">
        <dgm:presLayoutVars>
          <dgm:chMax val="0"/>
          <dgm:chPref val="0"/>
          <dgm:bulletEnabled val="1"/>
        </dgm:presLayoutVars>
      </dgm:prSet>
      <dgm:spPr/>
    </dgm:pt>
    <dgm:pt modelId="{EB9C09FA-3709-44E0-83E5-09C3BF4A68F2}" type="pres">
      <dgm:prSet presAssocID="{C06758CF-1938-4E5F-8AA7-07AFA5053FBD}" presName="circ2" presStyleLbl="vennNode1" presStyleIdx="1" presStyleCnt="5"/>
      <dgm:spPr/>
    </dgm:pt>
    <dgm:pt modelId="{78629C7B-DEC5-40BC-914A-89D3A07090D1}" type="pres">
      <dgm:prSet presAssocID="{C06758CF-1938-4E5F-8AA7-07AFA5053FBD}" presName="circ2Tx" presStyleLbl="revTx" presStyleIdx="0" presStyleCnt="0">
        <dgm:presLayoutVars>
          <dgm:chMax val="0"/>
          <dgm:chPref val="0"/>
          <dgm:bulletEnabled val="1"/>
        </dgm:presLayoutVars>
      </dgm:prSet>
      <dgm:spPr/>
    </dgm:pt>
    <dgm:pt modelId="{3A378D48-825A-41E3-88EC-93A429B2F5F4}" type="pres">
      <dgm:prSet presAssocID="{FD7521CC-DA26-4177-9E32-68E82163B8DC}" presName="circ3" presStyleLbl="vennNode1" presStyleIdx="2" presStyleCnt="5"/>
      <dgm:spPr/>
    </dgm:pt>
    <dgm:pt modelId="{C156177B-5FF4-4339-B355-1FE0C926DD4E}" type="pres">
      <dgm:prSet presAssocID="{FD7521CC-DA26-4177-9E32-68E82163B8DC}" presName="circ3Tx" presStyleLbl="revTx" presStyleIdx="0" presStyleCnt="0">
        <dgm:presLayoutVars>
          <dgm:chMax val="0"/>
          <dgm:chPref val="0"/>
          <dgm:bulletEnabled val="1"/>
        </dgm:presLayoutVars>
      </dgm:prSet>
      <dgm:spPr/>
    </dgm:pt>
    <dgm:pt modelId="{08DC7910-32A8-4F8F-91BE-47FA1AD2E345}" type="pres">
      <dgm:prSet presAssocID="{BC2B993A-8B5C-4740-A870-5060DB3BE9D1}" presName="circ4" presStyleLbl="vennNode1" presStyleIdx="3" presStyleCnt="5"/>
      <dgm:spPr/>
    </dgm:pt>
    <dgm:pt modelId="{5A6B1C53-7B55-422E-BECF-198442BF8E9C}" type="pres">
      <dgm:prSet presAssocID="{BC2B993A-8B5C-4740-A870-5060DB3BE9D1}" presName="circ4Tx" presStyleLbl="revTx" presStyleIdx="0" presStyleCnt="0">
        <dgm:presLayoutVars>
          <dgm:chMax val="0"/>
          <dgm:chPref val="0"/>
          <dgm:bulletEnabled val="1"/>
        </dgm:presLayoutVars>
      </dgm:prSet>
      <dgm:spPr/>
    </dgm:pt>
    <dgm:pt modelId="{1F56572D-963E-43EB-B5E9-C2430E836B66}" type="pres">
      <dgm:prSet presAssocID="{9E68E374-1EE9-4CA0-A0AD-DBBE38B08612}" presName="circ5" presStyleLbl="vennNode1" presStyleIdx="4" presStyleCnt="5"/>
      <dgm:spPr/>
    </dgm:pt>
    <dgm:pt modelId="{E1A2228F-FDD3-4FC4-8CF4-4FD19F17F6AF}" type="pres">
      <dgm:prSet presAssocID="{9E68E374-1EE9-4CA0-A0AD-DBBE38B08612}" presName="circ5Tx" presStyleLbl="revTx" presStyleIdx="0" presStyleCnt="0">
        <dgm:presLayoutVars>
          <dgm:chMax val="0"/>
          <dgm:chPref val="0"/>
          <dgm:bulletEnabled val="1"/>
        </dgm:presLayoutVars>
      </dgm:prSet>
      <dgm:spPr/>
    </dgm:pt>
  </dgm:ptLst>
  <dgm:cxnLst>
    <dgm:cxn modelId="{5151F514-E263-4C58-BCBB-23654AC76154}" type="presOf" srcId="{FD7521CC-DA26-4177-9E32-68E82163B8DC}" destId="{C156177B-5FF4-4339-B355-1FE0C926DD4E}" srcOrd="0" destOrd="0" presId="urn:microsoft.com/office/officeart/2005/8/layout/venn1"/>
    <dgm:cxn modelId="{C88A1C1E-EB1F-4D98-975B-6B4BDA411559}" srcId="{F2975623-EB4E-498E-92AD-ED59F1DFFA43}" destId="{B71A0C1E-7DC8-4950-BAA7-490F8F048C69}" srcOrd="0" destOrd="0" parTransId="{FB6FC43E-6443-4886-9CE2-D04BF4AD5CF9}" sibTransId="{E8029471-4686-44B8-963B-5CAA07ABE941}"/>
    <dgm:cxn modelId="{EA0FF530-D778-43F7-8115-574C786749CB}" srcId="{F2975623-EB4E-498E-92AD-ED59F1DFFA43}" destId="{9E68E374-1EE9-4CA0-A0AD-DBBE38B08612}" srcOrd="4" destOrd="0" parTransId="{F5C42248-E920-4932-A3F9-D3C9AF0A9A53}" sibTransId="{63F1931B-F9ED-4B35-B9DC-5B3134F792DB}"/>
    <dgm:cxn modelId="{24D98D32-1295-41B6-8EDD-411C45CFC4C4}" type="presOf" srcId="{C06758CF-1938-4E5F-8AA7-07AFA5053FBD}" destId="{78629C7B-DEC5-40BC-914A-89D3A07090D1}" srcOrd="0" destOrd="0" presId="urn:microsoft.com/office/officeart/2005/8/layout/venn1"/>
    <dgm:cxn modelId="{F904A65D-3E73-4396-9215-FA41AB87CB35}" type="presOf" srcId="{BC2B993A-8B5C-4740-A870-5060DB3BE9D1}" destId="{5A6B1C53-7B55-422E-BECF-198442BF8E9C}" srcOrd="0" destOrd="0" presId="urn:microsoft.com/office/officeart/2005/8/layout/venn1"/>
    <dgm:cxn modelId="{8D842441-4F21-4747-B543-AE4B4F8067BF}" type="presOf" srcId="{9E68E374-1EE9-4CA0-A0AD-DBBE38B08612}" destId="{E1A2228F-FDD3-4FC4-8CF4-4FD19F17F6AF}" srcOrd="0" destOrd="0" presId="urn:microsoft.com/office/officeart/2005/8/layout/venn1"/>
    <dgm:cxn modelId="{267CD646-E5AD-4788-B9BA-787D9B517D67}" srcId="{F2975623-EB4E-498E-92AD-ED59F1DFFA43}" destId="{C06758CF-1938-4E5F-8AA7-07AFA5053FBD}" srcOrd="1" destOrd="0" parTransId="{4028CECD-0D2F-46D4-92AD-A7AA5F87FF85}" sibTransId="{466A953C-6843-462F-B0CE-5C163740C477}"/>
    <dgm:cxn modelId="{97C0A54E-F74C-446E-B020-EF231E0232F7}" srcId="{F2975623-EB4E-498E-92AD-ED59F1DFFA43}" destId="{FD7521CC-DA26-4177-9E32-68E82163B8DC}" srcOrd="2" destOrd="0" parTransId="{DFE525B9-5801-44CD-AC78-754DBFD19EB1}" sibTransId="{A965A8A6-EBA4-4D43-AE4E-66AF64576F19}"/>
    <dgm:cxn modelId="{ECD18D54-3D86-4CB2-B25B-817C57E3A5E9}" srcId="{F2975623-EB4E-498E-92AD-ED59F1DFFA43}" destId="{BC2B993A-8B5C-4740-A870-5060DB3BE9D1}" srcOrd="3" destOrd="0" parTransId="{E50CA91C-B59E-42CA-B3C2-854B7DF3BBEC}" sibTransId="{CEA2906F-C9D5-45AC-8F73-0C0A043A2D1D}"/>
    <dgm:cxn modelId="{0F054F84-F01A-4F4F-A957-5E03C2AA034E}" type="presOf" srcId="{F2975623-EB4E-498E-92AD-ED59F1DFFA43}" destId="{DB224BCE-3872-4259-9022-FC5157979483}" srcOrd="0" destOrd="0" presId="urn:microsoft.com/office/officeart/2005/8/layout/venn1"/>
    <dgm:cxn modelId="{C80EF78D-8DF6-4CB2-B191-6212E3B50038}" type="presOf" srcId="{B71A0C1E-7DC8-4950-BAA7-490F8F048C69}" destId="{A118B217-A476-4D90-BBD2-694DEC1A0C08}" srcOrd="0" destOrd="0" presId="urn:microsoft.com/office/officeart/2005/8/layout/venn1"/>
    <dgm:cxn modelId="{C1E5845B-FE7A-4EAE-9AAC-22F87289E97D}" type="presParOf" srcId="{DB224BCE-3872-4259-9022-FC5157979483}" destId="{7660F42A-996B-40DB-90A2-56F1AD98D5EE}" srcOrd="0" destOrd="0" presId="urn:microsoft.com/office/officeart/2005/8/layout/venn1"/>
    <dgm:cxn modelId="{5CDCB14E-E601-4F60-AF83-DB7C96DC6F90}" type="presParOf" srcId="{DB224BCE-3872-4259-9022-FC5157979483}" destId="{A118B217-A476-4D90-BBD2-694DEC1A0C08}" srcOrd="1" destOrd="0" presId="urn:microsoft.com/office/officeart/2005/8/layout/venn1"/>
    <dgm:cxn modelId="{36CF5D92-8D18-417C-A65D-65782A6BF044}" type="presParOf" srcId="{DB224BCE-3872-4259-9022-FC5157979483}" destId="{EB9C09FA-3709-44E0-83E5-09C3BF4A68F2}" srcOrd="2" destOrd="0" presId="urn:microsoft.com/office/officeart/2005/8/layout/venn1"/>
    <dgm:cxn modelId="{82C5C11A-4305-4E08-9609-8B71DB9DD5DF}" type="presParOf" srcId="{DB224BCE-3872-4259-9022-FC5157979483}" destId="{78629C7B-DEC5-40BC-914A-89D3A07090D1}" srcOrd="3" destOrd="0" presId="urn:microsoft.com/office/officeart/2005/8/layout/venn1"/>
    <dgm:cxn modelId="{D26D8883-C1B1-421B-9A19-ACD38C22EAE2}" type="presParOf" srcId="{DB224BCE-3872-4259-9022-FC5157979483}" destId="{3A378D48-825A-41E3-88EC-93A429B2F5F4}" srcOrd="4" destOrd="0" presId="urn:microsoft.com/office/officeart/2005/8/layout/venn1"/>
    <dgm:cxn modelId="{6099D44C-D74B-4966-ABAD-07C29EFB0839}" type="presParOf" srcId="{DB224BCE-3872-4259-9022-FC5157979483}" destId="{C156177B-5FF4-4339-B355-1FE0C926DD4E}" srcOrd="5" destOrd="0" presId="urn:microsoft.com/office/officeart/2005/8/layout/venn1"/>
    <dgm:cxn modelId="{63A97032-3B08-4DA0-9882-3EE3EF67DB49}" type="presParOf" srcId="{DB224BCE-3872-4259-9022-FC5157979483}" destId="{08DC7910-32A8-4F8F-91BE-47FA1AD2E345}" srcOrd="6" destOrd="0" presId="urn:microsoft.com/office/officeart/2005/8/layout/venn1"/>
    <dgm:cxn modelId="{DE65AE79-D1CE-4022-8DFA-B9457D1CD3CB}" type="presParOf" srcId="{DB224BCE-3872-4259-9022-FC5157979483}" destId="{5A6B1C53-7B55-422E-BECF-198442BF8E9C}" srcOrd="7" destOrd="0" presId="urn:microsoft.com/office/officeart/2005/8/layout/venn1"/>
    <dgm:cxn modelId="{69EEFC05-4A1E-4837-8771-E06057B82F30}" type="presParOf" srcId="{DB224BCE-3872-4259-9022-FC5157979483}" destId="{1F56572D-963E-43EB-B5E9-C2430E836B66}" srcOrd="8" destOrd="0" presId="urn:microsoft.com/office/officeart/2005/8/layout/venn1"/>
    <dgm:cxn modelId="{B3331CB6-732E-4D29-80F5-EC52F8BCD9C5}" type="presParOf" srcId="{DB224BCE-3872-4259-9022-FC5157979483}" destId="{E1A2228F-FDD3-4FC4-8CF4-4FD19F17F6AF}" srcOrd="9" destOrd="0" presId="urn:microsoft.com/office/officeart/2005/8/layout/venn1"/>
  </dgm:cxnLst>
  <dgm:bg>
    <a:effectLst>
      <a:softEdge rad="3175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64ABA-E48F-47E3-99D0-2F9BE2F5E3C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545EABF2-2C9B-4700-9993-84941A80048D}">
      <dgm:prSet/>
      <dgm:spPr/>
      <dgm:t>
        <a:bodyPr/>
        <a:lstStyle/>
        <a:p>
          <a:r>
            <a:rPr lang="en-US" b="0" i="0" dirty="0" err="1"/>
            <a:t>DataSet</a:t>
          </a:r>
          <a:r>
            <a:rPr lang="en-US" b="0" i="0" dirty="0"/>
            <a:t> Used : </a:t>
          </a:r>
          <a:r>
            <a:rPr lang="en-US" b="0" i="0" dirty="0">
              <a:solidFill>
                <a:schemeClr val="tx2"/>
              </a:solidFill>
              <a:hlinkClick xmlns:r="http://schemas.openxmlformats.org/officeDocument/2006/relationships" r:id="rId1">
                <a:extLst>
                  <a:ext uri="{A12FA001-AC4F-418D-AE19-62706E023703}">
                    <ahyp:hlinkClr xmlns:ahyp="http://schemas.microsoft.com/office/drawing/2018/hyperlinkcolor" val="tx"/>
                  </a:ext>
                </a:extLst>
              </a:hlinkClick>
            </a:rPr>
            <a:t>Global Data on Sustainable Energy</a:t>
          </a:r>
          <a:endParaRPr lang="en-IN" dirty="0">
            <a:solidFill>
              <a:schemeClr val="tx2"/>
            </a:solidFill>
          </a:endParaRPr>
        </a:p>
      </dgm:t>
    </dgm:pt>
    <dgm:pt modelId="{E3DBAC29-DAD3-4216-82EF-505A206BE34B}" type="parTrans" cxnId="{F3221290-ADB2-4609-A996-608420B04AE5}">
      <dgm:prSet/>
      <dgm:spPr/>
      <dgm:t>
        <a:bodyPr/>
        <a:lstStyle/>
        <a:p>
          <a:endParaRPr lang="en-IN"/>
        </a:p>
      </dgm:t>
    </dgm:pt>
    <dgm:pt modelId="{AEE2CEDF-AEE2-4181-86C9-5B0E842C73A0}" type="sibTrans" cxnId="{F3221290-ADB2-4609-A996-608420B04AE5}">
      <dgm:prSet/>
      <dgm:spPr/>
      <dgm:t>
        <a:bodyPr/>
        <a:lstStyle/>
        <a:p>
          <a:endParaRPr lang="en-IN"/>
        </a:p>
      </dgm:t>
    </dgm:pt>
    <dgm:pt modelId="{E1A85838-0737-4560-9104-98335C6998D1}">
      <dgm:prSet/>
      <dgm:spPr/>
      <dgm:t>
        <a:bodyPr/>
        <a:lstStyle/>
        <a:p>
          <a:r>
            <a:rPr lang="en-US" b="0" i="0"/>
            <a:t>TOOLS &amp; SOFTWARE Used :</a:t>
          </a:r>
          <a:endParaRPr lang="en-IN"/>
        </a:p>
      </dgm:t>
    </dgm:pt>
    <dgm:pt modelId="{0DA704B7-D5F0-4DBE-8EA2-FEB33CE72BCE}" type="parTrans" cxnId="{304630E7-0BFB-49B3-A326-E447E622464B}">
      <dgm:prSet/>
      <dgm:spPr/>
      <dgm:t>
        <a:bodyPr/>
        <a:lstStyle/>
        <a:p>
          <a:endParaRPr lang="en-IN"/>
        </a:p>
      </dgm:t>
    </dgm:pt>
    <dgm:pt modelId="{A882AEFD-86EF-4C80-932F-9F0D88751061}" type="sibTrans" cxnId="{304630E7-0BFB-49B3-A326-E447E622464B}">
      <dgm:prSet/>
      <dgm:spPr/>
      <dgm:t>
        <a:bodyPr/>
        <a:lstStyle/>
        <a:p>
          <a:endParaRPr lang="en-IN"/>
        </a:p>
      </dgm:t>
    </dgm:pt>
    <dgm:pt modelId="{77780DB5-46DE-4898-B7C6-A9EA05013958}">
      <dgm:prSet/>
      <dgm:spPr/>
      <dgm:t>
        <a:bodyPr/>
        <a:lstStyle/>
        <a:p>
          <a:r>
            <a:rPr lang="en-US" b="0" i="0"/>
            <a:t>Programming Languages: Python</a:t>
          </a:r>
          <a:endParaRPr lang="en-IN"/>
        </a:p>
      </dgm:t>
    </dgm:pt>
    <dgm:pt modelId="{A43EF879-12E6-4534-9133-3A4C07799EF4}" type="parTrans" cxnId="{0895F84A-C29C-4F6F-9BD5-FCDB9D6E6264}">
      <dgm:prSet/>
      <dgm:spPr/>
      <dgm:t>
        <a:bodyPr/>
        <a:lstStyle/>
        <a:p>
          <a:endParaRPr lang="en-IN"/>
        </a:p>
      </dgm:t>
    </dgm:pt>
    <dgm:pt modelId="{823231F4-9B85-4E30-BFE8-D6B325EDF14F}" type="sibTrans" cxnId="{0895F84A-C29C-4F6F-9BD5-FCDB9D6E6264}">
      <dgm:prSet/>
      <dgm:spPr/>
      <dgm:t>
        <a:bodyPr/>
        <a:lstStyle/>
        <a:p>
          <a:endParaRPr lang="en-IN"/>
        </a:p>
      </dgm:t>
    </dgm:pt>
    <dgm:pt modelId="{3804D37D-B8CE-4F59-B549-2455E12C9AE9}">
      <dgm:prSet/>
      <dgm:spPr/>
      <dgm:t>
        <a:bodyPr/>
        <a:lstStyle/>
        <a:p>
          <a:r>
            <a:rPr lang="en-US" b="0" i="0" dirty="0"/>
            <a:t>Libraries:    pandas &amp; </a:t>
          </a:r>
          <a:r>
            <a:rPr lang="en-US" b="0" i="0" dirty="0" err="1"/>
            <a:t>numpy</a:t>
          </a:r>
          <a:r>
            <a:rPr lang="en-US" b="0" i="0" dirty="0"/>
            <a:t> for data manipulation                                                                           	         matplotlib &amp; seaborn for data visualization</a:t>
          </a:r>
          <a:endParaRPr lang="en-IN" dirty="0"/>
        </a:p>
      </dgm:t>
    </dgm:pt>
    <dgm:pt modelId="{16621C13-E675-4E02-B49B-5F89DAB90202}" type="parTrans" cxnId="{AB4EB155-4BAA-4C06-9474-5C5CB5734A63}">
      <dgm:prSet/>
      <dgm:spPr/>
      <dgm:t>
        <a:bodyPr/>
        <a:lstStyle/>
        <a:p>
          <a:endParaRPr lang="en-IN"/>
        </a:p>
      </dgm:t>
    </dgm:pt>
    <dgm:pt modelId="{98FD8016-236C-4582-B497-7AF74EA93BF9}" type="sibTrans" cxnId="{AB4EB155-4BAA-4C06-9474-5C5CB5734A63}">
      <dgm:prSet/>
      <dgm:spPr/>
      <dgm:t>
        <a:bodyPr/>
        <a:lstStyle/>
        <a:p>
          <a:endParaRPr lang="en-IN"/>
        </a:p>
      </dgm:t>
    </dgm:pt>
    <dgm:pt modelId="{D7B3E510-7C27-44B8-8723-3C38317A3197}">
      <dgm:prSet/>
      <dgm:spPr/>
      <dgm:t>
        <a:bodyPr/>
        <a:lstStyle/>
        <a:p>
          <a:r>
            <a:rPr lang="en-US" b="0" i="0" dirty="0"/>
            <a:t>IDE : Visual Studio Code</a:t>
          </a:r>
          <a:endParaRPr lang="en-IN" dirty="0"/>
        </a:p>
      </dgm:t>
    </dgm:pt>
    <dgm:pt modelId="{A9BC4297-5A83-4BCC-8EB1-1D08B88D38E4}" type="parTrans" cxnId="{90918C14-2D99-4452-906B-0DC645C1066A}">
      <dgm:prSet/>
      <dgm:spPr/>
      <dgm:t>
        <a:bodyPr/>
        <a:lstStyle/>
        <a:p>
          <a:endParaRPr lang="en-IN"/>
        </a:p>
      </dgm:t>
    </dgm:pt>
    <dgm:pt modelId="{E7700876-1B3D-4780-84D7-C68321EE17F0}" type="sibTrans" cxnId="{90918C14-2D99-4452-906B-0DC645C1066A}">
      <dgm:prSet/>
      <dgm:spPr/>
      <dgm:t>
        <a:bodyPr/>
        <a:lstStyle/>
        <a:p>
          <a:endParaRPr lang="en-IN"/>
        </a:p>
      </dgm:t>
    </dgm:pt>
    <dgm:pt modelId="{7D54568A-A6AB-48DC-8D67-AFB1481B4041}" type="pres">
      <dgm:prSet presAssocID="{62064ABA-E48F-47E3-99D0-2F9BE2F5E3C6}" presName="linear" presStyleCnt="0">
        <dgm:presLayoutVars>
          <dgm:dir/>
          <dgm:animLvl val="lvl"/>
          <dgm:resizeHandles val="exact"/>
        </dgm:presLayoutVars>
      </dgm:prSet>
      <dgm:spPr/>
    </dgm:pt>
    <dgm:pt modelId="{C8F2C413-37B5-4688-8A10-2DE5A5C0FD0E}" type="pres">
      <dgm:prSet presAssocID="{545EABF2-2C9B-4700-9993-84941A80048D}" presName="parentLin" presStyleCnt="0"/>
      <dgm:spPr/>
    </dgm:pt>
    <dgm:pt modelId="{65B55763-F5CD-4DAC-A596-3B2FCDFB3E36}" type="pres">
      <dgm:prSet presAssocID="{545EABF2-2C9B-4700-9993-84941A80048D}" presName="parentLeftMargin" presStyleLbl="node1" presStyleIdx="0" presStyleCnt="2"/>
      <dgm:spPr/>
    </dgm:pt>
    <dgm:pt modelId="{F63C5F76-C7B6-4F13-AC40-91663C51C07A}" type="pres">
      <dgm:prSet presAssocID="{545EABF2-2C9B-4700-9993-84941A80048D}" presName="parentText" presStyleLbl="node1" presStyleIdx="0" presStyleCnt="2" custLinFactNeighborX="-3641" custLinFactNeighborY="7446">
        <dgm:presLayoutVars>
          <dgm:chMax val="0"/>
          <dgm:bulletEnabled val="1"/>
        </dgm:presLayoutVars>
      </dgm:prSet>
      <dgm:spPr/>
    </dgm:pt>
    <dgm:pt modelId="{66C4280D-AFCE-4A59-9372-C055C58FD4AD}" type="pres">
      <dgm:prSet presAssocID="{545EABF2-2C9B-4700-9993-84941A80048D}" presName="negativeSpace" presStyleCnt="0"/>
      <dgm:spPr/>
    </dgm:pt>
    <dgm:pt modelId="{8E98CA91-6CD3-40B2-8A67-04FB12B86DDD}" type="pres">
      <dgm:prSet presAssocID="{545EABF2-2C9B-4700-9993-84941A80048D}" presName="childText" presStyleLbl="conFgAcc1" presStyleIdx="0" presStyleCnt="2">
        <dgm:presLayoutVars>
          <dgm:bulletEnabled val="1"/>
        </dgm:presLayoutVars>
      </dgm:prSet>
      <dgm:spPr/>
    </dgm:pt>
    <dgm:pt modelId="{45F1A7EA-3C79-4972-BD42-F99D0A4B7BAD}" type="pres">
      <dgm:prSet presAssocID="{AEE2CEDF-AEE2-4181-86C9-5B0E842C73A0}" presName="spaceBetweenRectangles" presStyleCnt="0"/>
      <dgm:spPr/>
    </dgm:pt>
    <dgm:pt modelId="{23EC96DA-D514-4C15-8CD1-4E6A85B4D73D}" type="pres">
      <dgm:prSet presAssocID="{E1A85838-0737-4560-9104-98335C6998D1}" presName="parentLin" presStyleCnt="0"/>
      <dgm:spPr/>
    </dgm:pt>
    <dgm:pt modelId="{7B3CAED1-ABDD-44E7-A520-F1920392C76D}" type="pres">
      <dgm:prSet presAssocID="{E1A85838-0737-4560-9104-98335C6998D1}" presName="parentLeftMargin" presStyleLbl="node1" presStyleIdx="0" presStyleCnt="2"/>
      <dgm:spPr/>
    </dgm:pt>
    <dgm:pt modelId="{8168355C-9DFE-48A4-9D82-D3EDCBA50335}" type="pres">
      <dgm:prSet presAssocID="{E1A85838-0737-4560-9104-98335C6998D1}" presName="parentText" presStyleLbl="node1" presStyleIdx="1" presStyleCnt="2">
        <dgm:presLayoutVars>
          <dgm:chMax val="0"/>
          <dgm:bulletEnabled val="1"/>
        </dgm:presLayoutVars>
      </dgm:prSet>
      <dgm:spPr/>
    </dgm:pt>
    <dgm:pt modelId="{E346B00D-07A5-41C8-8247-665DA76AEE10}" type="pres">
      <dgm:prSet presAssocID="{E1A85838-0737-4560-9104-98335C6998D1}" presName="negativeSpace" presStyleCnt="0"/>
      <dgm:spPr/>
    </dgm:pt>
    <dgm:pt modelId="{C2097E2F-ECAF-4AE9-B587-388530C27E58}" type="pres">
      <dgm:prSet presAssocID="{E1A85838-0737-4560-9104-98335C6998D1}" presName="childText" presStyleLbl="conFgAcc1" presStyleIdx="1" presStyleCnt="2" custLinFactNeighborY="-27190">
        <dgm:presLayoutVars>
          <dgm:bulletEnabled val="1"/>
        </dgm:presLayoutVars>
      </dgm:prSet>
      <dgm:spPr/>
    </dgm:pt>
  </dgm:ptLst>
  <dgm:cxnLst>
    <dgm:cxn modelId="{81E60907-3A87-4D38-BB42-4DB0840CE8DB}" type="presOf" srcId="{E1A85838-0737-4560-9104-98335C6998D1}" destId="{7B3CAED1-ABDD-44E7-A520-F1920392C76D}" srcOrd="0" destOrd="0" presId="urn:microsoft.com/office/officeart/2005/8/layout/list1"/>
    <dgm:cxn modelId="{715C4B08-0081-4F4A-B277-DA6F4945A524}" type="presOf" srcId="{D7B3E510-7C27-44B8-8723-3C38317A3197}" destId="{C2097E2F-ECAF-4AE9-B587-388530C27E58}" srcOrd="0" destOrd="2" presId="urn:microsoft.com/office/officeart/2005/8/layout/list1"/>
    <dgm:cxn modelId="{90918C14-2D99-4452-906B-0DC645C1066A}" srcId="{E1A85838-0737-4560-9104-98335C6998D1}" destId="{D7B3E510-7C27-44B8-8723-3C38317A3197}" srcOrd="2" destOrd="0" parTransId="{A9BC4297-5A83-4BCC-8EB1-1D08B88D38E4}" sibTransId="{E7700876-1B3D-4780-84D7-C68321EE17F0}"/>
    <dgm:cxn modelId="{20D57A32-6D76-4F81-8E70-3DB873E17534}" type="presOf" srcId="{3804D37D-B8CE-4F59-B549-2455E12C9AE9}" destId="{C2097E2F-ECAF-4AE9-B587-388530C27E58}" srcOrd="0" destOrd="1" presId="urn:microsoft.com/office/officeart/2005/8/layout/list1"/>
    <dgm:cxn modelId="{EEEB655F-B76D-4432-AD9C-046F4AB92AC3}" type="presOf" srcId="{77780DB5-46DE-4898-B7C6-A9EA05013958}" destId="{C2097E2F-ECAF-4AE9-B587-388530C27E58}" srcOrd="0" destOrd="0" presId="urn:microsoft.com/office/officeart/2005/8/layout/list1"/>
    <dgm:cxn modelId="{5391B845-5860-4933-9F78-D22FD512554D}" type="presOf" srcId="{545EABF2-2C9B-4700-9993-84941A80048D}" destId="{F63C5F76-C7B6-4F13-AC40-91663C51C07A}" srcOrd="1" destOrd="0" presId="urn:microsoft.com/office/officeart/2005/8/layout/list1"/>
    <dgm:cxn modelId="{A9E4CE65-3D50-4A28-AF77-061292DB5F07}" type="presOf" srcId="{E1A85838-0737-4560-9104-98335C6998D1}" destId="{8168355C-9DFE-48A4-9D82-D3EDCBA50335}" srcOrd="1" destOrd="0" presId="urn:microsoft.com/office/officeart/2005/8/layout/list1"/>
    <dgm:cxn modelId="{0895F84A-C29C-4F6F-9BD5-FCDB9D6E6264}" srcId="{E1A85838-0737-4560-9104-98335C6998D1}" destId="{77780DB5-46DE-4898-B7C6-A9EA05013958}" srcOrd="0" destOrd="0" parTransId="{A43EF879-12E6-4534-9133-3A4C07799EF4}" sibTransId="{823231F4-9B85-4E30-BFE8-D6B325EDF14F}"/>
    <dgm:cxn modelId="{5B43BD51-FD04-48CF-906B-0BD2BB18D411}" type="presOf" srcId="{545EABF2-2C9B-4700-9993-84941A80048D}" destId="{65B55763-F5CD-4DAC-A596-3B2FCDFB3E36}" srcOrd="0" destOrd="0" presId="urn:microsoft.com/office/officeart/2005/8/layout/list1"/>
    <dgm:cxn modelId="{AB4EB155-4BAA-4C06-9474-5C5CB5734A63}" srcId="{E1A85838-0737-4560-9104-98335C6998D1}" destId="{3804D37D-B8CE-4F59-B549-2455E12C9AE9}" srcOrd="1" destOrd="0" parTransId="{16621C13-E675-4E02-B49B-5F89DAB90202}" sibTransId="{98FD8016-236C-4582-B497-7AF74EA93BF9}"/>
    <dgm:cxn modelId="{F3221290-ADB2-4609-A996-608420B04AE5}" srcId="{62064ABA-E48F-47E3-99D0-2F9BE2F5E3C6}" destId="{545EABF2-2C9B-4700-9993-84941A80048D}" srcOrd="0" destOrd="0" parTransId="{E3DBAC29-DAD3-4216-82EF-505A206BE34B}" sibTransId="{AEE2CEDF-AEE2-4181-86C9-5B0E842C73A0}"/>
    <dgm:cxn modelId="{13C61091-C7DE-4719-AA0C-0E95E00EA421}" type="presOf" srcId="{62064ABA-E48F-47E3-99D0-2F9BE2F5E3C6}" destId="{7D54568A-A6AB-48DC-8D67-AFB1481B4041}" srcOrd="0" destOrd="0" presId="urn:microsoft.com/office/officeart/2005/8/layout/list1"/>
    <dgm:cxn modelId="{304630E7-0BFB-49B3-A326-E447E622464B}" srcId="{62064ABA-E48F-47E3-99D0-2F9BE2F5E3C6}" destId="{E1A85838-0737-4560-9104-98335C6998D1}" srcOrd="1" destOrd="0" parTransId="{0DA704B7-D5F0-4DBE-8EA2-FEB33CE72BCE}" sibTransId="{A882AEFD-86EF-4C80-932F-9F0D88751061}"/>
    <dgm:cxn modelId="{177FC4FB-902D-4417-AF92-AB26BD270386}" type="presParOf" srcId="{7D54568A-A6AB-48DC-8D67-AFB1481B4041}" destId="{C8F2C413-37B5-4688-8A10-2DE5A5C0FD0E}" srcOrd="0" destOrd="0" presId="urn:microsoft.com/office/officeart/2005/8/layout/list1"/>
    <dgm:cxn modelId="{004A0F80-011B-4CF3-87F6-209AD693B1E9}" type="presParOf" srcId="{C8F2C413-37B5-4688-8A10-2DE5A5C0FD0E}" destId="{65B55763-F5CD-4DAC-A596-3B2FCDFB3E36}" srcOrd="0" destOrd="0" presId="urn:microsoft.com/office/officeart/2005/8/layout/list1"/>
    <dgm:cxn modelId="{966EC67F-EFF8-458F-BE51-FCECF6E04835}" type="presParOf" srcId="{C8F2C413-37B5-4688-8A10-2DE5A5C0FD0E}" destId="{F63C5F76-C7B6-4F13-AC40-91663C51C07A}" srcOrd="1" destOrd="0" presId="urn:microsoft.com/office/officeart/2005/8/layout/list1"/>
    <dgm:cxn modelId="{47FD5C36-D786-48B0-A87D-05F0A5BAFB81}" type="presParOf" srcId="{7D54568A-A6AB-48DC-8D67-AFB1481B4041}" destId="{66C4280D-AFCE-4A59-9372-C055C58FD4AD}" srcOrd="1" destOrd="0" presId="urn:microsoft.com/office/officeart/2005/8/layout/list1"/>
    <dgm:cxn modelId="{1196B8E0-F14F-43CB-B7B5-F07FCD1BAFCE}" type="presParOf" srcId="{7D54568A-A6AB-48DC-8D67-AFB1481B4041}" destId="{8E98CA91-6CD3-40B2-8A67-04FB12B86DDD}" srcOrd="2" destOrd="0" presId="urn:microsoft.com/office/officeart/2005/8/layout/list1"/>
    <dgm:cxn modelId="{CB944A59-D270-46BA-9C97-C196DC81822B}" type="presParOf" srcId="{7D54568A-A6AB-48DC-8D67-AFB1481B4041}" destId="{45F1A7EA-3C79-4972-BD42-F99D0A4B7BAD}" srcOrd="3" destOrd="0" presId="urn:microsoft.com/office/officeart/2005/8/layout/list1"/>
    <dgm:cxn modelId="{08B3E6C1-A410-49FB-90C5-0BB598A8D636}" type="presParOf" srcId="{7D54568A-A6AB-48DC-8D67-AFB1481B4041}" destId="{23EC96DA-D514-4C15-8CD1-4E6A85B4D73D}" srcOrd="4" destOrd="0" presId="urn:microsoft.com/office/officeart/2005/8/layout/list1"/>
    <dgm:cxn modelId="{DE86CEF1-5994-47C7-8FAA-902F414DE2EE}" type="presParOf" srcId="{23EC96DA-D514-4C15-8CD1-4E6A85B4D73D}" destId="{7B3CAED1-ABDD-44E7-A520-F1920392C76D}" srcOrd="0" destOrd="0" presId="urn:microsoft.com/office/officeart/2005/8/layout/list1"/>
    <dgm:cxn modelId="{EB881BAE-1995-4FB8-BEE5-83C0A5D2873D}" type="presParOf" srcId="{23EC96DA-D514-4C15-8CD1-4E6A85B4D73D}" destId="{8168355C-9DFE-48A4-9D82-D3EDCBA50335}" srcOrd="1" destOrd="0" presId="urn:microsoft.com/office/officeart/2005/8/layout/list1"/>
    <dgm:cxn modelId="{1E57DB08-6265-4648-A33E-5F37CA4CDA54}" type="presParOf" srcId="{7D54568A-A6AB-48DC-8D67-AFB1481B4041}" destId="{E346B00D-07A5-41C8-8247-665DA76AEE10}" srcOrd="5" destOrd="0" presId="urn:microsoft.com/office/officeart/2005/8/layout/list1"/>
    <dgm:cxn modelId="{D9039728-2A6F-4896-9A70-76E31B3AA0DB}" type="presParOf" srcId="{7D54568A-A6AB-48DC-8D67-AFB1481B4041}" destId="{C2097E2F-ECAF-4AE9-B587-388530C27E5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FB250-E784-45C3-BD90-026EEA16AB63}">
      <dsp:nvSpPr>
        <dsp:cNvPr id="0" name=""/>
        <dsp:cNvSpPr/>
      </dsp:nvSpPr>
      <dsp:spPr>
        <a:xfrm rot="10800000">
          <a:off x="2302502" y="3086"/>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This project explores the impact of renewable energy generation on carbon emissions reduction and examines the variation in renewable energy production across different countries. </a:t>
          </a:r>
          <a:endParaRPr lang="en-IN" sz="1800" kern="1200" dirty="0"/>
        </a:p>
      </dsp:txBody>
      <dsp:txXfrm rot="10800000">
        <a:off x="2641020" y="3086"/>
        <a:ext cx="7458789" cy="1354074"/>
      </dsp:txXfrm>
    </dsp:sp>
    <dsp:sp modelId="{95454D5D-F351-45D9-AEF6-14368A2AB0F6}">
      <dsp:nvSpPr>
        <dsp:cNvPr id="0" name=""/>
        <dsp:cNvSpPr/>
      </dsp:nvSpPr>
      <dsp:spPr>
        <a:xfrm>
          <a:off x="1625464" y="3086"/>
          <a:ext cx="1354074" cy="135407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E77AB14-ADA9-4C74-A29F-59F78E970813}">
      <dsp:nvSpPr>
        <dsp:cNvPr id="0" name=""/>
        <dsp:cNvSpPr/>
      </dsp:nvSpPr>
      <dsp:spPr>
        <a:xfrm rot="10800000">
          <a:off x="2302502" y="1761362"/>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a:t>By analyzing data on renewable energy sources like solar, wind, and hydro, and their respective contributions to decreasing greenhouse gas emissions, this study aims to highlight the global disparities and progress in transitioning to sustainable energy systems. </a:t>
          </a:r>
          <a:endParaRPr lang="en-IN" sz="1800" kern="1200"/>
        </a:p>
      </dsp:txBody>
      <dsp:txXfrm rot="10800000">
        <a:off x="2641020" y="1761362"/>
        <a:ext cx="7458789" cy="1354074"/>
      </dsp:txXfrm>
    </dsp:sp>
    <dsp:sp modelId="{0DE59A5D-2F52-46B2-B6B4-760D2685B740}">
      <dsp:nvSpPr>
        <dsp:cNvPr id="0" name=""/>
        <dsp:cNvSpPr/>
      </dsp:nvSpPr>
      <dsp:spPr>
        <a:xfrm>
          <a:off x="1625464" y="1761362"/>
          <a:ext cx="1354074" cy="135407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9000" r="-39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D23DE95-F386-41C5-ACEB-43DABFEDD717}">
      <dsp:nvSpPr>
        <dsp:cNvPr id="0" name=""/>
        <dsp:cNvSpPr/>
      </dsp:nvSpPr>
      <dsp:spPr>
        <a:xfrm rot="10800000">
          <a:off x="2302502" y="3519638"/>
          <a:ext cx="7797307" cy="1354074"/>
        </a:xfrm>
        <a:prstGeom prst="homePlat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109"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 findings will provide insights into how different nations are addressing climate change through renewable energy and the challenges they face in achieving their energy goals.</a:t>
          </a:r>
          <a:endParaRPr lang="en-IN" sz="1800" kern="1200"/>
        </a:p>
      </dsp:txBody>
      <dsp:txXfrm rot="10800000">
        <a:off x="2641020" y="3519638"/>
        <a:ext cx="7458789" cy="1354074"/>
      </dsp:txXfrm>
    </dsp:sp>
    <dsp:sp modelId="{1D2AA6C1-7701-4084-8A6B-982D3CE2FBCD}">
      <dsp:nvSpPr>
        <dsp:cNvPr id="0" name=""/>
        <dsp:cNvSpPr/>
      </dsp:nvSpPr>
      <dsp:spPr>
        <a:xfrm>
          <a:off x="1625464" y="3519638"/>
          <a:ext cx="1354074" cy="1354074"/>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9000" r="-29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0F42A-996B-40DB-90A2-56F1AD98D5EE}">
      <dsp:nvSpPr>
        <dsp:cNvPr id="0" name=""/>
        <dsp:cNvSpPr/>
      </dsp:nvSpPr>
      <dsp:spPr>
        <a:xfrm>
          <a:off x="4388212" y="1222386"/>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118B217-A476-4D90-BBD2-694DEC1A0C08}">
      <dsp:nvSpPr>
        <dsp:cNvPr id="0" name=""/>
        <dsp:cNvSpPr/>
      </dsp:nvSpPr>
      <dsp:spPr>
        <a:xfrm>
          <a:off x="4268118" y="0"/>
          <a:ext cx="1741364" cy="100793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7: Affordable and Clean Energy</a:t>
          </a:r>
          <a:endParaRPr lang="en-IN" sz="1700" kern="1200"/>
        </a:p>
      </dsp:txBody>
      <dsp:txXfrm>
        <a:off x="4268118" y="0"/>
        <a:ext cx="1741364" cy="1007932"/>
      </dsp:txXfrm>
    </dsp:sp>
    <dsp:sp modelId="{EB9C09FA-3709-44E0-83E5-09C3BF4A68F2}">
      <dsp:nvSpPr>
        <dsp:cNvPr id="0" name=""/>
        <dsp:cNvSpPr/>
      </dsp:nvSpPr>
      <dsp:spPr>
        <a:xfrm>
          <a:off x="4959259" y="1637139"/>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8629C7B-DEC5-40BC-914A-89D3A07090D1}">
      <dsp:nvSpPr>
        <dsp:cNvPr id="0" name=""/>
        <dsp:cNvSpPr/>
      </dsp:nvSpPr>
      <dsp:spPr>
        <a:xfrm>
          <a:off x="6579929" y="1329612"/>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IN" sz="1700" b="0" i="0" kern="1200"/>
            <a:t>SDG 13: Climate Action</a:t>
          </a:r>
          <a:endParaRPr lang="en-IN" sz="1700" kern="1200"/>
        </a:p>
      </dsp:txBody>
      <dsp:txXfrm>
        <a:off x="6579929" y="1329612"/>
        <a:ext cx="1561222" cy="1093713"/>
      </dsp:txXfrm>
    </dsp:sp>
    <dsp:sp modelId="{3A378D48-825A-41E3-88EC-93A429B2F5F4}">
      <dsp:nvSpPr>
        <dsp:cNvPr id="0" name=""/>
        <dsp:cNvSpPr/>
      </dsp:nvSpPr>
      <dsp:spPr>
        <a:xfrm>
          <a:off x="4741289" y="2308808"/>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156177B-5FF4-4339-B355-1FE0C926DD4E}">
      <dsp:nvSpPr>
        <dsp:cNvPr id="0" name=""/>
        <dsp:cNvSpPr/>
      </dsp:nvSpPr>
      <dsp:spPr>
        <a:xfrm>
          <a:off x="6339741" y="3195360"/>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9: Industry, Innovation, and Infrastructure</a:t>
          </a:r>
          <a:endParaRPr lang="en-IN" sz="1700" kern="1200"/>
        </a:p>
      </dsp:txBody>
      <dsp:txXfrm>
        <a:off x="6339741" y="3195360"/>
        <a:ext cx="1561222" cy="1093713"/>
      </dsp:txXfrm>
    </dsp:sp>
    <dsp:sp modelId="{08DC7910-32A8-4F8F-91BE-47FA1AD2E345}">
      <dsp:nvSpPr>
        <dsp:cNvPr id="0" name=""/>
        <dsp:cNvSpPr/>
      </dsp:nvSpPr>
      <dsp:spPr>
        <a:xfrm>
          <a:off x="4035135" y="2308808"/>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A6B1C53-7B55-422E-BECF-198442BF8E9C}">
      <dsp:nvSpPr>
        <dsp:cNvPr id="0" name=""/>
        <dsp:cNvSpPr/>
      </dsp:nvSpPr>
      <dsp:spPr>
        <a:xfrm>
          <a:off x="2376636" y="3195360"/>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12: Responsible Consumption and Production</a:t>
          </a:r>
          <a:endParaRPr lang="en-IN" sz="1700" kern="1200"/>
        </a:p>
      </dsp:txBody>
      <dsp:txXfrm>
        <a:off x="2376636" y="3195360"/>
        <a:ext cx="1561222" cy="1093713"/>
      </dsp:txXfrm>
    </dsp:sp>
    <dsp:sp modelId="{1F56572D-963E-43EB-B5E9-C2430E836B66}">
      <dsp:nvSpPr>
        <dsp:cNvPr id="0" name=""/>
        <dsp:cNvSpPr/>
      </dsp:nvSpPr>
      <dsp:spPr>
        <a:xfrm>
          <a:off x="3817165" y="1637139"/>
          <a:ext cx="1501175" cy="150117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1A2228F-FDD3-4FC4-8CF4-4FD19F17F6AF}">
      <dsp:nvSpPr>
        <dsp:cNvPr id="0" name=""/>
        <dsp:cNvSpPr/>
      </dsp:nvSpPr>
      <dsp:spPr>
        <a:xfrm>
          <a:off x="2136448" y="1329612"/>
          <a:ext cx="1561222" cy="10937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b="0" i="0" kern="1200"/>
            <a:t>SDG 17: Partnerships for the Goals</a:t>
          </a:r>
          <a:endParaRPr lang="en-IN" sz="1700" kern="1200"/>
        </a:p>
      </dsp:txBody>
      <dsp:txXfrm>
        <a:off x="2136448" y="1329612"/>
        <a:ext cx="1561222" cy="1093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8CA91-6CD3-40B2-8A67-04FB12B86DDD}">
      <dsp:nvSpPr>
        <dsp:cNvPr id="0" name=""/>
        <dsp:cNvSpPr/>
      </dsp:nvSpPr>
      <dsp:spPr>
        <a:xfrm>
          <a:off x="0" y="279037"/>
          <a:ext cx="10463408"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C5F76-C7B6-4F13-AC40-91663C51C07A}">
      <dsp:nvSpPr>
        <dsp:cNvPr id="0" name=""/>
        <dsp:cNvSpPr/>
      </dsp:nvSpPr>
      <dsp:spPr>
        <a:xfrm>
          <a:off x="504121" y="65484"/>
          <a:ext cx="732438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844" tIns="0" rIns="276844" bIns="0" numCol="1" spcCol="1270" anchor="ctr" anchorCtr="0">
          <a:noAutofit/>
        </a:bodyPr>
        <a:lstStyle/>
        <a:p>
          <a:pPr marL="0" lvl="0" indent="0" algn="l" defTabSz="755650">
            <a:lnSpc>
              <a:spcPct val="90000"/>
            </a:lnSpc>
            <a:spcBef>
              <a:spcPct val="0"/>
            </a:spcBef>
            <a:spcAft>
              <a:spcPct val="35000"/>
            </a:spcAft>
            <a:buNone/>
          </a:pPr>
          <a:r>
            <a:rPr lang="en-US" sz="1700" b="0" i="0" kern="1200" dirty="0" err="1"/>
            <a:t>DataSet</a:t>
          </a:r>
          <a:r>
            <a:rPr lang="en-US" sz="1700" b="0" i="0" kern="1200" dirty="0"/>
            <a:t> Used : </a:t>
          </a:r>
          <a:r>
            <a:rPr lang="en-US" sz="1700" b="0" i="0" kern="1200" dirty="0">
              <a:solidFill>
                <a:schemeClr val="tx2"/>
              </a:solidFill>
              <a:hlinkClick xmlns:r="http://schemas.openxmlformats.org/officeDocument/2006/relationships" r:id="rId1">
                <a:extLst>
                  <a:ext uri="{A12FA001-AC4F-418D-AE19-62706E023703}">
                    <ahyp:hlinkClr xmlns:ahyp="http://schemas.microsoft.com/office/drawing/2018/hyperlinkcolor" val="tx"/>
                  </a:ext>
                </a:extLst>
              </a:hlinkClick>
            </a:rPr>
            <a:t>Global Data on Sustainable Energy</a:t>
          </a:r>
          <a:endParaRPr lang="en-IN" sz="1700" kern="1200" dirty="0">
            <a:solidFill>
              <a:schemeClr val="tx2"/>
            </a:solidFill>
          </a:endParaRPr>
        </a:p>
      </dsp:txBody>
      <dsp:txXfrm>
        <a:off x="528619" y="89982"/>
        <a:ext cx="7275389" cy="452844"/>
      </dsp:txXfrm>
    </dsp:sp>
    <dsp:sp modelId="{C2097E2F-ECAF-4AE9-B587-388530C27E58}">
      <dsp:nvSpPr>
        <dsp:cNvPr id="0" name=""/>
        <dsp:cNvSpPr/>
      </dsp:nvSpPr>
      <dsp:spPr>
        <a:xfrm>
          <a:off x="0" y="981932"/>
          <a:ext cx="10463408" cy="14458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077" tIns="354076" rIns="81207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Programming Languages: Python</a:t>
          </a:r>
          <a:endParaRPr lang="en-IN" sz="1700" kern="1200"/>
        </a:p>
        <a:p>
          <a:pPr marL="171450" lvl="1" indent="-171450" algn="l" defTabSz="755650">
            <a:lnSpc>
              <a:spcPct val="90000"/>
            </a:lnSpc>
            <a:spcBef>
              <a:spcPct val="0"/>
            </a:spcBef>
            <a:spcAft>
              <a:spcPct val="15000"/>
            </a:spcAft>
            <a:buChar char="•"/>
          </a:pPr>
          <a:r>
            <a:rPr lang="en-US" sz="1700" b="0" i="0" kern="1200" dirty="0"/>
            <a:t>Libraries:    pandas &amp; </a:t>
          </a:r>
          <a:r>
            <a:rPr lang="en-US" sz="1700" b="0" i="0" kern="1200" dirty="0" err="1"/>
            <a:t>numpy</a:t>
          </a:r>
          <a:r>
            <a:rPr lang="en-US" sz="1700" b="0" i="0" kern="1200" dirty="0"/>
            <a:t> for data manipulation                                                                           	         matplotlib &amp; seaborn for data visualization</a:t>
          </a:r>
          <a:endParaRPr lang="en-IN" sz="1700" kern="1200" dirty="0"/>
        </a:p>
        <a:p>
          <a:pPr marL="171450" lvl="1" indent="-171450" algn="l" defTabSz="755650">
            <a:lnSpc>
              <a:spcPct val="90000"/>
            </a:lnSpc>
            <a:spcBef>
              <a:spcPct val="0"/>
            </a:spcBef>
            <a:spcAft>
              <a:spcPct val="15000"/>
            </a:spcAft>
            <a:buChar char="•"/>
          </a:pPr>
          <a:r>
            <a:rPr lang="en-US" sz="1700" b="0" i="0" kern="1200" dirty="0"/>
            <a:t>IDE : Visual Studio Code</a:t>
          </a:r>
          <a:endParaRPr lang="en-IN" sz="1700" kern="1200" dirty="0"/>
        </a:p>
      </dsp:txBody>
      <dsp:txXfrm>
        <a:off x="0" y="981932"/>
        <a:ext cx="10463408" cy="1445850"/>
      </dsp:txXfrm>
    </dsp:sp>
    <dsp:sp modelId="{8168355C-9DFE-48A4-9D82-D3EDCBA50335}">
      <dsp:nvSpPr>
        <dsp:cNvPr id="0" name=""/>
        <dsp:cNvSpPr/>
      </dsp:nvSpPr>
      <dsp:spPr>
        <a:xfrm>
          <a:off x="523170" y="799237"/>
          <a:ext cx="7324385"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6844" tIns="0" rIns="276844" bIns="0" numCol="1" spcCol="1270" anchor="ctr" anchorCtr="0">
          <a:noAutofit/>
        </a:bodyPr>
        <a:lstStyle/>
        <a:p>
          <a:pPr marL="0" lvl="0" indent="0" algn="l" defTabSz="755650">
            <a:lnSpc>
              <a:spcPct val="90000"/>
            </a:lnSpc>
            <a:spcBef>
              <a:spcPct val="0"/>
            </a:spcBef>
            <a:spcAft>
              <a:spcPct val="35000"/>
            </a:spcAft>
            <a:buNone/>
          </a:pPr>
          <a:r>
            <a:rPr lang="en-US" sz="1700" b="0" i="0" kern="1200"/>
            <a:t>TOOLS &amp; SOFTWARE Used :</a:t>
          </a:r>
          <a:endParaRPr lang="en-IN" sz="1700" kern="1200"/>
        </a:p>
      </dsp:txBody>
      <dsp:txXfrm>
        <a:off x="547668" y="823735"/>
        <a:ext cx="7275389"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5200400" y="0"/>
            <a:ext cx="6992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3F3F3"/>
              </a:solidFill>
            </a:endParaRPr>
          </a:p>
        </p:txBody>
      </p:sp>
      <p:sp>
        <p:nvSpPr>
          <p:cNvPr id="10" name="Google Shape;10;p2"/>
          <p:cNvSpPr txBox="1">
            <a:spLocks noGrp="1"/>
          </p:cNvSpPr>
          <p:nvPr>
            <p:ph type="ctrTitle"/>
          </p:nvPr>
        </p:nvSpPr>
        <p:spPr>
          <a:xfrm>
            <a:off x="6035033" y="1776200"/>
            <a:ext cx="5200800" cy="210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 name="Google Shape;11;p2"/>
          <p:cNvSpPr txBox="1">
            <a:spLocks noGrp="1"/>
          </p:cNvSpPr>
          <p:nvPr>
            <p:ph type="subTitle" idx="1"/>
          </p:nvPr>
        </p:nvSpPr>
        <p:spPr>
          <a:xfrm>
            <a:off x="6035033" y="3885400"/>
            <a:ext cx="5206000" cy="86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Font typeface="Montserrat"/>
              <a:buNone/>
              <a:defRPr sz="1867">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200"/>
              <a:buFont typeface="Montserrat"/>
              <a:buNone/>
              <a:defRPr sz="1600">
                <a:solidFill>
                  <a:schemeClr val="lt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414350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Tree>
    <p:extLst>
      <p:ext uri="{BB962C8B-B14F-4D97-AF65-F5344CB8AC3E}">
        <p14:creationId xmlns:p14="http://schemas.microsoft.com/office/powerpoint/2010/main" val="397359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6968800" y="4220924"/>
            <a:ext cx="3986800" cy="542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Montserrat"/>
              <a:buNone/>
              <a:defRPr sz="1867">
                <a:latin typeface="Playfair Display SemiBold"/>
                <a:ea typeface="Playfair Display SemiBold"/>
                <a:cs typeface="Playfair Display SemiBold"/>
                <a:sym typeface="Playfair Display SemiBold"/>
              </a:defRPr>
            </a:lvl1pPr>
            <a:lvl2pPr lvl="1">
              <a:spcBef>
                <a:spcPts val="0"/>
              </a:spcBef>
              <a:spcAft>
                <a:spcPts val="0"/>
              </a:spcAft>
              <a:buSzPts val="1400"/>
              <a:buFont typeface="Montserrat"/>
              <a:buNone/>
              <a:defRPr sz="1867" b="1">
                <a:latin typeface="Montserrat"/>
                <a:ea typeface="Montserrat"/>
                <a:cs typeface="Montserrat"/>
                <a:sym typeface="Montserrat"/>
              </a:defRPr>
            </a:lvl2pPr>
            <a:lvl3pPr lvl="2">
              <a:spcBef>
                <a:spcPts val="0"/>
              </a:spcBef>
              <a:spcAft>
                <a:spcPts val="0"/>
              </a:spcAft>
              <a:buSzPts val="1400"/>
              <a:buFont typeface="Montserrat"/>
              <a:buNone/>
              <a:defRPr sz="1867" b="1">
                <a:latin typeface="Montserrat"/>
                <a:ea typeface="Montserrat"/>
                <a:cs typeface="Montserrat"/>
                <a:sym typeface="Montserrat"/>
              </a:defRPr>
            </a:lvl3pPr>
            <a:lvl4pPr lvl="3">
              <a:spcBef>
                <a:spcPts val="0"/>
              </a:spcBef>
              <a:spcAft>
                <a:spcPts val="0"/>
              </a:spcAft>
              <a:buSzPts val="1400"/>
              <a:buFont typeface="Montserrat"/>
              <a:buNone/>
              <a:defRPr sz="1867" b="1">
                <a:latin typeface="Montserrat"/>
                <a:ea typeface="Montserrat"/>
                <a:cs typeface="Montserrat"/>
                <a:sym typeface="Montserrat"/>
              </a:defRPr>
            </a:lvl4pPr>
            <a:lvl5pPr lvl="4">
              <a:spcBef>
                <a:spcPts val="0"/>
              </a:spcBef>
              <a:spcAft>
                <a:spcPts val="0"/>
              </a:spcAft>
              <a:buSzPts val="1400"/>
              <a:buFont typeface="Montserrat"/>
              <a:buNone/>
              <a:defRPr sz="1867" b="1">
                <a:latin typeface="Montserrat"/>
                <a:ea typeface="Montserrat"/>
                <a:cs typeface="Montserrat"/>
                <a:sym typeface="Montserrat"/>
              </a:defRPr>
            </a:lvl5pPr>
            <a:lvl6pPr lvl="5">
              <a:spcBef>
                <a:spcPts val="0"/>
              </a:spcBef>
              <a:spcAft>
                <a:spcPts val="0"/>
              </a:spcAft>
              <a:buSzPts val="1400"/>
              <a:buFont typeface="Montserrat"/>
              <a:buNone/>
              <a:defRPr sz="1867" b="1">
                <a:latin typeface="Montserrat"/>
                <a:ea typeface="Montserrat"/>
                <a:cs typeface="Montserrat"/>
                <a:sym typeface="Montserrat"/>
              </a:defRPr>
            </a:lvl6pPr>
            <a:lvl7pPr lvl="6">
              <a:spcBef>
                <a:spcPts val="0"/>
              </a:spcBef>
              <a:spcAft>
                <a:spcPts val="0"/>
              </a:spcAft>
              <a:buSzPts val="1400"/>
              <a:buFont typeface="Montserrat"/>
              <a:buNone/>
              <a:defRPr sz="1867" b="1">
                <a:latin typeface="Montserrat"/>
                <a:ea typeface="Montserrat"/>
                <a:cs typeface="Montserrat"/>
                <a:sym typeface="Montserrat"/>
              </a:defRPr>
            </a:lvl7pPr>
            <a:lvl8pPr lvl="7">
              <a:spcBef>
                <a:spcPts val="0"/>
              </a:spcBef>
              <a:spcAft>
                <a:spcPts val="0"/>
              </a:spcAft>
              <a:buSzPts val="1400"/>
              <a:buFont typeface="Montserrat"/>
              <a:buNone/>
              <a:defRPr sz="1867" b="1">
                <a:latin typeface="Montserrat"/>
                <a:ea typeface="Montserrat"/>
                <a:cs typeface="Montserrat"/>
                <a:sym typeface="Montserrat"/>
              </a:defRPr>
            </a:lvl8pPr>
            <a:lvl9pPr lvl="8">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49" name="Google Shape;49;p13"/>
          <p:cNvSpPr txBox="1">
            <a:spLocks noGrp="1"/>
          </p:cNvSpPr>
          <p:nvPr>
            <p:ph type="title" idx="2"/>
          </p:nvPr>
        </p:nvSpPr>
        <p:spPr>
          <a:xfrm>
            <a:off x="6968800" y="2094268"/>
            <a:ext cx="3986800" cy="2081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Montserrat"/>
              <a:buNone/>
              <a:defRPr sz="2400" i="1">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448856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4010600" y="4212751"/>
            <a:ext cx="4170800" cy="65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2667">
                <a:solidFill>
                  <a:schemeClr val="lt1"/>
                </a:solidFill>
                <a:latin typeface="Playfair Display SemiBold"/>
                <a:ea typeface="Playfair Display SemiBold"/>
                <a:cs typeface="Playfair Display SemiBold"/>
                <a:sym typeface="Playfair Display SemiBold"/>
              </a:defRPr>
            </a:lvl1pPr>
            <a:lvl2pPr lvl="1" rtl="0">
              <a:spcBef>
                <a:spcPts val="0"/>
              </a:spcBef>
              <a:spcAft>
                <a:spcPts val="0"/>
              </a:spcAft>
              <a:buSzPts val="1400"/>
              <a:buFont typeface="Montserrat"/>
              <a:buNone/>
              <a:defRPr sz="1867" b="1">
                <a:latin typeface="Montserrat"/>
                <a:ea typeface="Montserrat"/>
                <a:cs typeface="Montserrat"/>
                <a:sym typeface="Montserrat"/>
              </a:defRPr>
            </a:lvl2pPr>
            <a:lvl3pPr lvl="2" rtl="0">
              <a:spcBef>
                <a:spcPts val="0"/>
              </a:spcBef>
              <a:spcAft>
                <a:spcPts val="0"/>
              </a:spcAft>
              <a:buSzPts val="1400"/>
              <a:buFont typeface="Montserrat"/>
              <a:buNone/>
              <a:defRPr sz="1867" b="1">
                <a:latin typeface="Montserrat"/>
                <a:ea typeface="Montserrat"/>
                <a:cs typeface="Montserrat"/>
                <a:sym typeface="Montserrat"/>
              </a:defRPr>
            </a:lvl3pPr>
            <a:lvl4pPr lvl="3" rtl="0">
              <a:spcBef>
                <a:spcPts val="0"/>
              </a:spcBef>
              <a:spcAft>
                <a:spcPts val="0"/>
              </a:spcAft>
              <a:buSzPts val="1400"/>
              <a:buFont typeface="Montserrat"/>
              <a:buNone/>
              <a:defRPr sz="1867" b="1">
                <a:latin typeface="Montserrat"/>
                <a:ea typeface="Montserrat"/>
                <a:cs typeface="Montserrat"/>
                <a:sym typeface="Montserrat"/>
              </a:defRPr>
            </a:lvl4pPr>
            <a:lvl5pPr lvl="4" rtl="0">
              <a:spcBef>
                <a:spcPts val="0"/>
              </a:spcBef>
              <a:spcAft>
                <a:spcPts val="0"/>
              </a:spcAft>
              <a:buSzPts val="1400"/>
              <a:buFont typeface="Montserrat"/>
              <a:buNone/>
              <a:defRPr sz="1867" b="1">
                <a:latin typeface="Montserrat"/>
                <a:ea typeface="Montserrat"/>
                <a:cs typeface="Montserrat"/>
                <a:sym typeface="Montserrat"/>
              </a:defRPr>
            </a:lvl5pPr>
            <a:lvl6pPr lvl="5" rtl="0">
              <a:spcBef>
                <a:spcPts val="0"/>
              </a:spcBef>
              <a:spcAft>
                <a:spcPts val="0"/>
              </a:spcAft>
              <a:buSzPts val="1400"/>
              <a:buFont typeface="Montserrat"/>
              <a:buNone/>
              <a:defRPr sz="1867" b="1">
                <a:latin typeface="Montserrat"/>
                <a:ea typeface="Montserrat"/>
                <a:cs typeface="Montserrat"/>
                <a:sym typeface="Montserrat"/>
              </a:defRPr>
            </a:lvl6pPr>
            <a:lvl7pPr lvl="6" rtl="0">
              <a:spcBef>
                <a:spcPts val="0"/>
              </a:spcBef>
              <a:spcAft>
                <a:spcPts val="0"/>
              </a:spcAft>
              <a:buSzPts val="1400"/>
              <a:buFont typeface="Montserrat"/>
              <a:buNone/>
              <a:defRPr sz="1867" b="1">
                <a:latin typeface="Montserrat"/>
                <a:ea typeface="Montserrat"/>
                <a:cs typeface="Montserrat"/>
                <a:sym typeface="Montserrat"/>
              </a:defRPr>
            </a:lvl7pPr>
            <a:lvl8pPr lvl="7" rtl="0">
              <a:spcBef>
                <a:spcPts val="0"/>
              </a:spcBef>
              <a:spcAft>
                <a:spcPts val="0"/>
              </a:spcAft>
              <a:buSzPts val="1400"/>
              <a:buFont typeface="Montserrat"/>
              <a:buNone/>
              <a:defRPr sz="1867" b="1">
                <a:latin typeface="Montserrat"/>
                <a:ea typeface="Montserrat"/>
                <a:cs typeface="Montserrat"/>
                <a:sym typeface="Montserrat"/>
              </a:defRPr>
            </a:lvl8pPr>
            <a:lvl9pPr lvl="8" rtl="0">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52" name="Google Shape;52;p14"/>
          <p:cNvSpPr txBox="1">
            <a:spLocks noGrp="1"/>
          </p:cNvSpPr>
          <p:nvPr>
            <p:ph type="title" idx="2"/>
          </p:nvPr>
        </p:nvSpPr>
        <p:spPr>
          <a:xfrm>
            <a:off x="2701367" y="1989184"/>
            <a:ext cx="6789200" cy="2178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Montserrat"/>
              <a:buNone/>
              <a:defRPr sz="32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093164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950967" y="3452451"/>
            <a:ext cx="4170800" cy="65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Montserrat"/>
              <a:buNone/>
              <a:defRPr sz="2667">
                <a:latin typeface="Playfair Display SemiBold"/>
                <a:ea typeface="Playfair Display SemiBold"/>
                <a:cs typeface="Playfair Display SemiBold"/>
                <a:sym typeface="Playfair Display SemiBold"/>
              </a:defRPr>
            </a:lvl1pPr>
            <a:lvl2pPr lvl="1" algn="l" rtl="0">
              <a:spcBef>
                <a:spcPts val="0"/>
              </a:spcBef>
              <a:spcAft>
                <a:spcPts val="0"/>
              </a:spcAft>
              <a:buSzPts val="1400"/>
              <a:buFont typeface="Montserrat"/>
              <a:buNone/>
              <a:defRPr sz="1867" b="1">
                <a:latin typeface="Montserrat"/>
                <a:ea typeface="Montserrat"/>
                <a:cs typeface="Montserrat"/>
                <a:sym typeface="Montserrat"/>
              </a:defRPr>
            </a:lvl2pPr>
            <a:lvl3pPr lvl="2" algn="l" rtl="0">
              <a:spcBef>
                <a:spcPts val="0"/>
              </a:spcBef>
              <a:spcAft>
                <a:spcPts val="0"/>
              </a:spcAft>
              <a:buSzPts val="1400"/>
              <a:buFont typeface="Montserrat"/>
              <a:buNone/>
              <a:defRPr sz="1867" b="1">
                <a:latin typeface="Montserrat"/>
                <a:ea typeface="Montserrat"/>
                <a:cs typeface="Montserrat"/>
                <a:sym typeface="Montserrat"/>
              </a:defRPr>
            </a:lvl3pPr>
            <a:lvl4pPr lvl="3" algn="l" rtl="0">
              <a:spcBef>
                <a:spcPts val="0"/>
              </a:spcBef>
              <a:spcAft>
                <a:spcPts val="0"/>
              </a:spcAft>
              <a:buSzPts val="1400"/>
              <a:buFont typeface="Montserrat"/>
              <a:buNone/>
              <a:defRPr sz="1867" b="1">
                <a:latin typeface="Montserrat"/>
                <a:ea typeface="Montserrat"/>
                <a:cs typeface="Montserrat"/>
                <a:sym typeface="Montserrat"/>
              </a:defRPr>
            </a:lvl4pPr>
            <a:lvl5pPr lvl="4" algn="l" rtl="0">
              <a:spcBef>
                <a:spcPts val="0"/>
              </a:spcBef>
              <a:spcAft>
                <a:spcPts val="0"/>
              </a:spcAft>
              <a:buSzPts val="1400"/>
              <a:buFont typeface="Montserrat"/>
              <a:buNone/>
              <a:defRPr sz="1867" b="1">
                <a:latin typeface="Montserrat"/>
                <a:ea typeface="Montserrat"/>
                <a:cs typeface="Montserrat"/>
                <a:sym typeface="Montserrat"/>
              </a:defRPr>
            </a:lvl5pPr>
            <a:lvl6pPr lvl="5" algn="l" rtl="0">
              <a:spcBef>
                <a:spcPts val="0"/>
              </a:spcBef>
              <a:spcAft>
                <a:spcPts val="0"/>
              </a:spcAft>
              <a:buSzPts val="1400"/>
              <a:buFont typeface="Montserrat"/>
              <a:buNone/>
              <a:defRPr sz="1867" b="1">
                <a:latin typeface="Montserrat"/>
                <a:ea typeface="Montserrat"/>
                <a:cs typeface="Montserrat"/>
                <a:sym typeface="Montserrat"/>
              </a:defRPr>
            </a:lvl6pPr>
            <a:lvl7pPr lvl="6" algn="l" rtl="0">
              <a:spcBef>
                <a:spcPts val="0"/>
              </a:spcBef>
              <a:spcAft>
                <a:spcPts val="0"/>
              </a:spcAft>
              <a:buSzPts val="1400"/>
              <a:buFont typeface="Montserrat"/>
              <a:buNone/>
              <a:defRPr sz="1867" b="1">
                <a:latin typeface="Montserrat"/>
                <a:ea typeface="Montserrat"/>
                <a:cs typeface="Montserrat"/>
                <a:sym typeface="Montserrat"/>
              </a:defRPr>
            </a:lvl7pPr>
            <a:lvl8pPr lvl="7" algn="l" rtl="0">
              <a:spcBef>
                <a:spcPts val="0"/>
              </a:spcBef>
              <a:spcAft>
                <a:spcPts val="0"/>
              </a:spcAft>
              <a:buSzPts val="1400"/>
              <a:buFont typeface="Montserrat"/>
              <a:buNone/>
              <a:defRPr sz="1867" b="1">
                <a:latin typeface="Montserrat"/>
                <a:ea typeface="Montserrat"/>
                <a:cs typeface="Montserrat"/>
                <a:sym typeface="Montserrat"/>
              </a:defRPr>
            </a:lvl8pPr>
            <a:lvl9pPr lvl="8" algn="l" rtl="0">
              <a:spcBef>
                <a:spcPts val="0"/>
              </a:spcBef>
              <a:spcAft>
                <a:spcPts val="0"/>
              </a:spcAft>
              <a:buSzPts val="1400"/>
              <a:buFont typeface="Montserrat"/>
              <a:buNone/>
              <a:defRPr sz="1867" b="1">
                <a:latin typeface="Montserrat"/>
                <a:ea typeface="Montserrat"/>
                <a:cs typeface="Montserrat"/>
                <a:sym typeface="Montserrat"/>
              </a:defRPr>
            </a:lvl9pPr>
          </a:lstStyle>
          <a:p>
            <a:r>
              <a:rPr lang="en-US"/>
              <a:t>Click to edit Master title style</a:t>
            </a:r>
            <a:endParaRPr/>
          </a:p>
        </p:txBody>
      </p:sp>
      <p:sp>
        <p:nvSpPr>
          <p:cNvPr id="55" name="Google Shape;55;p15"/>
          <p:cNvSpPr txBox="1">
            <a:spLocks noGrp="1"/>
          </p:cNvSpPr>
          <p:nvPr>
            <p:ph type="title" idx="2"/>
          </p:nvPr>
        </p:nvSpPr>
        <p:spPr>
          <a:xfrm>
            <a:off x="950967" y="719333"/>
            <a:ext cx="5145200" cy="2688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400"/>
              <a:buFont typeface="Montserrat"/>
              <a:buNone/>
              <a:defRPr sz="3200">
                <a:latin typeface="Montserrat"/>
                <a:ea typeface="Montserrat"/>
                <a:cs typeface="Montserrat"/>
                <a:sym typeface="Montserrat"/>
              </a:defRPr>
            </a:lvl1pPr>
            <a:lvl2pPr lvl="1" algn="l" rtl="0">
              <a:spcBef>
                <a:spcPts val="0"/>
              </a:spcBef>
              <a:spcAft>
                <a:spcPts val="0"/>
              </a:spcAft>
              <a:buSzPts val="1400"/>
              <a:buFont typeface="Montserrat"/>
              <a:buNone/>
              <a:defRPr sz="1867">
                <a:latin typeface="Montserrat"/>
                <a:ea typeface="Montserrat"/>
                <a:cs typeface="Montserrat"/>
                <a:sym typeface="Montserrat"/>
              </a:defRPr>
            </a:lvl2pPr>
            <a:lvl3pPr lvl="2" algn="l" rtl="0">
              <a:spcBef>
                <a:spcPts val="0"/>
              </a:spcBef>
              <a:spcAft>
                <a:spcPts val="0"/>
              </a:spcAft>
              <a:buSzPts val="1400"/>
              <a:buFont typeface="Montserrat"/>
              <a:buNone/>
              <a:defRPr sz="1867">
                <a:latin typeface="Montserrat"/>
                <a:ea typeface="Montserrat"/>
                <a:cs typeface="Montserrat"/>
                <a:sym typeface="Montserrat"/>
              </a:defRPr>
            </a:lvl3pPr>
            <a:lvl4pPr lvl="3" algn="l" rtl="0">
              <a:spcBef>
                <a:spcPts val="0"/>
              </a:spcBef>
              <a:spcAft>
                <a:spcPts val="0"/>
              </a:spcAft>
              <a:buSzPts val="1400"/>
              <a:buFont typeface="Montserrat"/>
              <a:buNone/>
              <a:defRPr sz="1867">
                <a:latin typeface="Montserrat"/>
                <a:ea typeface="Montserrat"/>
                <a:cs typeface="Montserrat"/>
                <a:sym typeface="Montserrat"/>
              </a:defRPr>
            </a:lvl4pPr>
            <a:lvl5pPr lvl="4" algn="l" rtl="0">
              <a:spcBef>
                <a:spcPts val="0"/>
              </a:spcBef>
              <a:spcAft>
                <a:spcPts val="0"/>
              </a:spcAft>
              <a:buSzPts val="1400"/>
              <a:buFont typeface="Montserrat"/>
              <a:buNone/>
              <a:defRPr sz="1867">
                <a:latin typeface="Montserrat"/>
                <a:ea typeface="Montserrat"/>
                <a:cs typeface="Montserrat"/>
                <a:sym typeface="Montserrat"/>
              </a:defRPr>
            </a:lvl5pPr>
            <a:lvl6pPr lvl="5" algn="l" rtl="0">
              <a:spcBef>
                <a:spcPts val="0"/>
              </a:spcBef>
              <a:spcAft>
                <a:spcPts val="0"/>
              </a:spcAft>
              <a:buSzPts val="1400"/>
              <a:buFont typeface="Montserrat"/>
              <a:buNone/>
              <a:defRPr sz="1867">
                <a:latin typeface="Montserrat"/>
                <a:ea typeface="Montserrat"/>
                <a:cs typeface="Montserrat"/>
                <a:sym typeface="Montserrat"/>
              </a:defRPr>
            </a:lvl6pPr>
            <a:lvl7pPr lvl="6" algn="l" rtl="0">
              <a:spcBef>
                <a:spcPts val="0"/>
              </a:spcBef>
              <a:spcAft>
                <a:spcPts val="0"/>
              </a:spcAft>
              <a:buSzPts val="1400"/>
              <a:buFont typeface="Montserrat"/>
              <a:buNone/>
              <a:defRPr sz="1867">
                <a:latin typeface="Montserrat"/>
                <a:ea typeface="Montserrat"/>
                <a:cs typeface="Montserrat"/>
                <a:sym typeface="Montserrat"/>
              </a:defRPr>
            </a:lvl7pPr>
            <a:lvl8pPr lvl="7" algn="l" rtl="0">
              <a:spcBef>
                <a:spcPts val="0"/>
              </a:spcBef>
              <a:spcAft>
                <a:spcPts val="0"/>
              </a:spcAft>
              <a:buSzPts val="1400"/>
              <a:buFont typeface="Montserrat"/>
              <a:buNone/>
              <a:defRPr sz="1867">
                <a:latin typeface="Montserrat"/>
                <a:ea typeface="Montserrat"/>
                <a:cs typeface="Montserrat"/>
                <a:sym typeface="Montserrat"/>
              </a:defRPr>
            </a:lvl8pPr>
            <a:lvl9pPr lvl="8" algn="l" rtl="0">
              <a:spcBef>
                <a:spcPts val="0"/>
              </a:spcBef>
              <a:spcAft>
                <a:spcPts val="0"/>
              </a:spcAft>
              <a:buSzPts val="1400"/>
              <a:buFont typeface="Montserrat"/>
              <a:buNone/>
              <a:defRPr sz="1867">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97200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6"/>
        <p:cNvGrpSpPr/>
        <p:nvPr/>
      </p:nvGrpSpPr>
      <p:grpSpPr>
        <a:xfrm>
          <a:off x="0" y="0"/>
          <a:ext cx="0" cy="0"/>
          <a:chOff x="0" y="0"/>
          <a:chExt cx="0" cy="0"/>
        </a:xfrm>
      </p:grpSpPr>
      <p:sp>
        <p:nvSpPr>
          <p:cNvPr id="57" name="Google Shape;57;p16"/>
          <p:cNvSpPr/>
          <p:nvPr/>
        </p:nvSpPr>
        <p:spPr>
          <a:xfrm>
            <a:off x="100" y="2019800"/>
            <a:ext cx="12192000" cy="73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6"/>
          <p:cNvSpPr/>
          <p:nvPr/>
        </p:nvSpPr>
        <p:spPr>
          <a:xfrm>
            <a:off x="100" y="4225167"/>
            <a:ext cx="12192000" cy="73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6"/>
          <p:cNvSpPr txBox="1">
            <a:spLocks noGrp="1"/>
          </p:cNvSpPr>
          <p:nvPr>
            <p:ph type="title" hasCustomPrompt="1"/>
          </p:nvPr>
        </p:nvSpPr>
        <p:spPr>
          <a:xfrm rot="1973">
            <a:off x="18208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0" name="Google Shape;60;p16"/>
          <p:cNvSpPr txBox="1">
            <a:spLocks noGrp="1"/>
          </p:cNvSpPr>
          <p:nvPr>
            <p:ph type="subTitle" idx="1"/>
          </p:nvPr>
        </p:nvSpPr>
        <p:spPr>
          <a:xfrm>
            <a:off x="9600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 name="Google Shape;61;p16"/>
          <p:cNvSpPr txBox="1">
            <a:spLocks noGrp="1"/>
          </p:cNvSpPr>
          <p:nvPr>
            <p:ph type="title" idx="2" hasCustomPrompt="1"/>
          </p:nvPr>
        </p:nvSpPr>
        <p:spPr>
          <a:xfrm rot="1973">
            <a:off x="18208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2" name="Google Shape;62;p16"/>
          <p:cNvSpPr txBox="1">
            <a:spLocks noGrp="1"/>
          </p:cNvSpPr>
          <p:nvPr>
            <p:ph type="subTitle" idx="3"/>
          </p:nvPr>
        </p:nvSpPr>
        <p:spPr>
          <a:xfrm>
            <a:off x="9600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3" name="Google Shape;63;p16"/>
          <p:cNvSpPr txBox="1">
            <a:spLocks noGrp="1"/>
          </p:cNvSpPr>
          <p:nvPr>
            <p:ph type="title" idx="4" hasCustomPrompt="1"/>
          </p:nvPr>
        </p:nvSpPr>
        <p:spPr>
          <a:xfrm rot="1973">
            <a:off x="53992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4" name="Google Shape;64;p16"/>
          <p:cNvSpPr txBox="1">
            <a:spLocks noGrp="1"/>
          </p:cNvSpPr>
          <p:nvPr>
            <p:ph type="subTitle" idx="5"/>
          </p:nvPr>
        </p:nvSpPr>
        <p:spPr>
          <a:xfrm>
            <a:off x="45384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 name="Google Shape;65;p16"/>
          <p:cNvSpPr txBox="1">
            <a:spLocks noGrp="1"/>
          </p:cNvSpPr>
          <p:nvPr>
            <p:ph type="title" idx="6" hasCustomPrompt="1"/>
          </p:nvPr>
        </p:nvSpPr>
        <p:spPr>
          <a:xfrm rot="1973">
            <a:off x="53992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6" name="Google Shape;66;p16"/>
          <p:cNvSpPr txBox="1">
            <a:spLocks noGrp="1"/>
          </p:cNvSpPr>
          <p:nvPr>
            <p:ph type="subTitle" idx="7"/>
          </p:nvPr>
        </p:nvSpPr>
        <p:spPr>
          <a:xfrm>
            <a:off x="45384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7" name="Google Shape;67;p16"/>
          <p:cNvSpPr txBox="1">
            <a:spLocks noGrp="1"/>
          </p:cNvSpPr>
          <p:nvPr>
            <p:ph type="title" idx="8" hasCustomPrompt="1"/>
          </p:nvPr>
        </p:nvSpPr>
        <p:spPr>
          <a:xfrm rot="1973">
            <a:off x="8977600" y="1952601"/>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68" name="Google Shape;68;p16"/>
          <p:cNvSpPr txBox="1">
            <a:spLocks noGrp="1"/>
          </p:cNvSpPr>
          <p:nvPr>
            <p:ph type="subTitle" idx="9"/>
          </p:nvPr>
        </p:nvSpPr>
        <p:spPr>
          <a:xfrm>
            <a:off x="8116800"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9" name="Google Shape;69;p16"/>
          <p:cNvSpPr txBox="1">
            <a:spLocks noGrp="1"/>
          </p:cNvSpPr>
          <p:nvPr>
            <p:ph type="title" idx="13" hasCustomPrompt="1"/>
          </p:nvPr>
        </p:nvSpPr>
        <p:spPr>
          <a:xfrm rot="1973">
            <a:off x="8977600" y="4136935"/>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70" name="Google Shape;70;p16"/>
          <p:cNvSpPr txBox="1">
            <a:spLocks noGrp="1"/>
          </p:cNvSpPr>
          <p:nvPr>
            <p:ph type="subTitle" idx="14"/>
          </p:nvPr>
        </p:nvSpPr>
        <p:spPr>
          <a:xfrm>
            <a:off x="8116800"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1" name="Google Shape;71;p16"/>
          <p:cNvSpPr txBox="1">
            <a:spLocks noGrp="1"/>
          </p:cNvSpPr>
          <p:nvPr>
            <p:ph type="subTitle" idx="15"/>
          </p:nvPr>
        </p:nvSpPr>
        <p:spPr>
          <a:xfrm>
            <a:off x="9600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2" name="Google Shape;72;p16"/>
          <p:cNvSpPr txBox="1">
            <a:spLocks noGrp="1"/>
          </p:cNvSpPr>
          <p:nvPr>
            <p:ph type="subTitle" idx="16"/>
          </p:nvPr>
        </p:nvSpPr>
        <p:spPr>
          <a:xfrm>
            <a:off x="9600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3" name="Google Shape;73;p16"/>
          <p:cNvSpPr txBox="1">
            <a:spLocks noGrp="1"/>
          </p:cNvSpPr>
          <p:nvPr>
            <p:ph type="subTitle" idx="17"/>
          </p:nvPr>
        </p:nvSpPr>
        <p:spPr>
          <a:xfrm>
            <a:off x="45384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4" name="Google Shape;74;p16"/>
          <p:cNvSpPr txBox="1">
            <a:spLocks noGrp="1"/>
          </p:cNvSpPr>
          <p:nvPr>
            <p:ph type="subTitle" idx="18"/>
          </p:nvPr>
        </p:nvSpPr>
        <p:spPr>
          <a:xfrm>
            <a:off x="45384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5" name="Google Shape;75;p16"/>
          <p:cNvSpPr txBox="1">
            <a:spLocks noGrp="1"/>
          </p:cNvSpPr>
          <p:nvPr>
            <p:ph type="subTitle" idx="19"/>
          </p:nvPr>
        </p:nvSpPr>
        <p:spPr>
          <a:xfrm>
            <a:off x="8116800"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6" name="Google Shape;76;p16"/>
          <p:cNvSpPr txBox="1">
            <a:spLocks noGrp="1"/>
          </p:cNvSpPr>
          <p:nvPr>
            <p:ph type="subTitle" idx="20"/>
          </p:nvPr>
        </p:nvSpPr>
        <p:spPr>
          <a:xfrm>
            <a:off x="8116800"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77" name="Google Shape;77;p16"/>
          <p:cNvSpPr txBox="1">
            <a:spLocks noGrp="1"/>
          </p:cNvSpPr>
          <p:nvPr>
            <p:ph type="title" idx="21"/>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78" name="Google Shape;78;p16"/>
          <p:cNvSpPr/>
          <p:nvPr/>
        </p:nvSpPr>
        <p:spPr>
          <a:xfrm>
            <a:off x="-64600" y="-77533"/>
            <a:ext cx="12321200" cy="1097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06339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79"/>
        <p:cNvGrpSpPr/>
        <p:nvPr/>
      </p:nvGrpSpPr>
      <p:grpSpPr>
        <a:xfrm>
          <a:off x="0" y="0"/>
          <a:ext cx="0" cy="0"/>
          <a:chOff x="0" y="0"/>
          <a:chExt cx="0" cy="0"/>
        </a:xfrm>
      </p:grpSpPr>
      <p:sp>
        <p:nvSpPr>
          <p:cNvPr id="80" name="Google Shape;80;p17"/>
          <p:cNvSpPr txBox="1">
            <a:spLocks noGrp="1"/>
          </p:cNvSpPr>
          <p:nvPr>
            <p:ph type="title" hasCustomPrompt="1"/>
          </p:nvPr>
        </p:nvSpPr>
        <p:spPr>
          <a:xfrm rot="1973">
            <a:off x="2176816" y="2169956"/>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1" name="Google Shape;81;p17"/>
          <p:cNvSpPr txBox="1">
            <a:spLocks noGrp="1"/>
          </p:cNvSpPr>
          <p:nvPr>
            <p:ph type="subTitle" idx="1"/>
          </p:nvPr>
        </p:nvSpPr>
        <p:spPr>
          <a:xfrm>
            <a:off x="1316017"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17"/>
          <p:cNvSpPr txBox="1">
            <a:spLocks noGrp="1"/>
          </p:cNvSpPr>
          <p:nvPr>
            <p:ph type="title" idx="2" hasCustomPrompt="1"/>
          </p:nvPr>
        </p:nvSpPr>
        <p:spPr>
          <a:xfrm rot="1973">
            <a:off x="2176816" y="4354289"/>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3" name="Google Shape;83;p17"/>
          <p:cNvSpPr txBox="1">
            <a:spLocks noGrp="1"/>
          </p:cNvSpPr>
          <p:nvPr>
            <p:ph type="subTitle" idx="3"/>
          </p:nvPr>
        </p:nvSpPr>
        <p:spPr>
          <a:xfrm>
            <a:off x="1316017"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4" name="Google Shape;84;p17"/>
          <p:cNvSpPr txBox="1">
            <a:spLocks noGrp="1"/>
          </p:cNvSpPr>
          <p:nvPr>
            <p:ph type="title" idx="4" hasCustomPrompt="1"/>
          </p:nvPr>
        </p:nvSpPr>
        <p:spPr>
          <a:xfrm rot="1973">
            <a:off x="8621583" y="2169956"/>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5" name="Google Shape;85;p17"/>
          <p:cNvSpPr txBox="1">
            <a:spLocks noGrp="1"/>
          </p:cNvSpPr>
          <p:nvPr>
            <p:ph type="subTitle" idx="5"/>
          </p:nvPr>
        </p:nvSpPr>
        <p:spPr>
          <a:xfrm>
            <a:off x="7760784" y="3149937"/>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6" name="Google Shape;86;p17"/>
          <p:cNvSpPr txBox="1">
            <a:spLocks noGrp="1"/>
          </p:cNvSpPr>
          <p:nvPr>
            <p:ph type="title" idx="6" hasCustomPrompt="1"/>
          </p:nvPr>
        </p:nvSpPr>
        <p:spPr>
          <a:xfrm rot="1973">
            <a:off x="8621583" y="4354289"/>
            <a:ext cx="1393600" cy="80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87" name="Google Shape;87;p17"/>
          <p:cNvSpPr txBox="1">
            <a:spLocks noGrp="1"/>
          </p:cNvSpPr>
          <p:nvPr>
            <p:ph type="subTitle" idx="7"/>
          </p:nvPr>
        </p:nvSpPr>
        <p:spPr>
          <a:xfrm>
            <a:off x="7760784" y="5334404"/>
            <a:ext cx="3115200" cy="8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8" name="Google Shape;88;p17"/>
          <p:cNvSpPr txBox="1">
            <a:spLocks noGrp="1"/>
          </p:cNvSpPr>
          <p:nvPr>
            <p:ph type="subTitle" idx="8"/>
          </p:nvPr>
        </p:nvSpPr>
        <p:spPr>
          <a:xfrm>
            <a:off x="1316017"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89" name="Google Shape;89;p17"/>
          <p:cNvSpPr txBox="1">
            <a:spLocks noGrp="1"/>
          </p:cNvSpPr>
          <p:nvPr>
            <p:ph type="subTitle" idx="9"/>
          </p:nvPr>
        </p:nvSpPr>
        <p:spPr>
          <a:xfrm>
            <a:off x="1316017"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0" name="Google Shape;90;p17"/>
          <p:cNvSpPr txBox="1">
            <a:spLocks noGrp="1"/>
          </p:cNvSpPr>
          <p:nvPr>
            <p:ph type="subTitle" idx="13"/>
          </p:nvPr>
        </p:nvSpPr>
        <p:spPr>
          <a:xfrm>
            <a:off x="7760784" y="27430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1" name="Google Shape;91;p17"/>
          <p:cNvSpPr txBox="1">
            <a:spLocks noGrp="1"/>
          </p:cNvSpPr>
          <p:nvPr>
            <p:ph type="subTitle" idx="14"/>
          </p:nvPr>
        </p:nvSpPr>
        <p:spPr>
          <a:xfrm>
            <a:off x="7760784" y="4927600"/>
            <a:ext cx="3115200" cy="62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None/>
              <a:defRPr sz="2400">
                <a:solidFill>
                  <a:schemeClr val="dk2"/>
                </a:solidFill>
              </a:defRPr>
            </a:lvl1pPr>
            <a:lvl2pPr lvl="1" algn="ctr" rtl="0">
              <a:lnSpc>
                <a:spcPct val="100000"/>
              </a:lnSpc>
              <a:spcBef>
                <a:spcPts val="0"/>
              </a:spcBef>
              <a:spcAft>
                <a:spcPts val="0"/>
              </a:spcAft>
              <a:buClr>
                <a:schemeClr val="dk2"/>
              </a:buClr>
              <a:buSzPts val="1800"/>
              <a:buNone/>
              <a:defRPr sz="2400">
                <a:solidFill>
                  <a:schemeClr val="dk2"/>
                </a:solidFill>
              </a:defRPr>
            </a:lvl2pPr>
            <a:lvl3pPr lvl="2" algn="ctr" rtl="0">
              <a:lnSpc>
                <a:spcPct val="100000"/>
              </a:lnSpc>
              <a:spcBef>
                <a:spcPts val="0"/>
              </a:spcBef>
              <a:spcAft>
                <a:spcPts val="0"/>
              </a:spcAft>
              <a:buClr>
                <a:schemeClr val="dk2"/>
              </a:buClr>
              <a:buSzPts val="1800"/>
              <a:buNone/>
              <a:defRPr sz="2400">
                <a:solidFill>
                  <a:schemeClr val="dk2"/>
                </a:solidFill>
              </a:defRPr>
            </a:lvl3pPr>
            <a:lvl4pPr lvl="3" algn="ctr" rtl="0">
              <a:lnSpc>
                <a:spcPct val="100000"/>
              </a:lnSpc>
              <a:spcBef>
                <a:spcPts val="0"/>
              </a:spcBef>
              <a:spcAft>
                <a:spcPts val="0"/>
              </a:spcAft>
              <a:buClr>
                <a:schemeClr val="dk2"/>
              </a:buClr>
              <a:buSzPts val="1800"/>
              <a:buNone/>
              <a:defRPr sz="2400">
                <a:solidFill>
                  <a:schemeClr val="dk2"/>
                </a:solidFill>
              </a:defRPr>
            </a:lvl4pPr>
            <a:lvl5pPr lvl="4" algn="ctr" rtl="0">
              <a:lnSpc>
                <a:spcPct val="100000"/>
              </a:lnSpc>
              <a:spcBef>
                <a:spcPts val="0"/>
              </a:spcBef>
              <a:spcAft>
                <a:spcPts val="0"/>
              </a:spcAft>
              <a:buClr>
                <a:schemeClr val="dk2"/>
              </a:buClr>
              <a:buSzPts val="1800"/>
              <a:buNone/>
              <a:defRPr sz="2400">
                <a:solidFill>
                  <a:schemeClr val="dk2"/>
                </a:solidFill>
              </a:defRPr>
            </a:lvl5pPr>
            <a:lvl6pPr lvl="5" algn="ctr" rtl="0">
              <a:lnSpc>
                <a:spcPct val="100000"/>
              </a:lnSpc>
              <a:spcBef>
                <a:spcPts val="0"/>
              </a:spcBef>
              <a:spcAft>
                <a:spcPts val="0"/>
              </a:spcAft>
              <a:buClr>
                <a:schemeClr val="dk2"/>
              </a:buClr>
              <a:buSzPts val="1800"/>
              <a:buNone/>
              <a:defRPr sz="2400">
                <a:solidFill>
                  <a:schemeClr val="dk2"/>
                </a:solidFill>
              </a:defRPr>
            </a:lvl6pPr>
            <a:lvl7pPr lvl="6" algn="ctr" rtl="0">
              <a:lnSpc>
                <a:spcPct val="100000"/>
              </a:lnSpc>
              <a:spcBef>
                <a:spcPts val="0"/>
              </a:spcBef>
              <a:spcAft>
                <a:spcPts val="0"/>
              </a:spcAft>
              <a:buClr>
                <a:schemeClr val="dk2"/>
              </a:buClr>
              <a:buSzPts val="1800"/>
              <a:buNone/>
              <a:defRPr sz="2400">
                <a:solidFill>
                  <a:schemeClr val="dk2"/>
                </a:solidFill>
              </a:defRPr>
            </a:lvl7pPr>
            <a:lvl8pPr lvl="7" algn="ctr" rtl="0">
              <a:lnSpc>
                <a:spcPct val="100000"/>
              </a:lnSpc>
              <a:spcBef>
                <a:spcPts val="0"/>
              </a:spcBef>
              <a:spcAft>
                <a:spcPts val="0"/>
              </a:spcAft>
              <a:buClr>
                <a:schemeClr val="dk2"/>
              </a:buClr>
              <a:buSzPts val="1800"/>
              <a:buNone/>
              <a:defRPr sz="2400">
                <a:solidFill>
                  <a:schemeClr val="dk2"/>
                </a:solidFill>
              </a:defRPr>
            </a:lvl8pPr>
            <a:lvl9pPr lvl="8" algn="ctr" rtl="0">
              <a:lnSpc>
                <a:spcPct val="100000"/>
              </a:lnSpc>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92" name="Google Shape;92;p17"/>
          <p:cNvSpPr txBox="1">
            <a:spLocks noGrp="1"/>
          </p:cNvSpPr>
          <p:nvPr>
            <p:ph type="title" idx="15"/>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93" name="Google Shape;93;p17"/>
          <p:cNvSpPr/>
          <p:nvPr/>
        </p:nvSpPr>
        <p:spPr>
          <a:xfrm>
            <a:off x="0" y="-47833"/>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7"/>
          <p:cNvSpPr/>
          <p:nvPr/>
        </p:nvSpPr>
        <p:spPr>
          <a:xfrm>
            <a:off x="11241200" y="-24000"/>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97899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5"/>
        <p:cNvGrpSpPr/>
        <p:nvPr/>
      </p:nvGrpSpPr>
      <p:grpSpPr>
        <a:xfrm>
          <a:off x="0" y="0"/>
          <a:ext cx="0" cy="0"/>
          <a:chOff x="0" y="0"/>
          <a:chExt cx="0" cy="0"/>
        </a:xfrm>
      </p:grpSpPr>
      <p:sp>
        <p:nvSpPr>
          <p:cNvPr id="96" name="Google Shape;96;p18"/>
          <p:cNvSpPr/>
          <p:nvPr/>
        </p:nvSpPr>
        <p:spPr>
          <a:xfrm rot="-5400000">
            <a:off x="5712400" y="-5760516"/>
            <a:ext cx="774000" cy="1219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8"/>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1774599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98"/>
        <p:cNvGrpSpPr/>
        <p:nvPr/>
      </p:nvGrpSpPr>
      <p:grpSpPr>
        <a:xfrm>
          <a:off x="0" y="0"/>
          <a:ext cx="0" cy="0"/>
          <a:chOff x="0" y="0"/>
          <a:chExt cx="0" cy="0"/>
        </a:xfrm>
      </p:grpSpPr>
      <p:sp>
        <p:nvSpPr>
          <p:cNvPr id="99" name="Google Shape;99;p19"/>
          <p:cNvSpPr/>
          <p:nvPr/>
        </p:nvSpPr>
        <p:spPr>
          <a:xfrm>
            <a:off x="-24091" y="-47833"/>
            <a:ext cx="987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9"/>
          <p:cNvSpPr/>
          <p:nvPr/>
        </p:nvSpPr>
        <p:spPr>
          <a:xfrm>
            <a:off x="11228491" y="-24000"/>
            <a:ext cx="987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9"/>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77447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950967" y="5224667"/>
            <a:ext cx="10290000" cy="681600"/>
          </a:xfrm>
          <a:prstGeom prst="rect">
            <a:avLst/>
          </a:prstGeom>
          <a:solidFill>
            <a:schemeClr val="lt1"/>
          </a:solidFill>
        </p:spPr>
        <p:txBody>
          <a:bodyPr spcFirstLastPara="1" wrap="square" lIns="91425" tIns="91425" rIns="91425" bIns="91425" anchor="ctr" anchorCtr="0">
            <a:noAutofit/>
          </a:bodyPr>
          <a:lstStyle>
            <a:lvl1pPr marL="609585" lvl="0" indent="-304792" algn="ctr" rtl="0">
              <a:lnSpc>
                <a:spcPct val="100000"/>
              </a:lnSpc>
              <a:spcBef>
                <a:spcPts val="0"/>
              </a:spcBef>
              <a:spcAft>
                <a:spcPts val="0"/>
              </a:spcAft>
              <a:buClr>
                <a:srgbClr val="000000"/>
              </a:buClr>
              <a:buSzPts val="2100"/>
              <a:buFont typeface="Montserrat"/>
              <a:buNone/>
              <a:defRPr sz="3333" b="1">
                <a:solidFill>
                  <a:srgbClr val="000000"/>
                </a:solidFill>
                <a:latin typeface="Playfair Display"/>
                <a:ea typeface="Playfair Display"/>
                <a:cs typeface="Playfair Display"/>
                <a:sym typeface="Playfair Display"/>
              </a:defRPr>
            </a:lvl1pPr>
          </a:lstStyle>
          <a:p>
            <a:pPr lvl="0"/>
            <a:r>
              <a:rPr lang="en-US"/>
              <a:t>Click to edit Master text styles</a:t>
            </a:r>
          </a:p>
        </p:txBody>
      </p:sp>
      <p:sp>
        <p:nvSpPr>
          <p:cNvPr id="104" name="Google Shape;104;p20"/>
          <p:cNvSpPr/>
          <p:nvPr/>
        </p:nvSpPr>
        <p:spPr>
          <a:xfrm rot="10800000">
            <a:off x="133" y="6128091"/>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06304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873167" y="1361800"/>
            <a:ext cx="8445600" cy="413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Font typeface="Playfair Display"/>
              <a:buNone/>
              <a:defRPr sz="13333">
                <a:solidFill>
                  <a:schemeClr val="lt1"/>
                </a:solidFill>
                <a:latin typeface="Playfair Display"/>
                <a:ea typeface="Playfair Display"/>
                <a:cs typeface="Playfair Display"/>
                <a:sym typeface="Playfair Display"/>
              </a:defRPr>
            </a:lvl1pPr>
            <a:lvl2pPr lvl="1"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2pPr>
            <a:lvl3pPr lvl="2"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3pPr>
            <a:lvl4pPr lvl="3"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4pPr>
            <a:lvl5pPr lvl="4"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5pPr>
            <a:lvl6pPr lvl="5"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6pPr>
            <a:lvl7pPr lvl="6"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7pPr>
            <a:lvl8pPr lvl="7"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8pPr>
            <a:lvl9pPr lvl="8" algn="ctr" rtl="0">
              <a:spcBef>
                <a:spcPts val="0"/>
              </a:spcBef>
              <a:spcAft>
                <a:spcPts val="0"/>
              </a:spcAft>
              <a:buClr>
                <a:schemeClr val="lt1"/>
              </a:buClr>
              <a:buSzPts val="5000"/>
              <a:buFont typeface="Playfair Display"/>
              <a:buNone/>
              <a:defRPr sz="6667">
                <a:solidFill>
                  <a:schemeClr val="lt1"/>
                </a:solidFill>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13788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609360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txBox="1">
            <a:spLocks noGrp="1"/>
          </p:cNvSpPr>
          <p:nvPr>
            <p:ph type="title"/>
          </p:nvPr>
        </p:nvSpPr>
        <p:spPr>
          <a:xfrm>
            <a:off x="6968800" y="3286235"/>
            <a:ext cx="4350000" cy="9616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5" name="Google Shape;15;p3"/>
          <p:cNvSpPr txBox="1">
            <a:spLocks noGrp="1"/>
          </p:cNvSpPr>
          <p:nvPr>
            <p:ph type="subTitle" idx="1"/>
          </p:nvPr>
        </p:nvSpPr>
        <p:spPr>
          <a:xfrm>
            <a:off x="6968800" y="4202025"/>
            <a:ext cx="4350000" cy="5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6" name="Google Shape;16;p3"/>
          <p:cNvSpPr txBox="1">
            <a:spLocks noGrp="1"/>
          </p:cNvSpPr>
          <p:nvPr>
            <p:ph type="title" idx="2" hasCustomPrompt="1"/>
          </p:nvPr>
        </p:nvSpPr>
        <p:spPr>
          <a:xfrm>
            <a:off x="6968800" y="2085567"/>
            <a:ext cx="1092400" cy="11332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2100"/>
              <a:buFont typeface="Playfair Display"/>
              <a:buNone/>
              <a:defRPr sz="5333" b="1">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1422455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50967" y="1949267"/>
            <a:ext cx="5786800" cy="2959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7000"/>
              <a:buFont typeface="Playfair Display"/>
              <a:buNone/>
              <a:defRPr sz="9333">
                <a:latin typeface="Playfair Display"/>
                <a:ea typeface="Playfair Display"/>
                <a:cs typeface="Playfair Display"/>
                <a:sym typeface="Playfair Display"/>
              </a:defRPr>
            </a:lvl1pPr>
            <a:lvl2pPr lvl="1" algn="l" rtl="0">
              <a:spcBef>
                <a:spcPts val="0"/>
              </a:spcBef>
              <a:spcAft>
                <a:spcPts val="0"/>
              </a:spcAft>
              <a:buSzPts val="7000"/>
              <a:buFont typeface="Playfair Display"/>
              <a:buNone/>
              <a:defRPr sz="9333">
                <a:latin typeface="Playfair Display"/>
                <a:ea typeface="Playfair Display"/>
                <a:cs typeface="Playfair Display"/>
                <a:sym typeface="Playfair Display"/>
              </a:defRPr>
            </a:lvl2pPr>
            <a:lvl3pPr lvl="2" algn="l" rtl="0">
              <a:spcBef>
                <a:spcPts val="0"/>
              </a:spcBef>
              <a:spcAft>
                <a:spcPts val="0"/>
              </a:spcAft>
              <a:buSzPts val="7000"/>
              <a:buFont typeface="Playfair Display"/>
              <a:buNone/>
              <a:defRPr sz="9333">
                <a:latin typeface="Playfair Display"/>
                <a:ea typeface="Playfair Display"/>
                <a:cs typeface="Playfair Display"/>
                <a:sym typeface="Playfair Display"/>
              </a:defRPr>
            </a:lvl3pPr>
            <a:lvl4pPr lvl="3" algn="l" rtl="0">
              <a:spcBef>
                <a:spcPts val="0"/>
              </a:spcBef>
              <a:spcAft>
                <a:spcPts val="0"/>
              </a:spcAft>
              <a:buSzPts val="7000"/>
              <a:buFont typeface="Playfair Display"/>
              <a:buNone/>
              <a:defRPr sz="9333">
                <a:latin typeface="Playfair Display"/>
                <a:ea typeface="Playfair Display"/>
                <a:cs typeface="Playfair Display"/>
                <a:sym typeface="Playfair Display"/>
              </a:defRPr>
            </a:lvl4pPr>
            <a:lvl5pPr lvl="4" algn="l" rtl="0">
              <a:spcBef>
                <a:spcPts val="0"/>
              </a:spcBef>
              <a:spcAft>
                <a:spcPts val="0"/>
              </a:spcAft>
              <a:buSzPts val="7000"/>
              <a:buFont typeface="Playfair Display"/>
              <a:buNone/>
              <a:defRPr sz="9333">
                <a:latin typeface="Playfair Display"/>
                <a:ea typeface="Playfair Display"/>
                <a:cs typeface="Playfair Display"/>
                <a:sym typeface="Playfair Display"/>
              </a:defRPr>
            </a:lvl5pPr>
            <a:lvl6pPr lvl="5" algn="l" rtl="0">
              <a:spcBef>
                <a:spcPts val="0"/>
              </a:spcBef>
              <a:spcAft>
                <a:spcPts val="0"/>
              </a:spcAft>
              <a:buSzPts val="7000"/>
              <a:buFont typeface="Playfair Display"/>
              <a:buNone/>
              <a:defRPr sz="9333">
                <a:latin typeface="Playfair Display"/>
                <a:ea typeface="Playfair Display"/>
                <a:cs typeface="Playfair Display"/>
                <a:sym typeface="Playfair Display"/>
              </a:defRPr>
            </a:lvl6pPr>
            <a:lvl7pPr lvl="6" algn="l" rtl="0">
              <a:spcBef>
                <a:spcPts val="0"/>
              </a:spcBef>
              <a:spcAft>
                <a:spcPts val="0"/>
              </a:spcAft>
              <a:buSzPts val="7000"/>
              <a:buFont typeface="Playfair Display"/>
              <a:buNone/>
              <a:defRPr sz="9333">
                <a:latin typeface="Playfair Display"/>
                <a:ea typeface="Playfair Display"/>
                <a:cs typeface="Playfair Display"/>
                <a:sym typeface="Playfair Display"/>
              </a:defRPr>
            </a:lvl7pPr>
            <a:lvl8pPr lvl="7" algn="l" rtl="0">
              <a:spcBef>
                <a:spcPts val="0"/>
              </a:spcBef>
              <a:spcAft>
                <a:spcPts val="0"/>
              </a:spcAft>
              <a:buSzPts val="7000"/>
              <a:buFont typeface="Playfair Display"/>
              <a:buNone/>
              <a:defRPr sz="9333">
                <a:latin typeface="Playfair Display"/>
                <a:ea typeface="Playfair Display"/>
                <a:cs typeface="Playfair Display"/>
                <a:sym typeface="Playfair Display"/>
              </a:defRPr>
            </a:lvl8pPr>
            <a:lvl9pPr lvl="8" algn="l" rtl="0">
              <a:spcBef>
                <a:spcPts val="0"/>
              </a:spcBef>
              <a:spcAft>
                <a:spcPts val="0"/>
              </a:spcAft>
              <a:buSzPts val="7000"/>
              <a:buFont typeface="Playfair Display"/>
              <a:buNone/>
              <a:defRPr sz="9333">
                <a:latin typeface="Playfair Display"/>
                <a:ea typeface="Playfair Display"/>
                <a:cs typeface="Playfair Display"/>
                <a:sym typeface="Playfair Display"/>
              </a:defRPr>
            </a:lvl9pPr>
          </a:lstStyle>
          <a:p>
            <a:r>
              <a:rPr lang="en-US"/>
              <a:t>Click to edit Master title style</a:t>
            </a:r>
            <a:endParaRPr/>
          </a:p>
        </p:txBody>
      </p:sp>
      <p:sp>
        <p:nvSpPr>
          <p:cNvPr id="109" name="Google Shape;109;p22"/>
          <p:cNvSpPr/>
          <p:nvPr/>
        </p:nvSpPr>
        <p:spPr>
          <a:xfrm>
            <a:off x="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22"/>
          <p:cNvSpPr/>
          <p:nvPr/>
        </p:nvSpPr>
        <p:spPr>
          <a:xfrm>
            <a:off x="0" y="609600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36455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11"/>
        <p:cNvGrpSpPr/>
        <p:nvPr/>
      </p:nvGrpSpPr>
      <p:grpSpPr>
        <a:xfrm>
          <a:off x="0" y="0"/>
          <a:ext cx="0" cy="0"/>
          <a:chOff x="0" y="0"/>
          <a:chExt cx="0" cy="0"/>
        </a:xfrm>
      </p:grpSpPr>
      <p:sp>
        <p:nvSpPr>
          <p:cNvPr id="112" name="Google Shape;112;p23"/>
          <p:cNvSpPr/>
          <p:nvPr/>
        </p:nvSpPr>
        <p:spPr>
          <a:xfrm>
            <a:off x="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23"/>
          <p:cNvSpPr txBox="1">
            <a:spLocks noGrp="1"/>
          </p:cNvSpPr>
          <p:nvPr>
            <p:ph type="title"/>
          </p:nvPr>
        </p:nvSpPr>
        <p:spPr>
          <a:xfrm>
            <a:off x="950967" y="3286235"/>
            <a:ext cx="4350000" cy="9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4" name="Google Shape;114;p23"/>
          <p:cNvSpPr txBox="1">
            <a:spLocks noGrp="1"/>
          </p:cNvSpPr>
          <p:nvPr>
            <p:ph type="subTitle" idx="1"/>
          </p:nvPr>
        </p:nvSpPr>
        <p:spPr>
          <a:xfrm>
            <a:off x="950967" y="4202025"/>
            <a:ext cx="4350000" cy="57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15" name="Google Shape;115;p23"/>
          <p:cNvSpPr txBox="1">
            <a:spLocks noGrp="1"/>
          </p:cNvSpPr>
          <p:nvPr>
            <p:ph type="title" idx="2" hasCustomPrompt="1"/>
          </p:nvPr>
        </p:nvSpPr>
        <p:spPr>
          <a:xfrm>
            <a:off x="4208567" y="2085567"/>
            <a:ext cx="1092400" cy="11332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1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3232178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6492251" y="2685901"/>
            <a:ext cx="4350000" cy="96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500"/>
              <a:buFont typeface="Playfair Display"/>
              <a:buNone/>
              <a:defRPr sz="5333"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9pPr>
          </a:lstStyle>
          <a:p>
            <a:r>
              <a:rPr lang="en-US"/>
              <a:t>Click to edit Master title style</a:t>
            </a:r>
            <a:endParaRPr/>
          </a:p>
        </p:txBody>
      </p:sp>
      <p:sp>
        <p:nvSpPr>
          <p:cNvPr id="118" name="Google Shape;118;p24"/>
          <p:cNvSpPr txBox="1">
            <a:spLocks noGrp="1"/>
          </p:cNvSpPr>
          <p:nvPr>
            <p:ph type="subTitle" idx="1"/>
          </p:nvPr>
        </p:nvSpPr>
        <p:spPr>
          <a:xfrm>
            <a:off x="6492251" y="3601692"/>
            <a:ext cx="4350000" cy="5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2pPr>
            <a:lvl3pPr lvl="2"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3pPr>
            <a:lvl4pPr lvl="3"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4pPr>
            <a:lvl5pPr lvl="4"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5pPr>
            <a:lvl6pPr lvl="5"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6pPr>
            <a:lvl7pPr lvl="6"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7pPr>
            <a:lvl8pPr lvl="7"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8pPr>
            <a:lvl9pPr lvl="8" algn="r" rtl="0">
              <a:spcBef>
                <a:spcPts val="0"/>
              </a:spcBef>
              <a:spcAft>
                <a:spcPts val="0"/>
              </a:spcAft>
              <a:buClr>
                <a:schemeClr val="lt1"/>
              </a:buClr>
              <a:buSzPts val="1400"/>
              <a:buFont typeface="Montserrat"/>
              <a:buNone/>
              <a:defRPr>
                <a:solidFill>
                  <a:schemeClr val="lt1"/>
                </a:solidFill>
                <a:latin typeface="Montserrat"/>
                <a:ea typeface="Montserrat"/>
                <a:cs typeface="Montserrat"/>
                <a:sym typeface="Montserrat"/>
              </a:defRPr>
            </a:lvl9pPr>
          </a:lstStyle>
          <a:p>
            <a:r>
              <a:rPr lang="en-US"/>
              <a:t>Click to edit Master subtitle style</a:t>
            </a:r>
            <a:endParaRPr/>
          </a:p>
        </p:txBody>
      </p:sp>
      <p:sp>
        <p:nvSpPr>
          <p:cNvPr id="119" name="Google Shape;119;p24"/>
          <p:cNvSpPr txBox="1">
            <a:spLocks noGrp="1"/>
          </p:cNvSpPr>
          <p:nvPr>
            <p:ph type="title" idx="2" hasCustomPrompt="1"/>
          </p:nvPr>
        </p:nvSpPr>
        <p:spPr>
          <a:xfrm>
            <a:off x="1349751" y="1517400"/>
            <a:ext cx="4644400" cy="3823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2100"/>
              <a:buFont typeface="Playfair Display"/>
              <a:buNone/>
              <a:defRPr sz="26666" b="1">
                <a:solidFill>
                  <a:schemeClr val="lt1"/>
                </a:solidFill>
                <a:latin typeface="Playfair Display"/>
                <a:ea typeface="Playfair Display"/>
                <a:cs typeface="Playfair Display"/>
                <a:sym typeface="Playfair Display"/>
              </a:defRPr>
            </a:lvl1pPr>
            <a:lvl2pPr lvl="1"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2pPr>
            <a:lvl3pPr lvl="2"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3pPr>
            <a:lvl4pPr lvl="3"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4pPr>
            <a:lvl5pPr lvl="4"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5pPr>
            <a:lvl6pPr lvl="5"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6pPr>
            <a:lvl7pPr lvl="6"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7pPr>
            <a:lvl8pPr lvl="7"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8pPr>
            <a:lvl9pPr lvl="8" algn="r" rtl="0">
              <a:spcBef>
                <a:spcPts val="0"/>
              </a:spcBef>
              <a:spcAft>
                <a:spcPts val="0"/>
              </a:spcAft>
              <a:buClr>
                <a:schemeClr val="lt1"/>
              </a:buClr>
              <a:buSzPts val="21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7669628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0"/>
        <p:cNvGrpSpPr/>
        <p:nvPr/>
      </p:nvGrpSpPr>
      <p:grpSpPr>
        <a:xfrm>
          <a:off x="0" y="0"/>
          <a:ext cx="0" cy="0"/>
          <a:chOff x="0" y="0"/>
          <a:chExt cx="0" cy="0"/>
        </a:xfrm>
      </p:grpSpPr>
      <p:sp>
        <p:nvSpPr>
          <p:cNvPr id="121" name="Google Shape;121;p25"/>
          <p:cNvSpPr/>
          <p:nvPr/>
        </p:nvSpPr>
        <p:spPr>
          <a:xfrm>
            <a:off x="6096067" y="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25"/>
          <p:cNvSpPr txBox="1">
            <a:spLocks noGrp="1"/>
          </p:cNvSpPr>
          <p:nvPr>
            <p:ph type="title"/>
          </p:nvPr>
        </p:nvSpPr>
        <p:spPr>
          <a:xfrm>
            <a:off x="7254233" y="2093264"/>
            <a:ext cx="3986800" cy="11428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100"/>
              <a:buFont typeface="Montserrat"/>
              <a:buNone/>
              <a:defRPr sz="3333" b="1">
                <a:solidFill>
                  <a:schemeClr val="lt1"/>
                </a:solidFill>
              </a:defRPr>
            </a:lvl1pPr>
            <a:lvl2pPr lvl="1" algn="l" rtl="0">
              <a:spcBef>
                <a:spcPts val="0"/>
              </a:spcBef>
              <a:spcAft>
                <a:spcPts val="0"/>
              </a:spcAft>
              <a:buSzPts val="2100"/>
              <a:buFont typeface="Montserrat"/>
              <a:buNone/>
              <a:defRPr sz="2800" b="1">
                <a:latin typeface="Montserrat"/>
                <a:ea typeface="Montserrat"/>
                <a:cs typeface="Montserrat"/>
                <a:sym typeface="Montserrat"/>
              </a:defRPr>
            </a:lvl2pPr>
            <a:lvl3pPr lvl="2" algn="l" rtl="0">
              <a:spcBef>
                <a:spcPts val="0"/>
              </a:spcBef>
              <a:spcAft>
                <a:spcPts val="0"/>
              </a:spcAft>
              <a:buSzPts val="2100"/>
              <a:buFont typeface="Montserrat"/>
              <a:buNone/>
              <a:defRPr sz="2800" b="1">
                <a:latin typeface="Montserrat"/>
                <a:ea typeface="Montserrat"/>
                <a:cs typeface="Montserrat"/>
                <a:sym typeface="Montserrat"/>
              </a:defRPr>
            </a:lvl3pPr>
            <a:lvl4pPr lvl="3" algn="l" rtl="0">
              <a:spcBef>
                <a:spcPts val="0"/>
              </a:spcBef>
              <a:spcAft>
                <a:spcPts val="0"/>
              </a:spcAft>
              <a:buSzPts val="2100"/>
              <a:buFont typeface="Montserrat"/>
              <a:buNone/>
              <a:defRPr sz="2800" b="1">
                <a:latin typeface="Montserrat"/>
                <a:ea typeface="Montserrat"/>
                <a:cs typeface="Montserrat"/>
                <a:sym typeface="Montserrat"/>
              </a:defRPr>
            </a:lvl4pPr>
            <a:lvl5pPr lvl="4" algn="l" rtl="0">
              <a:spcBef>
                <a:spcPts val="0"/>
              </a:spcBef>
              <a:spcAft>
                <a:spcPts val="0"/>
              </a:spcAft>
              <a:buSzPts val="2100"/>
              <a:buFont typeface="Montserrat"/>
              <a:buNone/>
              <a:defRPr sz="2800" b="1">
                <a:latin typeface="Montserrat"/>
                <a:ea typeface="Montserrat"/>
                <a:cs typeface="Montserrat"/>
                <a:sym typeface="Montserrat"/>
              </a:defRPr>
            </a:lvl5pPr>
            <a:lvl6pPr lvl="5" algn="l" rtl="0">
              <a:spcBef>
                <a:spcPts val="0"/>
              </a:spcBef>
              <a:spcAft>
                <a:spcPts val="0"/>
              </a:spcAft>
              <a:buSzPts val="2100"/>
              <a:buFont typeface="Montserrat"/>
              <a:buNone/>
              <a:defRPr sz="2800" b="1">
                <a:latin typeface="Montserrat"/>
                <a:ea typeface="Montserrat"/>
                <a:cs typeface="Montserrat"/>
                <a:sym typeface="Montserrat"/>
              </a:defRPr>
            </a:lvl6pPr>
            <a:lvl7pPr lvl="6" algn="l" rtl="0">
              <a:spcBef>
                <a:spcPts val="0"/>
              </a:spcBef>
              <a:spcAft>
                <a:spcPts val="0"/>
              </a:spcAft>
              <a:buSzPts val="2100"/>
              <a:buFont typeface="Montserrat"/>
              <a:buNone/>
              <a:defRPr sz="2800" b="1">
                <a:latin typeface="Montserrat"/>
                <a:ea typeface="Montserrat"/>
                <a:cs typeface="Montserrat"/>
                <a:sym typeface="Montserrat"/>
              </a:defRPr>
            </a:lvl7pPr>
            <a:lvl8pPr lvl="7" algn="l" rtl="0">
              <a:spcBef>
                <a:spcPts val="0"/>
              </a:spcBef>
              <a:spcAft>
                <a:spcPts val="0"/>
              </a:spcAft>
              <a:buSzPts val="2100"/>
              <a:buFont typeface="Montserrat"/>
              <a:buNone/>
              <a:defRPr sz="2800" b="1">
                <a:latin typeface="Montserrat"/>
                <a:ea typeface="Montserrat"/>
                <a:cs typeface="Montserrat"/>
                <a:sym typeface="Montserrat"/>
              </a:defRPr>
            </a:lvl8pPr>
            <a:lvl9pPr lvl="8" algn="l"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23" name="Google Shape;123;p25"/>
          <p:cNvSpPr txBox="1">
            <a:spLocks noGrp="1"/>
          </p:cNvSpPr>
          <p:nvPr>
            <p:ph type="subTitle" idx="1"/>
          </p:nvPr>
        </p:nvSpPr>
        <p:spPr>
          <a:xfrm>
            <a:off x="7254033" y="3252660"/>
            <a:ext cx="3986800" cy="1506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695814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4"/>
        <p:cNvGrpSpPr/>
        <p:nvPr/>
      </p:nvGrpSpPr>
      <p:grpSpPr>
        <a:xfrm>
          <a:off x="0" y="0"/>
          <a:ext cx="0" cy="0"/>
          <a:chOff x="0" y="0"/>
          <a:chExt cx="0" cy="0"/>
        </a:xfrm>
      </p:grpSpPr>
      <p:sp>
        <p:nvSpPr>
          <p:cNvPr id="125" name="Google Shape;125;p26"/>
          <p:cNvSpPr/>
          <p:nvPr/>
        </p:nvSpPr>
        <p:spPr>
          <a:xfrm>
            <a:off x="0" y="-67"/>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26"/>
          <p:cNvSpPr txBox="1">
            <a:spLocks noGrp="1"/>
          </p:cNvSpPr>
          <p:nvPr>
            <p:ph type="title"/>
          </p:nvPr>
        </p:nvSpPr>
        <p:spPr>
          <a:xfrm>
            <a:off x="951167" y="2313733"/>
            <a:ext cx="3986800" cy="76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2500"/>
              <a:buFont typeface="Playfair Display"/>
              <a:buNone/>
              <a:defRPr sz="3333" b="1">
                <a:solidFill>
                  <a:schemeClr val="lt1"/>
                </a:solidFill>
                <a:latin typeface="Playfair Display"/>
                <a:ea typeface="Playfair Display"/>
                <a:cs typeface="Playfair Display"/>
                <a:sym typeface="Playfair Display"/>
              </a:defRPr>
            </a:lvl1pPr>
            <a:lvl2pPr lvl="1" algn="r" rtl="0">
              <a:spcBef>
                <a:spcPts val="0"/>
              </a:spcBef>
              <a:spcAft>
                <a:spcPts val="0"/>
              </a:spcAft>
              <a:buSzPts val="2100"/>
              <a:buFont typeface="Montserrat"/>
              <a:buNone/>
              <a:defRPr sz="2800" b="1">
                <a:latin typeface="Montserrat"/>
                <a:ea typeface="Montserrat"/>
                <a:cs typeface="Montserrat"/>
                <a:sym typeface="Montserrat"/>
              </a:defRPr>
            </a:lvl2pPr>
            <a:lvl3pPr lvl="2" algn="r" rtl="0">
              <a:spcBef>
                <a:spcPts val="0"/>
              </a:spcBef>
              <a:spcAft>
                <a:spcPts val="0"/>
              </a:spcAft>
              <a:buSzPts val="2100"/>
              <a:buFont typeface="Montserrat"/>
              <a:buNone/>
              <a:defRPr sz="2800" b="1">
                <a:latin typeface="Montserrat"/>
                <a:ea typeface="Montserrat"/>
                <a:cs typeface="Montserrat"/>
                <a:sym typeface="Montserrat"/>
              </a:defRPr>
            </a:lvl3pPr>
            <a:lvl4pPr lvl="3" algn="r" rtl="0">
              <a:spcBef>
                <a:spcPts val="0"/>
              </a:spcBef>
              <a:spcAft>
                <a:spcPts val="0"/>
              </a:spcAft>
              <a:buSzPts val="2100"/>
              <a:buFont typeface="Montserrat"/>
              <a:buNone/>
              <a:defRPr sz="2800" b="1">
                <a:latin typeface="Montserrat"/>
                <a:ea typeface="Montserrat"/>
                <a:cs typeface="Montserrat"/>
                <a:sym typeface="Montserrat"/>
              </a:defRPr>
            </a:lvl4pPr>
            <a:lvl5pPr lvl="4" algn="r" rtl="0">
              <a:spcBef>
                <a:spcPts val="0"/>
              </a:spcBef>
              <a:spcAft>
                <a:spcPts val="0"/>
              </a:spcAft>
              <a:buSzPts val="2100"/>
              <a:buFont typeface="Montserrat"/>
              <a:buNone/>
              <a:defRPr sz="2800" b="1">
                <a:latin typeface="Montserrat"/>
                <a:ea typeface="Montserrat"/>
                <a:cs typeface="Montserrat"/>
                <a:sym typeface="Montserrat"/>
              </a:defRPr>
            </a:lvl5pPr>
            <a:lvl6pPr lvl="5" algn="r" rtl="0">
              <a:spcBef>
                <a:spcPts val="0"/>
              </a:spcBef>
              <a:spcAft>
                <a:spcPts val="0"/>
              </a:spcAft>
              <a:buSzPts val="2100"/>
              <a:buFont typeface="Montserrat"/>
              <a:buNone/>
              <a:defRPr sz="2800" b="1">
                <a:latin typeface="Montserrat"/>
                <a:ea typeface="Montserrat"/>
                <a:cs typeface="Montserrat"/>
                <a:sym typeface="Montserrat"/>
              </a:defRPr>
            </a:lvl6pPr>
            <a:lvl7pPr lvl="6" algn="r" rtl="0">
              <a:spcBef>
                <a:spcPts val="0"/>
              </a:spcBef>
              <a:spcAft>
                <a:spcPts val="0"/>
              </a:spcAft>
              <a:buSzPts val="2100"/>
              <a:buFont typeface="Montserrat"/>
              <a:buNone/>
              <a:defRPr sz="2800" b="1">
                <a:latin typeface="Montserrat"/>
                <a:ea typeface="Montserrat"/>
                <a:cs typeface="Montserrat"/>
                <a:sym typeface="Montserrat"/>
              </a:defRPr>
            </a:lvl7pPr>
            <a:lvl8pPr lvl="7" algn="r" rtl="0">
              <a:spcBef>
                <a:spcPts val="0"/>
              </a:spcBef>
              <a:spcAft>
                <a:spcPts val="0"/>
              </a:spcAft>
              <a:buSzPts val="2100"/>
              <a:buFont typeface="Montserrat"/>
              <a:buNone/>
              <a:defRPr sz="2800" b="1">
                <a:latin typeface="Montserrat"/>
                <a:ea typeface="Montserrat"/>
                <a:cs typeface="Montserrat"/>
                <a:sym typeface="Montserrat"/>
              </a:defRPr>
            </a:lvl8pPr>
            <a:lvl9pPr lvl="8" algn="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27" name="Google Shape;127;p26"/>
          <p:cNvSpPr txBox="1">
            <a:spLocks noGrp="1"/>
          </p:cNvSpPr>
          <p:nvPr>
            <p:ph type="subTitle" idx="1"/>
          </p:nvPr>
        </p:nvSpPr>
        <p:spPr>
          <a:xfrm>
            <a:off x="950967" y="3082667"/>
            <a:ext cx="3986800" cy="14616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1400"/>
              <a:buFont typeface="Montserrat"/>
              <a:buNone/>
              <a:defRPr sz="1867">
                <a:solidFill>
                  <a:schemeClr val="lt1"/>
                </a:solidFill>
                <a:latin typeface="Montserrat"/>
                <a:ea typeface="Montserrat"/>
                <a:cs typeface="Montserrat"/>
                <a:sym typeface="Montserrat"/>
              </a:defRPr>
            </a:lvl1pPr>
            <a:lvl2pPr lvl="1"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3375550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flipH="1">
            <a:off x="1191600" y="2003667"/>
            <a:ext cx="3812000" cy="172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30" name="Google Shape;130;p27"/>
          <p:cNvSpPr txBox="1">
            <a:spLocks noGrp="1"/>
          </p:cNvSpPr>
          <p:nvPr>
            <p:ph type="subTitle" idx="1"/>
          </p:nvPr>
        </p:nvSpPr>
        <p:spPr>
          <a:xfrm flipH="1">
            <a:off x="1191600" y="3730300"/>
            <a:ext cx="3812000" cy="1124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15525131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953871" y="1999733"/>
            <a:ext cx="4729200" cy="21912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1pPr>
            <a:lvl2pPr lvl="1"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2pPr>
            <a:lvl3pPr lvl="2"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3pPr>
            <a:lvl4pPr lvl="3"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4pPr>
            <a:lvl5pPr lvl="4"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5pPr>
            <a:lvl6pPr lvl="5"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6pPr>
            <a:lvl7pPr lvl="6"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7pPr>
            <a:lvl8pPr lvl="7"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8pPr>
            <a:lvl9pPr lvl="8" rtl="0">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9pPr>
          </a:lstStyle>
          <a:p>
            <a:r>
              <a:rPr lang="en-US"/>
              <a:t>Click to edit Master title style</a:t>
            </a:r>
            <a:endParaRPr/>
          </a:p>
        </p:txBody>
      </p:sp>
      <p:sp>
        <p:nvSpPr>
          <p:cNvPr id="133" name="Google Shape;133;p28"/>
          <p:cNvSpPr txBox="1">
            <a:spLocks noGrp="1"/>
          </p:cNvSpPr>
          <p:nvPr>
            <p:ph type="subTitle" idx="1"/>
          </p:nvPr>
        </p:nvSpPr>
        <p:spPr>
          <a:xfrm>
            <a:off x="950967" y="4094267"/>
            <a:ext cx="4729200" cy="7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34" name="Google Shape;134;p28"/>
          <p:cNvSpPr/>
          <p:nvPr/>
        </p:nvSpPr>
        <p:spPr>
          <a:xfrm>
            <a:off x="6096000" y="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85796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35"/>
        <p:cNvGrpSpPr/>
        <p:nvPr/>
      </p:nvGrpSpPr>
      <p:grpSpPr>
        <a:xfrm>
          <a:off x="0" y="0"/>
          <a:ext cx="0" cy="0"/>
          <a:chOff x="0" y="0"/>
          <a:chExt cx="0" cy="0"/>
        </a:xfrm>
      </p:grpSpPr>
      <p:sp>
        <p:nvSpPr>
          <p:cNvPr id="136" name="Google Shape;136;p29"/>
          <p:cNvSpPr txBox="1">
            <a:spLocks noGrp="1"/>
          </p:cNvSpPr>
          <p:nvPr>
            <p:ph type="title"/>
          </p:nvPr>
        </p:nvSpPr>
        <p:spPr>
          <a:xfrm>
            <a:off x="951000" y="719200"/>
            <a:ext cx="10290000" cy="728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37" name="Google Shape;137;p29"/>
          <p:cNvSpPr txBox="1">
            <a:spLocks noGrp="1"/>
          </p:cNvSpPr>
          <p:nvPr>
            <p:ph type="body" idx="1"/>
          </p:nvPr>
        </p:nvSpPr>
        <p:spPr>
          <a:xfrm>
            <a:off x="950967" y="1604567"/>
            <a:ext cx="10290000" cy="45280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16269560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44"/>
        <p:cNvGrpSpPr/>
        <p:nvPr/>
      </p:nvGrpSpPr>
      <p:grpSpPr>
        <a:xfrm>
          <a:off x="0" y="0"/>
          <a:ext cx="0" cy="0"/>
          <a:chOff x="0" y="0"/>
          <a:chExt cx="0" cy="0"/>
        </a:xfrm>
      </p:grpSpPr>
      <p:sp>
        <p:nvSpPr>
          <p:cNvPr id="145" name="Google Shape;145;p31"/>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31"/>
          <p:cNvSpPr txBox="1">
            <a:spLocks noGrp="1"/>
          </p:cNvSpPr>
          <p:nvPr>
            <p:ph type="body" idx="1"/>
          </p:nvPr>
        </p:nvSpPr>
        <p:spPr>
          <a:xfrm>
            <a:off x="2819200" y="2571401"/>
            <a:ext cx="6553600" cy="2898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2"/>
              </a:buClr>
              <a:buSzPts val="1400"/>
              <a:buChar char="●"/>
              <a:defRPr/>
            </a:lvl1pPr>
            <a:lvl2pPr marL="1219170" lvl="1" indent="-423323" rtl="0">
              <a:spcBef>
                <a:spcPts val="1333"/>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
        <p:nvSpPr>
          <p:cNvPr id="147" name="Google Shape;147;p31"/>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6165501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148"/>
        <p:cNvGrpSpPr/>
        <p:nvPr/>
      </p:nvGrpSpPr>
      <p:grpSpPr>
        <a:xfrm>
          <a:off x="0" y="0"/>
          <a:ext cx="0" cy="0"/>
          <a:chOff x="0" y="0"/>
          <a:chExt cx="0" cy="0"/>
        </a:xfrm>
      </p:grpSpPr>
      <p:sp>
        <p:nvSpPr>
          <p:cNvPr id="149" name="Google Shape;149;p32"/>
          <p:cNvSpPr/>
          <p:nvPr/>
        </p:nvSpPr>
        <p:spPr>
          <a:xfrm flipH="1">
            <a:off x="0" y="0"/>
            <a:ext cx="34868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32"/>
          <p:cNvSpPr txBox="1">
            <a:spLocks noGrp="1"/>
          </p:cNvSpPr>
          <p:nvPr>
            <p:ph type="subTitle" idx="1"/>
          </p:nvPr>
        </p:nvSpPr>
        <p:spPr>
          <a:xfrm flipH="1">
            <a:off x="6095428" y="3383800"/>
            <a:ext cx="4730400" cy="13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51" name="Google Shape;151;p32"/>
          <p:cNvSpPr txBox="1">
            <a:spLocks noGrp="1"/>
          </p:cNvSpPr>
          <p:nvPr>
            <p:ph type="title"/>
          </p:nvPr>
        </p:nvSpPr>
        <p:spPr>
          <a:xfrm flipH="1">
            <a:off x="6095428" y="2127800"/>
            <a:ext cx="4727200" cy="1256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b="1"/>
            </a:lvl1pPr>
            <a:lvl2pPr lvl="1" algn="r" rtl="0">
              <a:spcBef>
                <a:spcPts val="0"/>
              </a:spcBef>
              <a:spcAft>
                <a:spcPts val="0"/>
              </a:spcAft>
              <a:buSzPts val="2500"/>
              <a:buNone/>
              <a:defRPr b="1"/>
            </a:lvl2pPr>
            <a:lvl3pPr lvl="2" algn="r" rtl="0">
              <a:spcBef>
                <a:spcPts val="0"/>
              </a:spcBef>
              <a:spcAft>
                <a:spcPts val="0"/>
              </a:spcAft>
              <a:buSzPts val="2500"/>
              <a:buNone/>
              <a:defRPr b="1"/>
            </a:lvl3pPr>
            <a:lvl4pPr lvl="3" algn="r" rtl="0">
              <a:spcBef>
                <a:spcPts val="0"/>
              </a:spcBef>
              <a:spcAft>
                <a:spcPts val="0"/>
              </a:spcAft>
              <a:buSzPts val="2500"/>
              <a:buNone/>
              <a:defRPr b="1"/>
            </a:lvl4pPr>
            <a:lvl5pPr lvl="4" algn="r" rtl="0">
              <a:spcBef>
                <a:spcPts val="0"/>
              </a:spcBef>
              <a:spcAft>
                <a:spcPts val="0"/>
              </a:spcAft>
              <a:buSzPts val="2500"/>
              <a:buNone/>
              <a:defRPr b="1"/>
            </a:lvl5pPr>
            <a:lvl6pPr lvl="5" algn="r" rtl="0">
              <a:spcBef>
                <a:spcPts val="0"/>
              </a:spcBef>
              <a:spcAft>
                <a:spcPts val="0"/>
              </a:spcAft>
              <a:buSzPts val="2500"/>
              <a:buNone/>
              <a:defRPr b="1"/>
            </a:lvl6pPr>
            <a:lvl7pPr lvl="6" algn="r" rtl="0">
              <a:spcBef>
                <a:spcPts val="0"/>
              </a:spcBef>
              <a:spcAft>
                <a:spcPts val="0"/>
              </a:spcAft>
              <a:buSzPts val="2500"/>
              <a:buNone/>
              <a:defRPr b="1"/>
            </a:lvl7pPr>
            <a:lvl8pPr lvl="7" algn="r" rtl="0">
              <a:spcBef>
                <a:spcPts val="0"/>
              </a:spcBef>
              <a:spcAft>
                <a:spcPts val="0"/>
              </a:spcAft>
              <a:buSzPts val="2500"/>
              <a:buNone/>
              <a:defRPr b="1"/>
            </a:lvl8pPr>
            <a:lvl9pPr lvl="8" algn="r" rtl="0">
              <a:spcBef>
                <a:spcPts val="0"/>
              </a:spcBef>
              <a:spcAft>
                <a:spcPts val="0"/>
              </a:spcAft>
              <a:buSzPts val="2500"/>
              <a:buNone/>
              <a:defRPr b="1"/>
            </a:lvl9pPr>
          </a:lstStyle>
          <a:p>
            <a:r>
              <a:rPr lang="en-US"/>
              <a:t>Click to edit Master title style</a:t>
            </a:r>
            <a:endParaRPr/>
          </a:p>
        </p:txBody>
      </p:sp>
      <p:sp>
        <p:nvSpPr>
          <p:cNvPr id="152" name="Google Shape;152;p32"/>
          <p:cNvSpPr>
            <a:spLocks noGrp="1"/>
          </p:cNvSpPr>
          <p:nvPr>
            <p:ph type="pic" idx="2"/>
          </p:nvPr>
        </p:nvSpPr>
        <p:spPr>
          <a:xfrm>
            <a:off x="1375133" y="719333"/>
            <a:ext cx="4247200" cy="5419200"/>
          </a:xfrm>
          <a:prstGeom prst="rect">
            <a:avLst/>
          </a:prstGeom>
          <a:noFill/>
          <a:ln>
            <a:noFill/>
          </a:ln>
        </p:spPr>
      </p:sp>
      <p:sp>
        <p:nvSpPr>
          <p:cNvPr id="153" name="Google Shape;153;p32"/>
          <p:cNvSpPr/>
          <p:nvPr/>
        </p:nvSpPr>
        <p:spPr>
          <a:xfrm flipH="1">
            <a:off x="11241133" y="-47833"/>
            <a:ext cx="9508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3414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90000" y="719200"/>
            <a:ext cx="10412000" cy="728000"/>
          </a:xfrm>
          <a:prstGeom prst="rect">
            <a:avLst/>
          </a:prstGeom>
        </p:spPr>
        <p:txBody>
          <a:bodyPr spcFirstLastPara="1" wrap="square" lIns="91425" tIns="91425" rIns="91425" bIns="91425" anchor="t" anchorCtr="0">
            <a:noAutofit/>
          </a:bodyPr>
          <a:lstStyle>
            <a:lvl1pPr lvl="0" algn="l">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19" name="Google Shape;19;p4"/>
          <p:cNvSpPr txBox="1">
            <a:spLocks noGrp="1"/>
          </p:cNvSpPr>
          <p:nvPr>
            <p:ph type="body" idx="1"/>
          </p:nvPr>
        </p:nvSpPr>
        <p:spPr>
          <a:xfrm>
            <a:off x="950967" y="1604567"/>
            <a:ext cx="10290000" cy="4528000"/>
          </a:xfrm>
          <a:prstGeom prst="rect">
            <a:avLst/>
          </a:prstGeom>
        </p:spPr>
        <p:txBody>
          <a:bodyPr spcFirstLastPara="1" wrap="square" lIns="91425" tIns="91425" rIns="91425" bIns="91425" anchor="t" anchorCtr="0">
            <a:noAutofit/>
          </a:bodyPr>
          <a:lstStyle>
            <a:lvl1pPr marL="609585" lvl="0" indent="-389457">
              <a:lnSpc>
                <a:spcPct val="100000"/>
              </a:lnSpc>
              <a:spcBef>
                <a:spcPts val="0"/>
              </a:spcBef>
              <a:spcAft>
                <a:spcPts val="0"/>
              </a:spcAft>
              <a:buClr>
                <a:schemeClr val="lt1"/>
              </a:buClr>
              <a:buSzPts val="1000"/>
              <a:buAutoNum type="arabicPeriod"/>
              <a:defRPr sz="1600">
                <a:solidFill>
                  <a:schemeClr val="lt1"/>
                </a:solidFill>
              </a:defRPr>
            </a:lvl1pPr>
            <a:lvl2pPr marL="1219170" lvl="1" indent="-389457">
              <a:spcBef>
                <a:spcPts val="0"/>
              </a:spcBef>
              <a:spcAft>
                <a:spcPts val="0"/>
              </a:spcAft>
              <a:buClr>
                <a:schemeClr val="lt1"/>
              </a:buClr>
              <a:buSzPts val="1000"/>
              <a:buFont typeface="Roboto Condensed Light"/>
              <a:buAutoNum type="alphaLcPeriod"/>
              <a:defRPr sz="1600">
                <a:solidFill>
                  <a:schemeClr val="lt1"/>
                </a:solidFill>
              </a:defRPr>
            </a:lvl2pPr>
            <a:lvl3pPr marL="1828754" lvl="2" indent="-389457">
              <a:spcBef>
                <a:spcPts val="0"/>
              </a:spcBef>
              <a:spcAft>
                <a:spcPts val="0"/>
              </a:spcAft>
              <a:buClr>
                <a:schemeClr val="lt1"/>
              </a:buClr>
              <a:buSzPts val="1000"/>
              <a:buFont typeface="Roboto Condensed Light"/>
              <a:buAutoNum type="romanLcPeriod"/>
              <a:defRPr sz="1600">
                <a:solidFill>
                  <a:schemeClr val="lt1"/>
                </a:solidFill>
              </a:defRPr>
            </a:lvl3pPr>
            <a:lvl4pPr marL="2438339" lvl="3" indent="-389457">
              <a:spcBef>
                <a:spcPts val="0"/>
              </a:spcBef>
              <a:spcAft>
                <a:spcPts val="0"/>
              </a:spcAft>
              <a:buClr>
                <a:schemeClr val="lt1"/>
              </a:buClr>
              <a:buSzPts val="1000"/>
              <a:buFont typeface="Roboto Condensed Light"/>
              <a:buAutoNum type="arabicPeriod"/>
              <a:defRPr sz="1600">
                <a:solidFill>
                  <a:schemeClr val="lt1"/>
                </a:solidFill>
              </a:defRPr>
            </a:lvl4pPr>
            <a:lvl5pPr marL="3047924" lvl="4" indent="-389457">
              <a:spcBef>
                <a:spcPts val="0"/>
              </a:spcBef>
              <a:spcAft>
                <a:spcPts val="0"/>
              </a:spcAft>
              <a:buClr>
                <a:schemeClr val="lt1"/>
              </a:buClr>
              <a:buSzPts val="1000"/>
              <a:buFont typeface="Roboto Condensed Light"/>
              <a:buAutoNum type="alphaLcPeriod"/>
              <a:defRPr sz="1600">
                <a:solidFill>
                  <a:schemeClr val="lt1"/>
                </a:solidFill>
              </a:defRPr>
            </a:lvl5pPr>
            <a:lvl6pPr marL="3657509" lvl="5" indent="-389457">
              <a:spcBef>
                <a:spcPts val="0"/>
              </a:spcBef>
              <a:spcAft>
                <a:spcPts val="0"/>
              </a:spcAft>
              <a:buClr>
                <a:schemeClr val="lt1"/>
              </a:buClr>
              <a:buSzPts val="1000"/>
              <a:buFont typeface="Roboto Condensed Light"/>
              <a:buAutoNum type="romanLcPeriod"/>
              <a:defRPr sz="1600">
                <a:solidFill>
                  <a:schemeClr val="lt1"/>
                </a:solidFill>
              </a:defRPr>
            </a:lvl6pPr>
            <a:lvl7pPr marL="4267093" lvl="6" indent="-389457">
              <a:spcBef>
                <a:spcPts val="0"/>
              </a:spcBef>
              <a:spcAft>
                <a:spcPts val="0"/>
              </a:spcAft>
              <a:buClr>
                <a:schemeClr val="lt1"/>
              </a:buClr>
              <a:buSzPts val="1000"/>
              <a:buFont typeface="Roboto Condensed Light"/>
              <a:buAutoNum type="arabicPeriod"/>
              <a:defRPr sz="1600">
                <a:solidFill>
                  <a:schemeClr val="lt1"/>
                </a:solidFill>
              </a:defRPr>
            </a:lvl7pPr>
            <a:lvl8pPr marL="4876678" lvl="7" indent="-389457">
              <a:spcBef>
                <a:spcPts val="0"/>
              </a:spcBef>
              <a:spcAft>
                <a:spcPts val="0"/>
              </a:spcAft>
              <a:buClr>
                <a:schemeClr val="lt1"/>
              </a:buClr>
              <a:buSzPts val="1000"/>
              <a:buFont typeface="Roboto Condensed Light"/>
              <a:buAutoNum type="alphaLcPeriod"/>
              <a:defRPr sz="1600">
                <a:solidFill>
                  <a:schemeClr val="lt1"/>
                </a:solidFill>
              </a:defRPr>
            </a:lvl8pPr>
            <a:lvl9pPr marL="5486263" lvl="8" indent="-389457">
              <a:spcBef>
                <a:spcPts val="0"/>
              </a:spcBef>
              <a:spcAft>
                <a:spcPts val="0"/>
              </a:spcAft>
              <a:buClr>
                <a:schemeClr val="lt1"/>
              </a:buClr>
              <a:buSzPts val="1000"/>
              <a:buFont typeface="Roboto Condensed Light"/>
              <a:buAutoNum type="romanLcPeriod"/>
              <a:defRPr sz="1600">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3866622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154"/>
        <p:cNvGrpSpPr/>
        <p:nvPr/>
      </p:nvGrpSpPr>
      <p:grpSpPr>
        <a:xfrm>
          <a:off x="0" y="0"/>
          <a:ext cx="0" cy="0"/>
          <a:chOff x="0" y="0"/>
          <a:chExt cx="0" cy="0"/>
        </a:xfrm>
      </p:grpSpPr>
      <p:sp>
        <p:nvSpPr>
          <p:cNvPr id="155" name="Google Shape;155;p33"/>
          <p:cNvSpPr/>
          <p:nvPr/>
        </p:nvSpPr>
        <p:spPr>
          <a:xfrm>
            <a:off x="100" y="-86133"/>
            <a:ext cx="12192000" cy="805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33"/>
          <p:cNvSpPr/>
          <p:nvPr/>
        </p:nvSpPr>
        <p:spPr>
          <a:xfrm rot="10800000">
            <a:off x="133" y="6120061"/>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33"/>
          <p:cNvSpPr txBox="1">
            <a:spLocks noGrp="1"/>
          </p:cNvSpPr>
          <p:nvPr>
            <p:ph type="subTitle" idx="1"/>
          </p:nvPr>
        </p:nvSpPr>
        <p:spPr>
          <a:xfrm flipH="1">
            <a:off x="6449951" y="4582967"/>
            <a:ext cx="4200400" cy="13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8" name="Google Shape;158;p33"/>
          <p:cNvSpPr txBox="1">
            <a:spLocks noGrp="1"/>
          </p:cNvSpPr>
          <p:nvPr>
            <p:ph type="title"/>
          </p:nvPr>
        </p:nvSpPr>
        <p:spPr>
          <a:xfrm flipH="1">
            <a:off x="1541584" y="4628167"/>
            <a:ext cx="4727200" cy="125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b="1"/>
            </a:lvl1pPr>
            <a:lvl2pPr lvl="1" algn="r" rtl="0">
              <a:spcBef>
                <a:spcPts val="0"/>
              </a:spcBef>
              <a:spcAft>
                <a:spcPts val="0"/>
              </a:spcAft>
              <a:buSzPts val="2500"/>
              <a:buNone/>
              <a:defRPr b="1"/>
            </a:lvl2pPr>
            <a:lvl3pPr lvl="2" algn="r" rtl="0">
              <a:spcBef>
                <a:spcPts val="0"/>
              </a:spcBef>
              <a:spcAft>
                <a:spcPts val="0"/>
              </a:spcAft>
              <a:buSzPts val="2500"/>
              <a:buNone/>
              <a:defRPr b="1"/>
            </a:lvl3pPr>
            <a:lvl4pPr lvl="3" algn="r" rtl="0">
              <a:spcBef>
                <a:spcPts val="0"/>
              </a:spcBef>
              <a:spcAft>
                <a:spcPts val="0"/>
              </a:spcAft>
              <a:buSzPts val="2500"/>
              <a:buNone/>
              <a:defRPr b="1"/>
            </a:lvl4pPr>
            <a:lvl5pPr lvl="4" algn="r" rtl="0">
              <a:spcBef>
                <a:spcPts val="0"/>
              </a:spcBef>
              <a:spcAft>
                <a:spcPts val="0"/>
              </a:spcAft>
              <a:buSzPts val="2500"/>
              <a:buNone/>
              <a:defRPr b="1"/>
            </a:lvl5pPr>
            <a:lvl6pPr lvl="5" algn="r" rtl="0">
              <a:spcBef>
                <a:spcPts val="0"/>
              </a:spcBef>
              <a:spcAft>
                <a:spcPts val="0"/>
              </a:spcAft>
              <a:buSzPts val="2500"/>
              <a:buNone/>
              <a:defRPr b="1"/>
            </a:lvl6pPr>
            <a:lvl7pPr lvl="6" algn="r" rtl="0">
              <a:spcBef>
                <a:spcPts val="0"/>
              </a:spcBef>
              <a:spcAft>
                <a:spcPts val="0"/>
              </a:spcAft>
              <a:buSzPts val="2500"/>
              <a:buNone/>
              <a:defRPr b="1"/>
            </a:lvl7pPr>
            <a:lvl8pPr lvl="7" algn="r" rtl="0">
              <a:spcBef>
                <a:spcPts val="0"/>
              </a:spcBef>
              <a:spcAft>
                <a:spcPts val="0"/>
              </a:spcAft>
              <a:buSzPts val="2500"/>
              <a:buNone/>
              <a:defRPr b="1"/>
            </a:lvl8pPr>
            <a:lvl9pPr lvl="8" algn="r" rtl="0">
              <a:spcBef>
                <a:spcPts val="0"/>
              </a:spcBef>
              <a:spcAft>
                <a:spcPts val="0"/>
              </a:spcAft>
              <a:buSzPts val="2500"/>
              <a:buNone/>
              <a:defRPr b="1"/>
            </a:lvl9pPr>
          </a:lstStyle>
          <a:p>
            <a:r>
              <a:rPr lang="en-US"/>
              <a:t>Click to edit Master title style</a:t>
            </a:r>
            <a:endParaRPr/>
          </a:p>
        </p:txBody>
      </p:sp>
      <p:sp>
        <p:nvSpPr>
          <p:cNvPr id="159" name="Google Shape;159;p33"/>
          <p:cNvSpPr>
            <a:spLocks noGrp="1"/>
          </p:cNvSpPr>
          <p:nvPr>
            <p:ph type="pic" idx="2"/>
          </p:nvPr>
        </p:nvSpPr>
        <p:spPr>
          <a:xfrm>
            <a:off x="950967" y="1213867"/>
            <a:ext cx="10290000" cy="3273600"/>
          </a:xfrm>
          <a:prstGeom prst="rect">
            <a:avLst/>
          </a:prstGeom>
          <a:noFill/>
          <a:ln>
            <a:noFill/>
          </a:ln>
        </p:spPr>
      </p:sp>
    </p:spTree>
    <p:extLst>
      <p:ext uri="{BB962C8B-B14F-4D97-AF65-F5344CB8AC3E}">
        <p14:creationId xmlns:p14="http://schemas.microsoft.com/office/powerpoint/2010/main" val="23329107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9">
  <p:cSld name="Title and text 9">
    <p:spTree>
      <p:nvGrpSpPr>
        <p:cNvPr id="1" name="Shape 160"/>
        <p:cNvGrpSpPr/>
        <p:nvPr/>
      </p:nvGrpSpPr>
      <p:grpSpPr>
        <a:xfrm>
          <a:off x="0" y="0"/>
          <a:ext cx="0" cy="0"/>
          <a:chOff x="0" y="0"/>
          <a:chExt cx="0" cy="0"/>
        </a:xfrm>
      </p:grpSpPr>
      <p:sp>
        <p:nvSpPr>
          <p:cNvPr id="161" name="Google Shape;161;p34"/>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34"/>
          <p:cNvSpPr txBox="1">
            <a:spLocks noGrp="1"/>
          </p:cNvSpPr>
          <p:nvPr>
            <p:ph type="subTitle" idx="1"/>
          </p:nvPr>
        </p:nvSpPr>
        <p:spPr>
          <a:xfrm>
            <a:off x="2163400" y="5245900"/>
            <a:ext cx="78652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3" name="Google Shape;163;p34"/>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52236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4"/>
        <p:cNvGrpSpPr/>
        <p:nvPr/>
      </p:nvGrpSpPr>
      <p:grpSpPr>
        <a:xfrm>
          <a:off x="0" y="0"/>
          <a:ext cx="0" cy="0"/>
          <a:chOff x="0" y="0"/>
          <a:chExt cx="0" cy="0"/>
        </a:xfrm>
      </p:grpSpPr>
      <p:sp>
        <p:nvSpPr>
          <p:cNvPr id="165" name="Google Shape;165;p35"/>
          <p:cNvSpPr txBox="1">
            <a:spLocks noGrp="1"/>
          </p:cNvSpPr>
          <p:nvPr>
            <p:ph type="subTitle" idx="1"/>
          </p:nvPr>
        </p:nvSpPr>
        <p:spPr>
          <a:xfrm>
            <a:off x="1659984" y="2529567"/>
            <a:ext cx="40116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66" name="Google Shape;166;p35"/>
          <p:cNvSpPr txBox="1">
            <a:spLocks noGrp="1"/>
          </p:cNvSpPr>
          <p:nvPr>
            <p:ph type="subTitle" idx="2"/>
          </p:nvPr>
        </p:nvSpPr>
        <p:spPr>
          <a:xfrm>
            <a:off x="1651367"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7" name="Google Shape;167;p35"/>
          <p:cNvSpPr txBox="1">
            <a:spLocks noGrp="1"/>
          </p:cNvSpPr>
          <p:nvPr>
            <p:ph type="subTitle" idx="3"/>
          </p:nvPr>
        </p:nvSpPr>
        <p:spPr>
          <a:xfrm>
            <a:off x="6524823" y="2529567"/>
            <a:ext cx="40072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68" name="Google Shape;168;p35"/>
          <p:cNvSpPr txBox="1">
            <a:spLocks noGrp="1"/>
          </p:cNvSpPr>
          <p:nvPr>
            <p:ph type="subTitle" idx="4"/>
          </p:nvPr>
        </p:nvSpPr>
        <p:spPr>
          <a:xfrm>
            <a:off x="6515881"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69" name="Google Shape;169;p35"/>
          <p:cNvSpPr/>
          <p:nvPr/>
        </p:nvSpPr>
        <p:spPr>
          <a:xfrm>
            <a:off x="-43200" y="-38267"/>
            <a:ext cx="122784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35"/>
          <p:cNvSpPr/>
          <p:nvPr/>
        </p:nvSpPr>
        <p:spPr>
          <a:xfrm rot="10800000">
            <a:off x="-105400" y="6142267"/>
            <a:ext cx="124028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35"/>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082345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72"/>
        <p:cNvGrpSpPr/>
        <p:nvPr/>
      </p:nvGrpSpPr>
      <p:grpSpPr>
        <a:xfrm>
          <a:off x="0" y="0"/>
          <a:ext cx="0" cy="0"/>
          <a:chOff x="0" y="0"/>
          <a:chExt cx="0" cy="0"/>
        </a:xfrm>
      </p:grpSpPr>
      <p:sp>
        <p:nvSpPr>
          <p:cNvPr id="173" name="Google Shape;173;p36"/>
          <p:cNvSpPr txBox="1">
            <a:spLocks noGrp="1"/>
          </p:cNvSpPr>
          <p:nvPr>
            <p:ph type="body" idx="1"/>
          </p:nvPr>
        </p:nvSpPr>
        <p:spPr>
          <a:xfrm>
            <a:off x="950967" y="1604567"/>
            <a:ext cx="5056000" cy="45280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
        <p:nvSpPr>
          <p:cNvPr id="174" name="Google Shape;174;p36"/>
          <p:cNvSpPr txBox="1">
            <a:spLocks noGrp="1"/>
          </p:cNvSpPr>
          <p:nvPr>
            <p:ph type="body" idx="2"/>
          </p:nvPr>
        </p:nvSpPr>
        <p:spPr>
          <a:xfrm>
            <a:off x="6185033" y="1604567"/>
            <a:ext cx="5056000" cy="35988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chemeClr val="lt1"/>
              </a:buClr>
              <a:buSzPts val="1000"/>
              <a:buChar char="●"/>
              <a:defRPr sz="1600">
                <a:solidFill>
                  <a:schemeClr val="lt1"/>
                </a:solidFill>
              </a:defRPr>
            </a:lvl1pPr>
            <a:lvl2pPr marL="1219170" lvl="1" indent="-389457" rtl="0">
              <a:spcBef>
                <a:spcPts val="0"/>
              </a:spcBef>
              <a:spcAft>
                <a:spcPts val="0"/>
              </a:spcAft>
              <a:buClr>
                <a:schemeClr val="lt1"/>
              </a:buClr>
              <a:buSzPts val="1000"/>
              <a:buFont typeface="Roboto Condensed Light"/>
              <a:buChar char="○"/>
              <a:defRPr sz="1600">
                <a:solidFill>
                  <a:schemeClr val="lt1"/>
                </a:solidFill>
              </a:defRPr>
            </a:lvl2pPr>
            <a:lvl3pPr marL="1828754" lvl="2" indent="-389457" rtl="0">
              <a:spcBef>
                <a:spcPts val="0"/>
              </a:spcBef>
              <a:spcAft>
                <a:spcPts val="0"/>
              </a:spcAft>
              <a:buClr>
                <a:schemeClr val="lt1"/>
              </a:buClr>
              <a:buSzPts val="1000"/>
              <a:buFont typeface="Roboto Condensed Light"/>
              <a:buChar char="■"/>
              <a:defRPr sz="1600">
                <a:solidFill>
                  <a:schemeClr val="lt1"/>
                </a:solidFill>
              </a:defRPr>
            </a:lvl3pPr>
            <a:lvl4pPr marL="2438339" lvl="3" indent="-389457" rtl="0">
              <a:spcBef>
                <a:spcPts val="0"/>
              </a:spcBef>
              <a:spcAft>
                <a:spcPts val="0"/>
              </a:spcAft>
              <a:buClr>
                <a:schemeClr val="lt1"/>
              </a:buClr>
              <a:buSzPts val="1000"/>
              <a:buFont typeface="Roboto Condensed Light"/>
              <a:buChar char="●"/>
              <a:defRPr sz="1600">
                <a:solidFill>
                  <a:schemeClr val="lt1"/>
                </a:solidFill>
              </a:defRPr>
            </a:lvl4pPr>
            <a:lvl5pPr marL="3047924" lvl="4" indent="-389457" rtl="0">
              <a:spcBef>
                <a:spcPts val="0"/>
              </a:spcBef>
              <a:spcAft>
                <a:spcPts val="0"/>
              </a:spcAft>
              <a:buClr>
                <a:schemeClr val="lt1"/>
              </a:buClr>
              <a:buSzPts val="1000"/>
              <a:buFont typeface="Roboto Condensed Light"/>
              <a:buChar char="○"/>
              <a:defRPr sz="1600">
                <a:solidFill>
                  <a:schemeClr val="lt1"/>
                </a:solidFill>
              </a:defRPr>
            </a:lvl5pPr>
            <a:lvl6pPr marL="3657509" lvl="5" indent="-389457" rtl="0">
              <a:spcBef>
                <a:spcPts val="0"/>
              </a:spcBef>
              <a:spcAft>
                <a:spcPts val="0"/>
              </a:spcAft>
              <a:buClr>
                <a:schemeClr val="lt1"/>
              </a:buClr>
              <a:buSzPts val="1000"/>
              <a:buFont typeface="Roboto Condensed Light"/>
              <a:buChar char="■"/>
              <a:defRPr sz="1600">
                <a:solidFill>
                  <a:schemeClr val="lt1"/>
                </a:solidFill>
              </a:defRPr>
            </a:lvl6pPr>
            <a:lvl7pPr marL="4267093" lvl="6" indent="-389457" rtl="0">
              <a:spcBef>
                <a:spcPts val="0"/>
              </a:spcBef>
              <a:spcAft>
                <a:spcPts val="0"/>
              </a:spcAft>
              <a:buClr>
                <a:schemeClr val="lt1"/>
              </a:buClr>
              <a:buSzPts val="1000"/>
              <a:buFont typeface="Roboto Condensed Light"/>
              <a:buChar char="●"/>
              <a:defRPr sz="1600">
                <a:solidFill>
                  <a:schemeClr val="lt1"/>
                </a:solidFill>
              </a:defRPr>
            </a:lvl7pPr>
            <a:lvl8pPr marL="4876678" lvl="7" indent="-389457" rtl="0">
              <a:spcBef>
                <a:spcPts val="0"/>
              </a:spcBef>
              <a:spcAft>
                <a:spcPts val="0"/>
              </a:spcAft>
              <a:buClr>
                <a:schemeClr val="lt1"/>
              </a:buClr>
              <a:buSzPts val="1000"/>
              <a:buFont typeface="Roboto Condensed Light"/>
              <a:buChar char="○"/>
              <a:defRPr sz="1600">
                <a:solidFill>
                  <a:schemeClr val="lt1"/>
                </a:solidFill>
              </a:defRPr>
            </a:lvl8pPr>
            <a:lvl9pPr marL="5486263" lvl="8" indent="-389457" rtl="0">
              <a:spcBef>
                <a:spcPts val="0"/>
              </a:spcBef>
              <a:spcAft>
                <a:spcPts val="0"/>
              </a:spcAft>
              <a:buClr>
                <a:schemeClr val="lt1"/>
              </a:buClr>
              <a:buSzPts val="1000"/>
              <a:buFont typeface="Roboto Condensed Light"/>
              <a:buChar char="■"/>
              <a:defRPr sz="1600">
                <a:solidFill>
                  <a:schemeClr val="lt1"/>
                </a:solidFill>
              </a:defRPr>
            </a:lvl9pPr>
          </a:lstStyle>
          <a:p>
            <a:pPr lvl="0"/>
            <a:r>
              <a:rPr lang="en-US"/>
              <a:t>Click to edit Master text styles</a:t>
            </a:r>
          </a:p>
        </p:txBody>
      </p:sp>
      <p:sp>
        <p:nvSpPr>
          <p:cNvPr id="175" name="Google Shape;175;p36"/>
          <p:cNvSpPr txBox="1">
            <a:spLocks noGrp="1"/>
          </p:cNvSpPr>
          <p:nvPr>
            <p:ph type="title"/>
          </p:nvPr>
        </p:nvSpPr>
        <p:spPr>
          <a:xfrm>
            <a:off x="951000" y="719200"/>
            <a:ext cx="10290000" cy="7280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Montserrat"/>
              <a:buNone/>
              <a:defRPr sz="3333" b="1">
                <a:solidFill>
                  <a:schemeClr val="lt1"/>
                </a:solidFill>
                <a:latin typeface="Playfair Display"/>
                <a:ea typeface="Playfair Display"/>
                <a:cs typeface="Playfair Display"/>
                <a:sym typeface="Playfair Display"/>
              </a:defRPr>
            </a:lvl1pPr>
            <a:lvl2pPr lvl="1" rtl="0">
              <a:spcBef>
                <a:spcPts val="0"/>
              </a:spcBef>
              <a:spcAft>
                <a:spcPts val="0"/>
              </a:spcAft>
              <a:buSzPts val="2100"/>
              <a:buFont typeface="Montserrat"/>
              <a:buNone/>
              <a:defRPr sz="2800" b="1">
                <a:latin typeface="Montserrat"/>
                <a:ea typeface="Montserrat"/>
                <a:cs typeface="Montserrat"/>
                <a:sym typeface="Montserrat"/>
              </a:defRPr>
            </a:lvl2pPr>
            <a:lvl3pPr lvl="2" rtl="0">
              <a:spcBef>
                <a:spcPts val="0"/>
              </a:spcBef>
              <a:spcAft>
                <a:spcPts val="0"/>
              </a:spcAft>
              <a:buSzPts val="2100"/>
              <a:buFont typeface="Montserrat"/>
              <a:buNone/>
              <a:defRPr sz="2800" b="1">
                <a:latin typeface="Montserrat"/>
                <a:ea typeface="Montserrat"/>
                <a:cs typeface="Montserrat"/>
                <a:sym typeface="Montserrat"/>
              </a:defRPr>
            </a:lvl3pPr>
            <a:lvl4pPr lvl="3" rtl="0">
              <a:spcBef>
                <a:spcPts val="0"/>
              </a:spcBef>
              <a:spcAft>
                <a:spcPts val="0"/>
              </a:spcAft>
              <a:buSzPts val="2100"/>
              <a:buFont typeface="Montserrat"/>
              <a:buNone/>
              <a:defRPr sz="2800" b="1">
                <a:latin typeface="Montserrat"/>
                <a:ea typeface="Montserrat"/>
                <a:cs typeface="Montserrat"/>
                <a:sym typeface="Montserrat"/>
              </a:defRPr>
            </a:lvl4pPr>
            <a:lvl5pPr lvl="4" rtl="0">
              <a:spcBef>
                <a:spcPts val="0"/>
              </a:spcBef>
              <a:spcAft>
                <a:spcPts val="0"/>
              </a:spcAft>
              <a:buSzPts val="2100"/>
              <a:buFont typeface="Montserrat"/>
              <a:buNone/>
              <a:defRPr sz="2800" b="1">
                <a:latin typeface="Montserrat"/>
                <a:ea typeface="Montserrat"/>
                <a:cs typeface="Montserrat"/>
                <a:sym typeface="Montserrat"/>
              </a:defRPr>
            </a:lvl5pPr>
            <a:lvl6pPr lvl="5" rtl="0">
              <a:spcBef>
                <a:spcPts val="0"/>
              </a:spcBef>
              <a:spcAft>
                <a:spcPts val="0"/>
              </a:spcAft>
              <a:buSzPts val="2100"/>
              <a:buFont typeface="Montserrat"/>
              <a:buNone/>
              <a:defRPr sz="2800" b="1">
                <a:latin typeface="Montserrat"/>
                <a:ea typeface="Montserrat"/>
                <a:cs typeface="Montserrat"/>
                <a:sym typeface="Montserrat"/>
              </a:defRPr>
            </a:lvl6pPr>
            <a:lvl7pPr lvl="6" rtl="0">
              <a:spcBef>
                <a:spcPts val="0"/>
              </a:spcBef>
              <a:spcAft>
                <a:spcPts val="0"/>
              </a:spcAft>
              <a:buSzPts val="2100"/>
              <a:buFont typeface="Montserrat"/>
              <a:buNone/>
              <a:defRPr sz="2800" b="1">
                <a:latin typeface="Montserrat"/>
                <a:ea typeface="Montserrat"/>
                <a:cs typeface="Montserrat"/>
                <a:sym typeface="Montserrat"/>
              </a:defRPr>
            </a:lvl7pPr>
            <a:lvl8pPr lvl="7" rtl="0">
              <a:spcBef>
                <a:spcPts val="0"/>
              </a:spcBef>
              <a:spcAft>
                <a:spcPts val="0"/>
              </a:spcAft>
              <a:buSzPts val="2100"/>
              <a:buFont typeface="Montserrat"/>
              <a:buNone/>
              <a:defRPr sz="2800" b="1">
                <a:latin typeface="Montserrat"/>
                <a:ea typeface="Montserrat"/>
                <a:cs typeface="Montserrat"/>
                <a:sym typeface="Montserrat"/>
              </a:defRPr>
            </a:lvl8pPr>
            <a:lvl9pPr lvl="8"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841547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76"/>
        <p:cNvGrpSpPr/>
        <p:nvPr/>
      </p:nvGrpSpPr>
      <p:grpSpPr>
        <a:xfrm>
          <a:off x="0" y="0"/>
          <a:ext cx="0" cy="0"/>
          <a:chOff x="0" y="0"/>
          <a:chExt cx="0" cy="0"/>
        </a:xfrm>
      </p:grpSpPr>
      <p:sp>
        <p:nvSpPr>
          <p:cNvPr id="177" name="Google Shape;177;p37"/>
          <p:cNvSpPr txBox="1">
            <a:spLocks noGrp="1"/>
          </p:cNvSpPr>
          <p:nvPr>
            <p:ph type="subTitle" idx="1"/>
          </p:nvPr>
        </p:nvSpPr>
        <p:spPr>
          <a:xfrm>
            <a:off x="947251" y="2426297"/>
            <a:ext cx="30860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78" name="Google Shape;178;p37"/>
          <p:cNvSpPr txBox="1">
            <a:spLocks noGrp="1"/>
          </p:cNvSpPr>
          <p:nvPr>
            <p:ph type="subTitle" idx="2"/>
          </p:nvPr>
        </p:nvSpPr>
        <p:spPr>
          <a:xfrm>
            <a:off x="947251"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79" name="Google Shape;179;p37"/>
          <p:cNvSpPr txBox="1">
            <a:spLocks noGrp="1"/>
          </p:cNvSpPr>
          <p:nvPr>
            <p:ph type="subTitle" idx="3"/>
          </p:nvPr>
        </p:nvSpPr>
        <p:spPr>
          <a:xfrm>
            <a:off x="4552996" y="2426297"/>
            <a:ext cx="30824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80" name="Google Shape;180;p37"/>
          <p:cNvSpPr txBox="1">
            <a:spLocks noGrp="1"/>
          </p:cNvSpPr>
          <p:nvPr>
            <p:ph type="subTitle" idx="4"/>
          </p:nvPr>
        </p:nvSpPr>
        <p:spPr>
          <a:xfrm>
            <a:off x="4552992"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81" name="Google Shape;181;p37"/>
          <p:cNvSpPr txBox="1">
            <a:spLocks noGrp="1"/>
          </p:cNvSpPr>
          <p:nvPr>
            <p:ph type="subTitle" idx="5"/>
          </p:nvPr>
        </p:nvSpPr>
        <p:spPr>
          <a:xfrm>
            <a:off x="8156829" y="2426297"/>
            <a:ext cx="3082400" cy="69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82" name="Google Shape;182;p37"/>
          <p:cNvSpPr txBox="1">
            <a:spLocks noGrp="1"/>
          </p:cNvSpPr>
          <p:nvPr>
            <p:ph type="subTitle" idx="6"/>
          </p:nvPr>
        </p:nvSpPr>
        <p:spPr>
          <a:xfrm>
            <a:off x="8155029" y="3458731"/>
            <a:ext cx="3086000" cy="184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83" name="Google Shape;183;p37"/>
          <p:cNvSpPr/>
          <p:nvPr/>
        </p:nvSpPr>
        <p:spPr>
          <a:xfrm>
            <a:off x="10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37"/>
          <p:cNvSpPr/>
          <p:nvPr/>
        </p:nvSpPr>
        <p:spPr>
          <a:xfrm rot="10800000">
            <a:off x="133" y="6104000"/>
            <a:ext cx="12192000" cy="75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37"/>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3777603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86"/>
        <p:cNvGrpSpPr/>
        <p:nvPr/>
      </p:nvGrpSpPr>
      <p:grpSpPr>
        <a:xfrm>
          <a:off x="0" y="0"/>
          <a:ext cx="0" cy="0"/>
          <a:chOff x="0" y="0"/>
          <a:chExt cx="0" cy="0"/>
        </a:xfrm>
      </p:grpSpPr>
      <p:sp>
        <p:nvSpPr>
          <p:cNvPr id="187" name="Google Shape;187;p38"/>
          <p:cNvSpPr/>
          <p:nvPr/>
        </p:nvSpPr>
        <p:spPr>
          <a:xfrm>
            <a:off x="7974233"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38"/>
          <p:cNvSpPr/>
          <p:nvPr/>
        </p:nvSpPr>
        <p:spPr>
          <a:xfrm>
            <a:off x="4460800"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89" name="Google Shape;189;p38"/>
          <p:cNvSpPr/>
          <p:nvPr/>
        </p:nvSpPr>
        <p:spPr>
          <a:xfrm>
            <a:off x="947367" y="2688567"/>
            <a:ext cx="3266800" cy="344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90" name="Google Shape;190;p38"/>
          <p:cNvSpPr txBox="1">
            <a:spLocks noGrp="1"/>
          </p:cNvSpPr>
          <p:nvPr>
            <p:ph type="subTitle" idx="1"/>
          </p:nvPr>
        </p:nvSpPr>
        <p:spPr>
          <a:xfrm>
            <a:off x="1037667" y="3450333"/>
            <a:ext cx="30860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1" name="Google Shape;191;p38"/>
          <p:cNvSpPr txBox="1">
            <a:spLocks noGrp="1"/>
          </p:cNvSpPr>
          <p:nvPr>
            <p:ph type="subTitle" idx="2"/>
          </p:nvPr>
        </p:nvSpPr>
        <p:spPr>
          <a:xfrm>
            <a:off x="1037900" y="3999599"/>
            <a:ext cx="3086000" cy="137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2" name="Google Shape;192;p38"/>
          <p:cNvSpPr txBox="1">
            <a:spLocks noGrp="1"/>
          </p:cNvSpPr>
          <p:nvPr>
            <p:ph type="subTitle" idx="3"/>
          </p:nvPr>
        </p:nvSpPr>
        <p:spPr>
          <a:xfrm>
            <a:off x="4552997" y="3450333"/>
            <a:ext cx="30824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3" name="Google Shape;193;p38"/>
          <p:cNvSpPr txBox="1">
            <a:spLocks noGrp="1"/>
          </p:cNvSpPr>
          <p:nvPr>
            <p:ph type="subTitle" idx="4"/>
          </p:nvPr>
        </p:nvSpPr>
        <p:spPr>
          <a:xfrm>
            <a:off x="4552993" y="3999599"/>
            <a:ext cx="3086000" cy="1371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4" name="Google Shape;194;p38"/>
          <p:cNvSpPr txBox="1">
            <a:spLocks noGrp="1"/>
          </p:cNvSpPr>
          <p:nvPr>
            <p:ph type="subTitle" idx="5"/>
          </p:nvPr>
        </p:nvSpPr>
        <p:spPr>
          <a:xfrm>
            <a:off x="8068133" y="3450333"/>
            <a:ext cx="3082400" cy="63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Montserrat"/>
              <a:buNone/>
              <a:defRPr sz="2400">
                <a:solidFill>
                  <a:schemeClr val="lt1"/>
                </a:solidFill>
                <a:latin typeface="Montserrat"/>
                <a:ea typeface="Montserrat"/>
                <a:cs typeface="Montserrat"/>
                <a:sym typeface="Montserrat"/>
              </a:defRPr>
            </a:lvl1pPr>
            <a:lvl2pPr lvl="1"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800"/>
              <a:buFont typeface="Montserrat"/>
              <a:buNone/>
              <a:defRPr sz="2400">
                <a:solidFill>
                  <a:schemeClr val="dk1"/>
                </a:solidFill>
                <a:latin typeface="Montserrat"/>
                <a:ea typeface="Montserrat"/>
                <a:cs typeface="Montserrat"/>
                <a:sym typeface="Montserrat"/>
              </a:defRPr>
            </a:lvl9pPr>
          </a:lstStyle>
          <a:p>
            <a:r>
              <a:rPr lang="en-US"/>
              <a:t>Click to edit Master subtitle style</a:t>
            </a:r>
            <a:endParaRPr/>
          </a:p>
        </p:txBody>
      </p:sp>
      <p:sp>
        <p:nvSpPr>
          <p:cNvPr id="195" name="Google Shape;195;p38"/>
          <p:cNvSpPr txBox="1">
            <a:spLocks noGrp="1"/>
          </p:cNvSpPr>
          <p:nvPr>
            <p:ph type="subTitle" idx="6"/>
          </p:nvPr>
        </p:nvSpPr>
        <p:spPr>
          <a:xfrm>
            <a:off x="8068132" y="3999599"/>
            <a:ext cx="3086000" cy="1371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rtl="0">
              <a:spcBef>
                <a:spcPts val="2133"/>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196" name="Google Shape;196;p38"/>
          <p:cNvSpPr txBox="1">
            <a:spLocks noGrp="1"/>
          </p:cNvSpPr>
          <p:nvPr>
            <p:ph type="title"/>
          </p:nvPr>
        </p:nvSpPr>
        <p:spPr>
          <a:xfrm>
            <a:off x="890000" y="1158240"/>
            <a:ext cx="10412000" cy="8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4262341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97"/>
        <p:cNvGrpSpPr/>
        <p:nvPr/>
      </p:nvGrpSpPr>
      <p:grpSpPr>
        <a:xfrm>
          <a:off x="0" y="0"/>
          <a:ext cx="0" cy="0"/>
          <a:chOff x="0" y="0"/>
          <a:chExt cx="0" cy="0"/>
        </a:xfrm>
      </p:grpSpPr>
      <p:sp>
        <p:nvSpPr>
          <p:cNvPr id="198" name="Google Shape;198;p39"/>
          <p:cNvSpPr txBox="1">
            <a:spLocks noGrp="1"/>
          </p:cNvSpPr>
          <p:nvPr>
            <p:ph type="subTitle" idx="1"/>
          </p:nvPr>
        </p:nvSpPr>
        <p:spPr>
          <a:xfrm>
            <a:off x="3707167" y="2249567"/>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199" name="Google Shape;199;p39"/>
          <p:cNvSpPr txBox="1">
            <a:spLocks noGrp="1"/>
          </p:cNvSpPr>
          <p:nvPr>
            <p:ph type="subTitle" idx="2"/>
          </p:nvPr>
        </p:nvSpPr>
        <p:spPr>
          <a:xfrm>
            <a:off x="6318884" y="2154171"/>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0" name="Google Shape;200;p39"/>
          <p:cNvSpPr/>
          <p:nvPr/>
        </p:nvSpPr>
        <p:spPr>
          <a:xfrm>
            <a:off x="0" y="-295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39"/>
          <p:cNvSpPr/>
          <p:nvPr/>
        </p:nvSpPr>
        <p:spPr>
          <a:xfrm>
            <a:off x="0" y="60960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9"/>
          <p:cNvSpPr txBox="1">
            <a:spLocks noGrp="1"/>
          </p:cNvSpPr>
          <p:nvPr>
            <p:ph type="subTitle" idx="3"/>
          </p:nvPr>
        </p:nvSpPr>
        <p:spPr>
          <a:xfrm>
            <a:off x="3707167" y="5013133"/>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03" name="Google Shape;203;p39"/>
          <p:cNvSpPr txBox="1">
            <a:spLocks noGrp="1"/>
          </p:cNvSpPr>
          <p:nvPr>
            <p:ph type="subTitle" idx="4"/>
          </p:nvPr>
        </p:nvSpPr>
        <p:spPr>
          <a:xfrm>
            <a:off x="6318884" y="4917737"/>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4" name="Google Shape;204;p39"/>
          <p:cNvSpPr txBox="1">
            <a:spLocks noGrp="1"/>
          </p:cNvSpPr>
          <p:nvPr>
            <p:ph type="subTitle" idx="5"/>
          </p:nvPr>
        </p:nvSpPr>
        <p:spPr>
          <a:xfrm>
            <a:off x="3707167" y="3631351"/>
            <a:ext cx="2478400" cy="59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05" name="Google Shape;205;p39"/>
          <p:cNvSpPr txBox="1">
            <a:spLocks noGrp="1"/>
          </p:cNvSpPr>
          <p:nvPr>
            <p:ph type="subTitle" idx="6"/>
          </p:nvPr>
        </p:nvSpPr>
        <p:spPr>
          <a:xfrm>
            <a:off x="6318884" y="3535955"/>
            <a:ext cx="3086000" cy="78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06" name="Google Shape;206;p39"/>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34476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07"/>
        <p:cNvGrpSpPr/>
        <p:nvPr/>
      </p:nvGrpSpPr>
      <p:grpSpPr>
        <a:xfrm>
          <a:off x="0" y="0"/>
          <a:ext cx="0" cy="0"/>
          <a:chOff x="0" y="0"/>
          <a:chExt cx="0" cy="0"/>
        </a:xfrm>
      </p:grpSpPr>
      <p:sp>
        <p:nvSpPr>
          <p:cNvPr id="208" name="Google Shape;208;p40"/>
          <p:cNvSpPr/>
          <p:nvPr/>
        </p:nvSpPr>
        <p:spPr>
          <a:xfrm>
            <a:off x="-133" y="4194651"/>
            <a:ext cx="12192000" cy="125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40"/>
          <p:cNvSpPr/>
          <p:nvPr/>
        </p:nvSpPr>
        <p:spPr>
          <a:xfrm>
            <a:off x="-133" y="2335117"/>
            <a:ext cx="12192000" cy="125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40"/>
          <p:cNvSpPr txBox="1">
            <a:spLocks noGrp="1"/>
          </p:cNvSpPr>
          <p:nvPr>
            <p:ph type="subTitle" idx="1"/>
          </p:nvPr>
        </p:nvSpPr>
        <p:spPr>
          <a:xfrm>
            <a:off x="1492900" y="2767917"/>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1" name="Google Shape;211;p40"/>
          <p:cNvSpPr txBox="1">
            <a:spLocks noGrp="1"/>
          </p:cNvSpPr>
          <p:nvPr>
            <p:ph type="subTitle" idx="2"/>
          </p:nvPr>
        </p:nvSpPr>
        <p:spPr>
          <a:xfrm>
            <a:off x="6876335" y="2767917"/>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2" name="Google Shape;212;p40"/>
          <p:cNvSpPr txBox="1">
            <a:spLocks noGrp="1"/>
          </p:cNvSpPr>
          <p:nvPr>
            <p:ph type="subTitle" idx="3"/>
          </p:nvPr>
        </p:nvSpPr>
        <p:spPr>
          <a:xfrm>
            <a:off x="1492900" y="4627433"/>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3" name="Google Shape;213;p40"/>
          <p:cNvSpPr txBox="1">
            <a:spLocks noGrp="1"/>
          </p:cNvSpPr>
          <p:nvPr>
            <p:ph type="subTitle" idx="4"/>
          </p:nvPr>
        </p:nvSpPr>
        <p:spPr>
          <a:xfrm>
            <a:off x="6876335" y="4627433"/>
            <a:ext cx="3822800" cy="8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14" name="Google Shape;214;p40"/>
          <p:cNvSpPr txBox="1">
            <a:spLocks noGrp="1"/>
          </p:cNvSpPr>
          <p:nvPr>
            <p:ph type="subTitle" idx="5"/>
          </p:nvPr>
        </p:nvSpPr>
        <p:spPr>
          <a:xfrm>
            <a:off x="1492867" y="2327517"/>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5" name="Google Shape;215;p40"/>
          <p:cNvSpPr txBox="1">
            <a:spLocks noGrp="1"/>
          </p:cNvSpPr>
          <p:nvPr>
            <p:ph type="subTitle" idx="6"/>
          </p:nvPr>
        </p:nvSpPr>
        <p:spPr>
          <a:xfrm>
            <a:off x="1492867" y="4187100"/>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6" name="Google Shape;216;p40"/>
          <p:cNvSpPr txBox="1">
            <a:spLocks noGrp="1"/>
          </p:cNvSpPr>
          <p:nvPr>
            <p:ph type="subTitle" idx="7"/>
          </p:nvPr>
        </p:nvSpPr>
        <p:spPr>
          <a:xfrm>
            <a:off x="6876333" y="2327517"/>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7" name="Google Shape;217;p40"/>
          <p:cNvSpPr txBox="1">
            <a:spLocks noGrp="1"/>
          </p:cNvSpPr>
          <p:nvPr>
            <p:ph type="subTitle" idx="8"/>
          </p:nvPr>
        </p:nvSpPr>
        <p:spPr>
          <a:xfrm>
            <a:off x="6876333" y="4187100"/>
            <a:ext cx="3822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lt1"/>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18" name="Google Shape;218;p40"/>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378180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19"/>
        <p:cNvGrpSpPr/>
        <p:nvPr/>
      </p:nvGrpSpPr>
      <p:grpSpPr>
        <a:xfrm>
          <a:off x="0" y="0"/>
          <a:ext cx="0" cy="0"/>
          <a:chOff x="0" y="0"/>
          <a:chExt cx="0" cy="0"/>
        </a:xfrm>
      </p:grpSpPr>
      <p:sp>
        <p:nvSpPr>
          <p:cNvPr id="220" name="Google Shape;220;p41"/>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41"/>
          <p:cNvSpPr txBox="1">
            <a:spLocks noGrp="1"/>
          </p:cNvSpPr>
          <p:nvPr>
            <p:ph type="subTitle" idx="1"/>
          </p:nvPr>
        </p:nvSpPr>
        <p:spPr>
          <a:xfrm>
            <a:off x="1163200"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2" name="Google Shape;222;p41"/>
          <p:cNvSpPr txBox="1">
            <a:spLocks noGrp="1"/>
          </p:cNvSpPr>
          <p:nvPr>
            <p:ph type="subTitle" idx="2"/>
          </p:nvPr>
        </p:nvSpPr>
        <p:spPr>
          <a:xfrm>
            <a:off x="4559028"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3" name="Google Shape;223;p41"/>
          <p:cNvSpPr txBox="1">
            <a:spLocks noGrp="1"/>
          </p:cNvSpPr>
          <p:nvPr>
            <p:ph type="subTitle" idx="3"/>
          </p:nvPr>
        </p:nvSpPr>
        <p:spPr>
          <a:xfrm>
            <a:off x="2861117" y="4682400"/>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4" name="Google Shape;224;p41"/>
          <p:cNvSpPr txBox="1">
            <a:spLocks noGrp="1"/>
          </p:cNvSpPr>
          <p:nvPr>
            <p:ph type="subTitle" idx="4"/>
          </p:nvPr>
        </p:nvSpPr>
        <p:spPr>
          <a:xfrm>
            <a:off x="6256945" y="4682400"/>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5" name="Google Shape;225;p41"/>
          <p:cNvSpPr txBox="1">
            <a:spLocks noGrp="1"/>
          </p:cNvSpPr>
          <p:nvPr>
            <p:ph type="subTitle" idx="5"/>
          </p:nvPr>
        </p:nvSpPr>
        <p:spPr>
          <a:xfrm>
            <a:off x="7954867" y="2904367"/>
            <a:ext cx="3074000" cy="8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6" name="Google Shape;226;p41"/>
          <p:cNvSpPr txBox="1">
            <a:spLocks noGrp="1"/>
          </p:cNvSpPr>
          <p:nvPr>
            <p:ph type="subTitle" idx="6"/>
          </p:nvPr>
        </p:nvSpPr>
        <p:spPr>
          <a:xfrm>
            <a:off x="1163200"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7" name="Google Shape;227;p41"/>
          <p:cNvSpPr txBox="1">
            <a:spLocks noGrp="1"/>
          </p:cNvSpPr>
          <p:nvPr>
            <p:ph type="subTitle" idx="7"/>
          </p:nvPr>
        </p:nvSpPr>
        <p:spPr>
          <a:xfrm>
            <a:off x="4559033"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8" name="Google Shape;228;p41"/>
          <p:cNvSpPr txBox="1">
            <a:spLocks noGrp="1"/>
          </p:cNvSpPr>
          <p:nvPr>
            <p:ph type="subTitle" idx="8"/>
          </p:nvPr>
        </p:nvSpPr>
        <p:spPr>
          <a:xfrm>
            <a:off x="7954867" y="2504967"/>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29" name="Google Shape;229;p41"/>
          <p:cNvSpPr txBox="1">
            <a:spLocks noGrp="1"/>
          </p:cNvSpPr>
          <p:nvPr>
            <p:ph type="subTitle" idx="9"/>
          </p:nvPr>
        </p:nvSpPr>
        <p:spPr>
          <a:xfrm>
            <a:off x="2861133" y="4282800"/>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30" name="Google Shape;230;p41"/>
          <p:cNvSpPr txBox="1">
            <a:spLocks noGrp="1"/>
          </p:cNvSpPr>
          <p:nvPr>
            <p:ph type="subTitle" idx="13"/>
          </p:nvPr>
        </p:nvSpPr>
        <p:spPr>
          <a:xfrm>
            <a:off x="6256933" y="4282800"/>
            <a:ext cx="30740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31" name="Google Shape;231;p41"/>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260472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2"/>
        <p:cNvGrpSpPr/>
        <p:nvPr/>
      </p:nvGrpSpPr>
      <p:grpSpPr>
        <a:xfrm>
          <a:off x="0" y="0"/>
          <a:ext cx="0" cy="0"/>
          <a:chOff x="0" y="0"/>
          <a:chExt cx="0" cy="0"/>
        </a:xfrm>
      </p:grpSpPr>
      <p:sp>
        <p:nvSpPr>
          <p:cNvPr id="233" name="Google Shape;233;p42"/>
          <p:cNvSpPr/>
          <p:nvPr/>
        </p:nvSpPr>
        <p:spPr>
          <a:xfrm>
            <a:off x="4438600"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42"/>
          <p:cNvSpPr/>
          <p:nvPr/>
        </p:nvSpPr>
        <p:spPr>
          <a:xfrm>
            <a:off x="7926233"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42"/>
          <p:cNvSpPr/>
          <p:nvPr/>
        </p:nvSpPr>
        <p:spPr>
          <a:xfrm>
            <a:off x="950967" y="4295381"/>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42"/>
          <p:cNvSpPr/>
          <p:nvPr/>
        </p:nvSpPr>
        <p:spPr>
          <a:xfrm>
            <a:off x="4438600"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42"/>
          <p:cNvSpPr/>
          <p:nvPr/>
        </p:nvSpPr>
        <p:spPr>
          <a:xfrm>
            <a:off x="7926233"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42"/>
          <p:cNvSpPr/>
          <p:nvPr/>
        </p:nvSpPr>
        <p:spPr>
          <a:xfrm>
            <a:off x="950967" y="2211200"/>
            <a:ext cx="3314800" cy="183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42"/>
          <p:cNvSpPr txBox="1">
            <a:spLocks noGrp="1"/>
          </p:cNvSpPr>
          <p:nvPr>
            <p:ph type="subTitle" idx="1"/>
          </p:nvPr>
        </p:nvSpPr>
        <p:spPr>
          <a:xfrm>
            <a:off x="950967" y="2470585"/>
            <a:ext cx="3314800" cy="540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240" name="Google Shape;240;p42"/>
          <p:cNvSpPr txBox="1">
            <a:spLocks noGrp="1"/>
          </p:cNvSpPr>
          <p:nvPr>
            <p:ph type="subTitle" idx="2"/>
          </p:nvPr>
        </p:nvSpPr>
        <p:spPr>
          <a:xfrm>
            <a:off x="950967"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1" name="Google Shape;241;p42"/>
          <p:cNvSpPr txBox="1">
            <a:spLocks noGrp="1"/>
          </p:cNvSpPr>
          <p:nvPr>
            <p:ph type="subTitle" idx="3"/>
          </p:nvPr>
        </p:nvSpPr>
        <p:spPr>
          <a:xfrm>
            <a:off x="4438600" y="2470585"/>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2" name="Google Shape;242;p42"/>
          <p:cNvSpPr txBox="1">
            <a:spLocks noGrp="1"/>
          </p:cNvSpPr>
          <p:nvPr>
            <p:ph type="subTitle" idx="4"/>
          </p:nvPr>
        </p:nvSpPr>
        <p:spPr>
          <a:xfrm>
            <a:off x="4438600"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3" name="Google Shape;243;p42"/>
          <p:cNvSpPr txBox="1">
            <a:spLocks noGrp="1"/>
          </p:cNvSpPr>
          <p:nvPr>
            <p:ph type="subTitle" idx="5"/>
          </p:nvPr>
        </p:nvSpPr>
        <p:spPr>
          <a:xfrm>
            <a:off x="7926233" y="2470585"/>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4" name="Google Shape;244;p42"/>
          <p:cNvSpPr txBox="1">
            <a:spLocks noGrp="1"/>
          </p:cNvSpPr>
          <p:nvPr>
            <p:ph type="subTitle" idx="6"/>
          </p:nvPr>
        </p:nvSpPr>
        <p:spPr>
          <a:xfrm>
            <a:off x="7926233" y="3011385"/>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5" name="Google Shape;245;p42"/>
          <p:cNvSpPr txBox="1">
            <a:spLocks noGrp="1"/>
          </p:cNvSpPr>
          <p:nvPr>
            <p:ph type="subTitle" idx="7"/>
          </p:nvPr>
        </p:nvSpPr>
        <p:spPr>
          <a:xfrm>
            <a:off x="950967"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6" name="Google Shape;246;p42"/>
          <p:cNvSpPr txBox="1">
            <a:spLocks noGrp="1"/>
          </p:cNvSpPr>
          <p:nvPr>
            <p:ph type="subTitle" idx="8"/>
          </p:nvPr>
        </p:nvSpPr>
        <p:spPr>
          <a:xfrm>
            <a:off x="950967"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7" name="Google Shape;247;p42"/>
          <p:cNvSpPr txBox="1">
            <a:spLocks noGrp="1"/>
          </p:cNvSpPr>
          <p:nvPr>
            <p:ph type="subTitle" idx="9"/>
          </p:nvPr>
        </p:nvSpPr>
        <p:spPr>
          <a:xfrm>
            <a:off x="4438600"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48" name="Google Shape;248;p42"/>
          <p:cNvSpPr txBox="1">
            <a:spLocks noGrp="1"/>
          </p:cNvSpPr>
          <p:nvPr>
            <p:ph type="subTitle" idx="13"/>
          </p:nvPr>
        </p:nvSpPr>
        <p:spPr>
          <a:xfrm>
            <a:off x="4438600"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49" name="Google Shape;249;p42"/>
          <p:cNvSpPr txBox="1">
            <a:spLocks noGrp="1"/>
          </p:cNvSpPr>
          <p:nvPr>
            <p:ph type="subTitle" idx="14"/>
          </p:nvPr>
        </p:nvSpPr>
        <p:spPr>
          <a:xfrm>
            <a:off x="7926233" y="4554767"/>
            <a:ext cx="33148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4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50" name="Google Shape;250;p42"/>
          <p:cNvSpPr txBox="1">
            <a:spLocks noGrp="1"/>
          </p:cNvSpPr>
          <p:nvPr>
            <p:ph type="subTitle" idx="15"/>
          </p:nvPr>
        </p:nvSpPr>
        <p:spPr>
          <a:xfrm>
            <a:off x="7926233" y="5095567"/>
            <a:ext cx="3314800" cy="77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1" name="Google Shape;251;p42"/>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81328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5"/>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23" name="Google Shape;23;p5"/>
          <p:cNvSpPr txBox="1">
            <a:spLocks noGrp="1"/>
          </p:cNvSpPr>
          <p:nvPr>
            <p:ph type="subTitle" idx="1"/>
          </p:nvPr>
        </p:nvSpPr>
        <p:spPr>
          <a:xfrm>
            <a:off x="1659984" y="2529567"/>
            <a:ext cx="4011600" cy="59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4" name="Google Shape;24;p5"/>
          <p:cNvSpPr txBox="1">
            <a:spLocks noGrp="1"/>
          </p:cNvSpPr>
          <p:nvPr>
            <p:ph type="subTitle" idx="2"/>
          </p:nvPr>
        </p:nvSpPr>
        <p:spPr>
          <a:xfrm>
            <a:off x="1651367"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5" name="Google Shape;25;p5"/>
          <p:cNvSpPr txBox="1">
            <a:spLocks noGrp="1"/>
          </p:cNvSpPr>
          <p:nvPr>
            <p:ph type="subTitle" idx="3"/>
          </p:nvPr>
        </p:nvSpPr>
        <p:spPr>
          <a:xfrm>
            <a:off x="6524823" y="2529567"/>
            <a:ext cx="4007200" cy="59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2pPr>
            <a:lvl3pPr lvl="2"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3pPr>
            <a:lvl4pPr lvl="3"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4pPr>
            <a:lvl5pPr lvl="4"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5pPr>
            <a:lvl6pPr lvl="5"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6pPr>
            <a:lvl7pPr lvl="6"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7pPr>
            <a:lvl8pPr lvl="7"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8pPr>
            <a:lvl9pPr lvl="8"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9pPr>
          </a:lstStyle>
          <a:p>
            <a:r>
              <a:rPr lang="en-US"/>
              <a:t>Click to edit Master subtitle style</a:t>
            </a:r>
            <a:endParaRPr/>
          </a:p>
        </p:txBody>
      </p:sp>
      <p:sp>
        <p:nvSpPr>
          <p:cNvPr id="26" name="Google Shape;26;p5"/>
          <p:cNvSpPr txBox="1">
            <a:spLocks noGrp="1"/>
          </p:cNvSpPr>
          <p:nvPr>
            <p:ph type="subTitle" idx="4"/>
          </p:nvPr>
        </p:nvSpPr>
        <p:spPr>
          <a:xfrm>
            <a:off x="6515881" y="3460433"/>
            <a:ext cx="4011600" cy="165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4196637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52"/>
        <p:cNvGrpSpPr/>
        <p:nvPr/>
      </p:nvGrpSpPr>
      <p:grpSpPr>
        <a:xfrm>
          <a:off x="0" y="0"/>
          <a:ext cx="0" cy="0"/>
          <a:chOff x="0" y="0"/>
          <a:chExt cx="0" cy="0"/>
        </a:xfrm>
      </p:grpSpPr>
      <p:sp>
        <p:nvSpPr>
          <p:cNvPr id="253" name="Google Shape;253;p43"/>
          <p:cNvSpPr txBox="1">
            <a:spLocks noGrp="1"/>
          </p:cNvSpPr>
          <p:nvPr>
            <p:ph type="subTitle" idx="1"/>
          </p:nvPr>
        </p:nvSpPr>
        <p:spPr>
          <a:xfrm>
            <a:off x="4774943" y="22378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4" name="Google Shape;254;p43"/>
          <p:cNvSpPr txBox="1">
            <a:spLocks noGrp="1"/>
          </p:cNvSpPr>
          <p:nvPr>
            <p:ph type="subTitle" idx="2"/>
          </p:nvPr>
        </p:nvSpPr>
        <p:spPr>
          <a:xfrm>
            <a:off x="8080033" y="21194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5" name="Google Shape;255;p43"/>
          <p:cNvSpPr txBox="1">
            <a:spLocks noGrp="1"/>
          </p:cNvSpPr>
          <p:nvPr>
            <p:ph type="subTitle" idx="3"/>
          </p:nvPr>
        </p:nvSpPr>
        <p:spPr>
          <a:xfrm>
            <a:off x="4774943" y="28849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6" name="Google Shape;256;p43"/>
          <p:cNvSpPr txBox="1">
            <a:spLocks noGrp="1"/>
          </p:cNvSpPr>
          <p:nvPr>
            <p:ph type="subTitle" idx="4"/>
          </p:nvPr>
        </p:nvSpPr>
        <p:spPr>
          <a:xfrm>
            <a:off x="951167" y="27665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7" name="Google Shape;257;p43"/>
          <p:cNvSpPr txBox="1">
            <a:spLocks noGrp="1"/>
          </p:cNvSpPr>
          <p:nvPr>
            <p:ph type="subTitle" idx="5"/>
          </p:nvPr>
        </p:nvSpPr>
        <p:spPr>
          <a:xfrm>
            <a:off x="4774943" y="35320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58" name="Google Shape;258;p43"/>
          <p:cNvSpPr txBox="1">
            <a:spLocks noGrp="1"/>
          </p:cNvSpPr>
          <p:nvPr>
            <p:ph type="subTitle" idx="6"/>
          </p:nvPr>
        </p:nvSpPr>
        <p:spPr>
          <a:xfrm>
            <a:off x="8080033" y="34136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59" name="Google Shape;259;p43"/>
          <p:cNvSpPr txBox="1">
            <a:spLocks noGrp="1"/>
          </p:cNvSpPr>
          <p:nvPr>
            <p:ph type="subTitle" idx="7"/>
          </p:nvPr>
        </p:nvSpPr>
        <p:spPr>
          <a:xfrm>
            <a:off x="4774943" y="41791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0" name="Google Shape;260;p43"/>
          <p:cNvSpPr txBox="1">
            <a:spLocks noGrp="1"/>
          </p:cNvSpPr>
          <p:nvPr>
            <p:ph type="subTitle" idx="8"/>
          </p:nvPr>
        </p:nvSpPr>
        <p:spPr>
          <a:xfrm>
            <a:off x="951167" y="40607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1" name="Google Shape;261;p43"/>
          <p:cNvSpPr txBox="1">
            <a:spLocks noGrp="1"/>
          </p:cNvSpPr>
          <p:nvPr>
            <p:ph type="subTitle" idx="9"/>
          </p:nvPr>
        </p:nvSpPr>
        <p:spPr>
          <a:xfrm>
            <a:off x="4774943" y="48262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2" name="Google Shape;262;p43"/>
          <p:cNvSpPr txBox="1">
            <a:spLocks noGrp="1"/>
          </p:cNvSpPr>
          <p:nvPr>
            <p:ph type="subTitle" idx="13"/>
          </p:nvPr>
        </p:nvSpPr>
        <p:spPr>
          <a:xfrm>
            <a:off x="8080033" y="4707867"/>
            <a:ext cx="3160800" cy="77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3" name="Google Shape;263;p43"/>
          <p:cNvSpPr txBox="1">
            <a:spLocks noGrp="1"/>
          </p:cNvSpPr>
          <p:nvPr>
            <p:ph type="subTitle" idx="14"/>
          </p:nvPr>
        </p:nvSpPr>
        <p:spPr>
          <a:xfrm>
            <a:off x="4774917" y="5473367"/>
            <a:ext cx="2642000" cy="540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264" name="Google Shape;264;p43"/>
          <p:cNvSpPr txBox="1">
            <a:spLocks noGrp="1"/>
          </p:cNvSpPr>
          <p:nvPr>
            <p:ph type="subTitle" idx="15"/>
          </p:nvPr>
        </p:nvSpPr>
        <p:spPr>
          <a:xfrm>
            <a:off x="951167" y="5354967"/>
            <a:ext cx="3160800" cy="77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Montserrat"/>
              <a:buNone/>
              <a:defRPr sz="1867">
                <a:latin typeface="Montserrat"/>
                <a:ea typeface="Montserrat"/>
                <a:cs typeface="Montserrat"/>
                <a:sym typeface="Montserrat"/>
              </a:defRPr>
            </a:lvl1pPr>
            <a:lvl2pPr lvl="1" algn="r" rtl="0">
              <a:spcBef>
                <a:spcPts val="0"/>
              </a:spcBef>
              <a:spcAft>
                <a:spcPts val="0"/>
              </a:spcAft>
              <a:buSzPts val="1400"/>
              <a:buFont typeface="Montserrat"/>
              <a:buNone/>
              <a:defRPr>
                <a:latin typeface="Montserrat"/>
                <a:ea typeface="Montserrat"/>
                <a:cs typeface="Montserrat"/>
                <a:sym typeface="Montserrat"/>
              </a:defRPr>
            </a:lvl2pPr>
            <a:lvl3pPr lvl="2" algn="r" rtl="0">
              <a:spcBef>
                <a:spcPts val="0"/>
              </a:spcBef>
              <a:spcAft>
                <a:spcPts val="0"/>
              </a:spcAft>
              <a:buSzPts val="1400"/>
              <a:buFont typeface="Montserrat"/>
              <a:buNone/>
              <a:defRPr>
                <a:latin typeface="Montserrat"/>
                <a:ea typeface="Montserrat"/>
                <a:cs typeface="Montserrat"/>
                <a:sym typeface="Montserrat"/>
              </a:defRPr>
            </a:lvl3pPr>
            <a:lvl4pPr lvl="3" algn="r" rtl="0">
              <a:spcBef>
                <a:spcPts val="0"/>
              </a:spcBef>
              <a:spcAft>
                <a:spcPts val="0"/>
              </a:spcAft>
              <a:buSzPts val="1400"/>
              <a:buFont typeface="Montserrat"/>
              <a:buNone/>
              <a:defRPr>
                <a:latin typeface="Montserrat"/>
                <a:ea typeface="Montserrat"/>
                <a:cs typeface="Montserrat"/>
                <a:sym typeface="Montserrat"/>
              </a:defRPr>
            </a:lvl4pPr>
            <a:lvl5pPr lvl="4" algn="r" rtl="0">
              <a:spcBef>
                <a:spcPts val="0"/>
              </a:spcBef>
              <a:spcAft>
                <a:spcPts val="0"/>
              </a:spcAft>
              <a:buSzPts val="1400"/>
              <a:buFont typeface="Montserrat"/>
              <a:buNone/>
              <a:defRPr>
                <a:latin typeface="Montserrat"/>
                <a:ea typeface="Montserrat"/>
                <a:cs typeface="Montserrat"/>
                <a:sym typeface="Montserrat"/>
              </a:defRPr>
            </a:lvl5pPr>
            <a:lvl6pPr lvl="5" algn="r" rtl="0">
              <a:spcBef>
                <a:spcPts val="0"/>
              </a:spcBef>
              <a:spcAft>
                <a:spcPts val="0"/>
              </a:spcAft>
              <a:buSzPts val="1400"/>
              <a:buFont typeface="Montserrat"/>
              <a:buNone/>
              <a:defRPr>
                <a:latin typeface="Montserrat"/>
                <a:ea typeface="Montserrat"/>
                <a:cs typeface="Montserrat"/>
                <a:sym typeface="Montserrat"/>
              </a:defRPr>
            </a:lvl6pPr>
            <a:lvl7pPr lvl="6" algn="r" rtl="0">
              <a:spcBef>
                <a:spcPts val="0"/>
              </a:spcBef>
              <a:spcAft>
                <a:spcPts val="0"/>
              </a:spcAft>
              <a:buSzPts val="1400"/>
              <a:buFont typeface="Montserrat"/>
              <a:buNone/>
              <a:defRPr>
                <a:latin typeface="Montserrat"/>
                <a:ea typeface="Montserrat"/>
                <a:cs typeface="Montserrat"/>
                <a:sym typeface="Montserrat"/>
              </a:defRPr>
            </a:lvl7pPr>
            <a:lvl8pPr lvl="7" algn="r" rtl="0">
              <a:spcBef>
                <a:spcPts val="0"/>
              </a:spcBef>
              <a:spcAft>
                <a:spcPts val="0"/>
              </a:spcAft>
              <a:buSzPts val="1400"/>
              <a:buFont typeface="Montserrat"/>
              <a:buNone/>
              <a:defRPr>
                <a:latin typeface="Montserrat"/>
                <a:ea typeface="Montserrat"/>
                <a:cs typeface="Montserrat"/>
                <a:sym typeface="Montserrat"/>
              </a:defRPr>
            </a:lvl8pPr>
            <a:lvl9pPr lvl="8" algn="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265" name="Google Shape;265;p43"/>
          <p:cNvSpPr txBox="1">
            <a:spLocks noGrp="1"/>
          </p:cNvSpPr>
          <p:nvPr>
            <p:ph type="title"/>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266" name="Google Shape;266;p43"/>
          <p:cNvSpPr/>
          <p:nvPr/>
        </p:nvSpPr>
        <p:spPr>
          <a:xfrm>
            <a:off x="100" y="0"/>
            <a:ext cx="12192000" cy="76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910675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67"/>
        <p:cNvGrpSpPr/>
        <p:nvPr/>
      </p:nvGrpSpPr>
      <p:grpSpPr>
        <a:xfrm>
          <a:off x="0" y="0"/>
          <a:ext cx="0" cy="0"/>
          <a:chOff x="0" y="0"/>
          <a:chExt cx="0" cy="0"/>
        </a:xfrm>
      </p:grpSpPr>
      <p:sp>
        <p:nvSpPr>
          <p:cNvPr id="268" name="Google Shape;268;p44"/>
          <p:cNvSpPr/>
          <p:nvPr/>
        </p:nvSpPr>
        <p:spPr>
          <a:xfrm>
            <a:off x="3033" y="-8533"/>
            <a:ext cx="43072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44"/>
          <p:cNvSpPr/>
          <p:nvPr/>
        </p:nvSpPr>
        <p:spPr>
          <a:xfrm>
            <a:off x="7862000" y="-8533"/>
            <a:ext cx="4330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44"/>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44"/>
          <p:cNvSpPr txBox="1">
            <a:spLocks noGrp="1"/>
          </p:cNvSpPr>
          <p:nvPr>
            <p:ph type="title" hasCustomPrompt="1"/>
          </p:nvPr>
        </p:nvSpPr>
        <p:spPr>
          <a:xfrm>
            <a:off x="1990867" y="2817633"/>
            <a:ext cx="39520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3333">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72" name="Google Shape;272;p44"/>
          <p:cNvSpPr txBox="1">
            <a:spLocks noGrp="1"/>
          </p:cNvSpPr>
          <p:nvPr>
            <p:ph type="subTitle" idx="1"/>
          </p:nvPr>
        </p:nvSpPr>
        <p:spPr>
          <a:xfrm>
            <a:off x="1991067" y="4695967"/>
            <a:ext cx="3952000" cy="71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73" name="Google Shape;273;p44"/>
          <p:cNvSpPr txBox="1">
            <a:spLocks noGrp="1"/>
          </p:cNvSpPr>
          <p:nvPr>
            <p:ph type="title" idx="2" hasCustomPrompt="1"/>
          </p:nvPr>
        </p:nvSpPr>
        <p:spPr>
          <a:xfrm>
            <a:off x="6248900" y="2817633"/>
            <a:ext cx="39520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3333">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74" name="Google Shape;274;p44"/>
          <p:cNvSpPr txBox="1">
            <a:spLocks noGrp="1"/>
          </p:cNvSpPr>
          <p:nvPr>
            <p:ph type="subTitle" idx="3"/>
          </p:nvPr>
        </p:nvSpPr>
        <p:spPr>
          <a:xfrm>
            <a:off x="6249100" y="4695967"/>
            <a:ext cx="3952000" cy="71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75" name="Google Shape;275;p44"/>
          <p:cNvSpPr txBox="1">
            <a:spLocks noGrp="1"/>
          </p:cNvSpPr>
          <p:nvPr>
            <p:ph type="title" idx="4"/>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0514159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76"/>
        <p:cNvGrpSpPr/>
        <p:nvPr/>
      </p:nvGrpSpPr>
      <p:grpSpPr>
        <a:xfrm>
          <a:off x="0" y="0"/>
          <a:ext cx="0" cy="0"/>
          <a:chOff x="0" y="0"/>
          <a:chExt cx="0" cy="0"/>
        </a:xfrm>
      </p:grpSpPr>
      <p:sp>
        <p:nvSpPr>
          <p:cNvPr id="277" name="Google Shape;277;p45"/>
          <p:cNvSpPr txBox="1">
            <a:spLocks noGrp="1"/>
          </p:cNvSpPr>
          <p:nvPr>
            <p:ph type="subTitle" idx="1"/>
          </p:nvPr>
        </p:nvSpPr>
        <p:spPr>
          <a:xfrm>
            <a:off x="2784033" y="1758317"/>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78" name="Google Shape;278;p45"/>
          <p:cNvSpPr txBox="1">
            <a:spLocks noGrp="1"/>
          </p:cNvSpPr>
          <p:nvPr>
            <p:ph type="subTitle" idx="2"/>
          </p:nvPr>
        </p:nvSpPr>
        <p:spPr>
          <a:xfrm>
            <a:off x="4003233" y="3670951"/>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79" name="Google Shape;279;p45"/>
          <p:cNvSpPr txBox="1">
            <a:spLocks noGrp="1"/>
          </p:cNvSpPr>
          <p:nvPr>
            <p:ph type="subTitle" idx="3"/>
          </p:nvPr>
        </p:nvSpPr>
        <p:spPr>
          <a:xfrm>
            <a:off x="5222433" y="5583567"/>
            <a:ext cx="5206000" cy="4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80" name="Google Shape;280;p45"/>
          <p:cNvSpPr/>
          <p:nvPr/>
        </p:nvSpPr>
        <p:spPr>
          <a:xfrm>
            <a:off x="0" y="0"/>
            <a:ext cx="2124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45"/>
          <p:cNvSpPr txBox="1">
            <a:spLocks noGrp="1"/>
          </p:cNvSpPr>
          <p:nvPr>
            <p:ph type="title" hasCustomPrompt="1"/>
          </p:nvPr>
        </p:nvSpPr>
        <p:spPr>
          <a:xfrm>
            <a:off x="2784033" y="802033"/>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282" name="Google Shape;282;p45"/>
          <p:cNvSpPr txBox="1">
            <a:spLocks noGrp="1"/>
          </p:cNvSpPr>
          <p:nvPr>
            <p:ph type="title" idx="4" hasCustomPrompt="1"/>
          </p:nvPr>
        </p:nvSpPr>
        <p:spPr>
          <a:xfrm>
            <a:off x="4003233" y="2714551"/>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283" name="Google Shape;283;p45"/>
          <p:cNvSpPr txBox="1">
            <a:spLocks noGrp="1"/>
          </p:cNvSpPr>
          <p:nvPr>
            <p:ph type="title" idx="5" hasCustomPrompt="1"/>
          </p:nvPr>
        </p:nvSpPr>
        <p:spPr>
          <a:xfrm>
            <a:off x="5222433" y="4627167"/>
            <a:ext cx="5206000" cy="956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1pPr>
            <a:lvl2pPr lvl="1"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2pPr>
            <a:lvl3pPr lvl="2"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3pPr>
            <a:lvl4pPr lvl="3"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4pPr>
            <a:lvl5pPr lvl="4"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5pPr>
            <a:lvl6pPr lvl="5"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6pPr>
            <a:lvl7pPr lvl="6"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7pPr>
            <a:lvl8pPr lvl="7"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8pPr>
            <a:lvl9pPr lvl="8" algn="l" rtl="0">
              <a:spcBef>
                <a:spcPts val="0"/>
              </a:spcBef>
              <a:spcAft>
                <a:spcPts val="0"/>
              </a:spcAft>
              <a:buClr>
                <a:schemeClr val="dk2"/>
              </a:buClr>
              <a:buSzPts val="45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Tree>
    <p:extLst>
      <p:ext uri="{BB962C8B-B14F-4D97-AF65-F5344CB8AC3E}">
        <p14:creationId xmlns:p14="http://schemas.microsoft.com/office/powerpoint/2010/main" val="23685351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84"/>
        <p:cNvGrpSpPr/>
        <p:nvPr/>
      </p:nvGrpSpPr>
      <p:grpSpPr>
        <a:xfrm>
          <a:off x="0" y="0"/>
          <a:ext cx="0" cy="0"/>
          <a:chOff x="0" y="0"/>
          <a:chExt cx="0" cy="0"/>
        </a:xfrm>
      </p:grpSpPr>
      <p:sp>
        <p:nvSpPr>
          <p:cNvPr id="285" name="Google Shape;285;p46"/>
          <p:cNvSpPr/>
          <p:nvPr/>
        </p:nvSpPr>
        <p:spPr>
          <a:xfrm>
            <a:off x="4311033" y="0"/>
            <a:ext cx="78808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46"/>
          <p:cNvSpPr/>
          <p:nvPr/>
        </p:nvSpPr>
        <p:spPr>
          <a:xfrm>
            <a:off x="0" y="762000"/>
            <a:ext cx="8696400" cy="5334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46"/>
          <p:cNvSpPr txBox="1">
            <a:spLocks noGrp="1"/>
          </p:cNvSpPr>
          <p:nvPr>
            <p:ph type="title" hasCustomPrompt="1"/>
          </p:nvPr>
        </p:nvSpPr>
        <p:spPr>
          <a:xfrm>
            <a:off x="950967" y="2319417"/>
            <a:ext cx="7287200" cy="1677600"/>
          </a:xfrm>
          <a:prstGeom prst="rect">
            <a:avLst/>
          </a:prstGeom>
        </p:spPr>
        <p:txBody>
          <a:bodyPr spcFirstLastPara="1" wrap="square" lIns="91425" tIns="91425" rIns="91425" bIns="91425" anchor="b" anchorCtr="0">
            <a:noAutofit/>
          </a:bodyPr>
          <a:lstStyle>
            <a:lvl1pPr lvl="0" rtl="0">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288" name="Google Shape;288;p46"/>
          <p:cNvSpPr txBox="1">
            <a:spLocks noGrp="1"/>
          </p:cNvSpPr>
          <p:nvPr>
            <p:ph type="subTitle" idx="1"/>
          </p:nvPr>
        </p:nvSpPr>
        <p:spPr>
          <a:xfrm>
            <a:off x="1821633" y="3996917"/>
            <a:ext cx="5546000" cy="53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Montserrat"/>
              <a:buNone/>
              <a:defRPr sz="1867">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3681366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3">
  <p:cSld name="Numbers and text 3">
    <p:spTree>
      <p:nvGrpSpPr>
        <p:cNvPr id="1" name="Shape 289"/>
        <p:cNvGrpSpPr/>
        <p:nvPr/>
      </p:nvGrpSpPr>
      <p:grpSpPr>
        <a:xfrm>
          <a:off x="0" y="0"/>
          <a:ext cx="0" cy="0"/>
          <a:chOff x="0" y="0"/>
          <a:chExt cx="0" cy="0"/>
        </a:xfrm>
      </p:grpSpPr>
      <p:sp>
        <p:nvSpPr>
          <p:cNvPr id="290" name="Google Shape;290;p47"/>
          <p:cNvSpPr txBox="1">
            <a:spLocks noGrp="1"/>
          </p:cNvSpPr>
          <p:nvPr>
            <p:ph type="subTitle" idx="1"/>
          </p:nvPr>
        </p:nvSpPr>
        <p:spPr>
          <a:xfrm>
            <a:off x="7829635" y="1507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1" name="Google Shape;291;p47"/>
          <p:cNvSpPr txBox="1">
            <a:spLocks noGrp="1"/>
          </p:cNvSpPr>
          <p:nvPr>
            <p:ph type="subTitle" idx="2"/>
          </p:nvPr>
        </p:nvSpPr>
        <p:spPr>
          <a:xfrm>
            <a:off x="7829635" y="4935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2" name="Google Shape;292;p47"/>
          <p:cNvSpPr txBox="1">
            <a:spLocks noGrp="1"/>
          </p:cNvSpPr>
          <p:nvPr>
            <p:ph type="subTitle" idx="3"/>
          </p:nvPr>
        </p:nvSpPr>
        <p:spPr>
          <a:xfrm>
            <a:off x="7829635" y="3221933"/>
            <a:ext cx="3411600" cy="8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293" name="Google Shape;293;p47"/>
          <p:cNvSpPr txBox="1">
            <a:spLocks noGrp="1"/>
          </p:cNvSpPr>
          <p:nvPr>
            <p:ph type="title" hasCustomPrompt="1"/>
          </p:nvPr>
        </p:nvSpPr>
        <p:spPr>
          <a:xfrm>
            <a:off x="4562433" y="762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4" name="Google Shape;294;p47"/>
          <p:cNvSpPr txBox="1">
            <a:spLocks noGrp="1"/>
          </p:cNvSpPr>
          <p:nvPr>
            <p:ph type="title" idx="4" hasCustomPrompt="1"/>
          </p:nvPr>
        </p:nvSpPr>
        <p:spPr>
          <a:xfrm>
            <a:off x="4562433" y="2476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5" name="Google Shape;295;p47"/>
          <p:cNvSpPr txBox="1">
            <a:spLocks noGrp="1"/>
          </p:cNvSpPr>
          <p:nvPr>
            <p:ph type="title" idx="5" hasCustomPrompt="1"/>
          </p:nvPr>
        </p:nvSpPr>
        <p:spPr>
          <a:xfrm>
            <a:off x="4562433" y="4190000"/>
            <a:ext cx="3088000" cy="190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1pPr>
            <a:lvl2pPr lvl="1"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2pPr>
            <a:lvl3pPr lvl="2"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3pPr>
            <a:lvl4pPr lvl="3"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4pPr>
            <a:lvl5pPr lvl="4"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5pPr>
            <a:lvl6pPr lvl="5"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6pPr>
            <a:lvl7pPr lvl="6"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7pPr>
            <a:lvl8pPr lvl="7"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8pPr>
            <a:lvl9pPr lvl="8" algn="ctr" rtl="0">
              <a:spcBef>
                <a:spcPts val="0"/>
              </a:spcBef>
              <a:spcAft>
                <a:spcPts val="0"/>
              </a:spcAft>
              <a:buClr>
                <a:schemeClr val="dk2"/>
              </a:buClr>
              <a:buSzPts val="75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296" name="Google Shape;296;p47"/>
          <p:cNvSpPr/>
          <p:nvPr/>
        </p:nvSpPr>
        <p:spPr>
          <a:xfrm>
            <a:off x="-12133" y="0"/>
            <a:ext cx="43232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24566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4">
  <p:cSld name="Numbers and text 4">
    <p:spTree>
      <p:nvGrpSpPr>
        <p:cNvPr id="1" name="Shape 297"/>
        <p:cNvGrpSpPr/>
        <p:nvPr/>
      </p:nvGrpSpPr>
      <p:grpSpPr>
        <a:xfrm>
          <a:off x="0" y="0"/>
          <a:ext cx="0" cy="0"/>
          <a:chOff x="0" y="0"/>
          <a:chExt cx="0" cy="0"/>
        </a:xfrm>
      </p:grpSpPr>
      <p:sp>
        <p:nvSpPr>
          <p:cNvPr id="298" name="Google Shape;298;p48"/>
          <p:cNvSpPr/>
          <p:nvPr/>
        </p:nvSpPr>
        <p:spPr>
          <a:xfrm>
            <a:off x="0" y="-29500"/>
            <a:ext cx="12216000" cy="786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48"/>
          <p:cNvSpPr/>
          <p:nvPr/>
        </p:nvSpPr>
        <p:spPr>
          <a:xfrm>
            <a:off x="0" y="-47833"/>
            <a:ext cx="953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48"/>
          <p:cNvSpPr/>
          <p:nvPr/>
        </p:nvSpPr>
        <p:spPr>
          <a:xfrm>
            <a:off x="11238400" y="-24000"/>
            <a:ext cx="953600" cy="690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48"/>
          <p:cNvSpPr txBox="1">
            <a:spLocks noGrp="1"/>
          </p:cNvSpPr>
          <p:nvPr>
            <p:ph type="subTitle" idx="1"/>
          </p:nvPr>
        </p:nvSpPr>
        <p:spPr>
          <a:xfrm>
            <a:off x="953500" y="5336367"/>
            <a:ext cx="3020800" cy="80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2" name="Google Shape;302;p48"/>
          <p:cNvSpPr txBox="1">
            <a:spLocks noGrp="1"/>
          </p:cNvSpPr>
          <p:nvPr>
            <p:ph type="subTitle" idx="2"/>
          </p:nvPr>
        </p:nvSpPr>
        <p:spPr>
          <a:xfrm>
            <a:off x="4203717" y="5336367"/>
            <a:ext cx="3020800" cy="80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3" name="Google Shape;303;p48"/>
          <p:cNvSpPr txBox="1">
            <a:spLocks noGrp="1"/>
          </p:cNvSpPr>
          <p:nvPr>
            <p:ph type="title" hasCustomPrompt="1"/>
          </p:nvPr>
        </p:nvSpPr>
        <p:spPr>
          <a:xfrm>
            <a:off x="1303700" y="2564376"/>
            <a:ext cx="2320400" cy="93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Font typeface="Playfair Display"/>
              <a:buNone/>
              <a:defRPr sz="5333">
                <a:latin typeface="Playfair Display"/>
                <a:ea typeface="Playfair Display"/>
                <a:cs typeface="Playfair Display"/>
                <a:sym typeface="Playfair Display"/>
              </a:defRPr>
            </a:lvl2pPr>
            <a:lvl3pPr lvl="2" algn="ctr" rtl="0">
              <a:spcBef>
                <a:spcPts val="0"/>
              </a:spcBef>
              <a:spcAft>
                <a:spcPts val="0"/>
              </a:spcAft>
              <a:buSzPts val="4000"/>
              <a:buFont typeface="Playfair Display"/>
              <a:buNone/>
              <a:defRPr sz="5333">
                <a:latin typeface="Playfair Display"/>
                <a:ea typeface="Playfair Display"/>
                <a:cs typeface="Playfair Display"/>
                <a:sym typeface="Playfair Display"/>
              </a:defRPr>
            </a:lvl3pPr>
            <a:lvl4pPr lvl="3" algn="ctr" rtl="0">
              <a:spcBef>
                <a:spcPts val="0"/>
              </a:spcBef>
              <a:spcAft>
                <a:spcPts val="0"/>
              </a:spcAft>
              <a:buSzPts val="4000"/>
              <a:buFont typeface="Playfair Display"/>
              <a:buNone/>
              <a:defRPr sz="5333">
                <a:latin typeface="Playfair Display"/>
                <a:ea typeface="Playfair Display"/>
                <a:cs typeface="Playfair Display"/>
                <a:sym typeface="Playfair Display"/>
              </a:defRPr>
            </a:lvl4pPr>
            <a:lvl5pPr lvl="4" algn="ctr" rtl="0">
              <a:spcBef>
                <a:spcPts val="0"/>
              </a:spcBef>
              <a:spcAft>
                <a:spcPts val="0"/>
              </a:spcAft>
              <a:buSzPts val="4000"/>
              <a:buFont typeface="Playfair Display"/>
              <a:buNone/>
              <a:defRPr sz="5333">
                <a:latin typeface="Playfair Display"/>
                <a:ea typeface="Playfair Display"/>
                <a:cs typeface="Playfair Display"/>
                <a:sym typeface="Playfair Display"/>
              </a:defRPr>
            </a:lvl5pPr>
            <a:lvl6pPr lvl="5" algn="ctr" rtl="0">
              <a:spcBef>
                <a:spcPts val="0"/>
              </a:spcBef>
              <a:spcAft>
                <a:spcPts val="0"/>
              </a:spcAft>
              <a:buSzPts val="4000"/>
              <a:buFont typeface="Playfair Display"/>
              <a:buNone/>
              <a:defRPr sz="5333">
                <a:latin typeface="Playfair Display"/>
                <a:ea typeface="Playfair Display"/>
                <a:cs typeface="Playfair Display"/>
                <a:sym typeface="Playfair Display"/>
              </a:defRPr>
            </a:lvl6pPr>
            <a:lvl7pPr lvl="6" algn="ctr" rtl="0">
              <a:spcBef>
                <a:spcPts val="0"/>
              </a:spcBef>
              <a:spcAft>
                <a:spcPts val="0"/>
              </a:spcAft>
              <a:buSzPts val="4000"/>
              <a:buFont typeface="Playfair Display"/>
              <a:buNone/>
              <a:defRPr sz="5333">
                <a:latin typeface="Playfair Display"/>
                <a:ea typeface="Playfair Display"/>
                <a:cs typeface="Playfair Display"/>
                <a:sym typeface="Playfair Display"/>
              </a:defRPr>
            </a:lvl7pPr>
            <a:lvl8pPr lvl="7" algn="ctr" rtl="0">
              <a:spcBef>
                <a:spcPts val="0"/>
              </a:spcBef>
              <a:spcAft>
                <a:spcPts val="0"/>
              </a:spcAft>
              <a:buSzPts val="4000"/>
              <a:buFont typeface="Playfair Display"/>
              <a:buNone/>
              <a:defRPr sz="5333">
                <a:latin typeface="Playfair Display"/>
                <a:ea typeface="Playfair Display"/>
                <a:cs typeface="Playfair Display"/>
                <a:sym typeface="Playfair Display"/>
              </a:defRPr>
            </a:lvl8pPr>
            <a:lvl9pPr lvl="8" algn="ctr" rtl="0">
              <a:spcBef>
                <a:spcPts val="0"/>
              </a:spcBef>
              <a:spcAft>
                <a:spcPts val="0"/>
              </a:spcAft>
              <a:buSzPts val="4000"/>
              <a:buFont typeface="Playfair Display"/>
              <a:buNone/>
              <a:defRPr sz="5333">
                <a:latin typeface="Playfair Display"/>
                <a:ea typeface="Playfair Display"/>
                <a:cs typeface="Playfair Display"/>
                <a:sym typeface="Playfair Display"/>
              </a:defRPr>
            </a:lvl9pPr>
          </a:lstStyle>
          <a:p>
            <a:r>
              <a:t>xx%</a:t>
            </a:r>
          </a:p>
        </p:txBody>
      </p:sp>
      <p:sp>
        <p:nvSpPr>
          <p:cNvPr id="304" name="Google Shape;304;p48"/>
          <p:cNvSpPr txBox="1">
            <a:spLocks noGrp="1"/>
          </p:cNvSpPr>
          <p:nvPr>
            <p:ph type="title" idx="3" hasCustomPrompt="1"/>
          </p:nvPr>
        </p:nvSpPr>
        <p:spPr>
          <a:xfrm>
            <a:off x="4553884" y="2564376"/>
            <a:ext cx="2320400" cy="93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Font typeface="Playfair Display"/>
              <a:buNone/>
              <a:defRPr sz="5333">
                <a:latin typeface="Playfair Display"/>
                <a:ea typeface="Playfair Display"/>
                <a:cs typeface="Playfair Display"/>
                <a:sym typeface="Playfair Display"/>
              </a:defRPr>
            </a:lvl2pPr>
            <a:lvl3pPr lvl="2" algn="ctr" rtl="0">
              <a:spcBef>
                <a:spcPts val="0"/>
              </a:spcBef>
              <a:spcAft>
                <a:spcPts val="0"/>
              </a:spcAft>
              <a:buSzPts val="4000"/>
              <a:buFont typeface="Playfair Display"/>
              <a:buNone/>
              <a:defRPr sz="5333">
                <a:latin typeface="Playfair Display"/>
                <a:ea typeface="Playfair Display"/>
                <a:cs typeface="Playfair Display"/>
                <a:sym typeface="Playfair Display"/>
              </a:defRPr>
            </a:lvl3pPr>
            <a:lvl4pPr lvl="3" algn="ctr" rtl="0">
              <a:spcBef>
                <a:spcPts val="0"/>
              </a:spcBef>
              <a:spcAft>
                <a:spcPts val="0"/>
              </a:spcAft>
              <a:buSzPts val="4000"/>
              <a:buFont typeface="Playfair Display"/>
              <a:buNone/>
              <a:defRPr sz="5333">
                <a:latin typeface="Playfair Display"/>
                <a:ea typeface="Playfair Display"/>
                <a:cs typeface="Playfair Display"/>
                <a:sym typeface="Playfair Display"/>
              </a:defRPr>
            </a:lvl4pPr>
            <a:lvl5pPr lvl="4" algn="ctr" rtl="0">
              <a:spcBef>
                <a:spcPts val="0"/>
              </a:spcBef>
              <a:spcAft>
                <a:spcPts val="0"/>
              </a:spcAft>
              <a:buSzPts val="4000"/>
              <a:buFont typeface="Playfair Display"/>
              <a:buNone/>
              <a:defRPr sz="5333">
                <a:latin typeface="Playfair Display"/>
                <a:ea typeface="Playfair Display"/>
                <a:cs typeface="Playfair Display"/>
                <a:sym typeface="Playfair Display"/>
              </a:defRPr>
            </a:lvl5pPr>
            <a:lvl6pPr lvl="5" algn="ctr" rtl="0">
              <a:spcBef>
                <a:spcPts val="0"/>
              </a:spcBef>
              <a:spcAft>
                <a:spcPts val="0"/>
              </a:spcAft>
              <a:buSzPts val="4000"/>
              <a:buFont typeface="Playfair Display"/>
              <a:buNone/>
              <a:defRPr sz="5333">
                <a:latin typeface="Playfair Display"/>
                <a:ea typeface="Playfair Display"/>
                <a:cs typeface="Playfair Display"/>
                <a:sym typeface="Playfair Display"/>
              </a:defRPr>
            </a:lvl6pPr>
            <a:lvl7pPr lvl="6" algn="ctr" rtl="0">
              <a:spcBef>
                <a:spcPts val="0"/>
              </a:spcBef>
              <a:spcAft>
                <a:spcPts val="0"/>
              </a:spcAft>
              <a:buSzPts val="4000"/>
              <a:buFont typeface="Playfair Display"/>
              <a:buNone/>
              <a:defRPr sz="5333">
                <a:latin typeface="Playfair Display"/>
                <a:ea typeface="Playfair Display"/>
                <a:cs typeface="Playfair Display"/>
                <a:sym typeface="Playfair Display"/>
              </a:defRPr>
            </a:lvl7pPr>
            <a:lvl8pPr lvl="7" algn="ctr" rtl="0">
              <a:spcBef>
                <a:spcPts val="0"/>
              </a:spcBef>
              <a:spcAft>
                <a:spcPts val="0"/>
              </a:spcAft>
              <a:buSzPts val="4000"/>
              <a:buFont typeface="Playfair Display"/>
              <a:buNone/>
              <a:defRPr sz="5333">
                <a:latin typeface="Playfair Display"/>
                <a:ea typeface="Playfair Display"/>
                <a:cs typeface="Playfair Display"/>
                <a:sym typeface="Playfair Display"/>
              </a:defRPr>
            </a:lvl8pPr>
            <a:lvl9pPr lvl="8" algn="ctr" rtl="0">
              <a:spcBef>
                <a:spcPts val="0"/>
              </a:spcBef>
              <a:spcAft>
                <a:spcPts val="0"/>
              </a:spcAft>
              <a:buSzPts val="4000"/>
              <a:buFont typeface="Playfair Display"/>
              <a:buNone/>
              <a:defRPr sz="5333">
                <a:latin typeface="Playfair Display"/>
                <a:ea typeface="Playfair Display"/>
                <a:cs typeface="Playfair Display"/>
                <a:sym typeface="Playfair Display"/>
              </a:defRPr>
            </a:lvl9pPr>
          </a:lstStyle>
          <a:p>
            <a:r>
              <a:t>xx%</a:t>
            </a:r>
          </a:p>
        </p:txBody>
      </p:sp>
      <p:sp>
        <p:nvSpPr>
          <p:cNvPr id="305" name="Google Shape;305;p48"/>
          <p:cNvSpPr txBox="1">
            <a:spLocks noGrp="1"/>
          </p:cNvSpPr>
          <p:nvPr>
            <p:ph type="subTitle" idx="4"/>
          </p:nvPr>
        </p:nvSpPr>
        <p:spPr>
          <a:xfrm>
            <a:off x="953500" y="1858000"/>
            <a:ext cx="3020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306" name="Google Shape;306;p48"/>
          <p:cNvSpPr txBox="1">
            <a:spLocks noGrp="1"/>
          </p:cNvSpPr>
          <p:nvPr>
            <p:ph type="subTitle" idx="5"/>
          </p:nvPr>
        </p:nvSpPr>
        <p:spPr>
          <a:xfrm>
            <a:off x="4203717" y="1858000"/>
            <a:ext cx="3020800" cy="62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2400">
                <a:solidFill>
                  <a:schemeClr val="dk2"/>
                </a:solidFill>
              </a:defRPr>
            </a:lvl1pPr>
            <a:lvl2pPr lvl="1" algn="ctr" rtl="0">
              <a:spcBef>
                <a:spcPts val="0"/>
              </a:spcBef>
              <a:spcAft>
                <a:spcPts val="0"/>
              </a:spcAft>
              <a:buClr>
                <a:schemeClr val="dk2"/>
              </a:buClr>
              <a:buSzPts val="1800"/>
              <a:buNone/>
              <a:defRPr sz="2400">
                <a:solidFill>
                  <a:schemeClr val="dk2"/>
                </a:solidFill>
              </a:defRPr>
            </a:lvl2pPr>
            <a:lvl3pPr lvl="2" algn="ctr" rtl="0">
              <a:spcBef>
                <a:spcPts val="0"/>
              </a:spcBef>
              <a:spcAft>
                <a:spcPts val="0"/>
              </a:spcAft>
              <a:buClr>
                <a:schemeClr val="dk2"/>
              </a:buClr>
              <a:buSzPts val="1800"/>
              <a:buNone/>
              <a:defRPr sz="2400">
                <a:solidFill>
                  <a:schemeClr val="dk2"/>
                </a:solidFill>
              </a:defRPr>
            </a:lvl3pPr>
            <a:lvl4pPr lvl="3" algn="ctr" rtl="0">
              <a:spcBef>
                <a:spcPts val="0"/>
              </a:spcBef>
              <a:spcAft>
                <a:spcPts val="0"/>
              </a:spcAft>
              <a:buClr>
                <a:schemeClr val="dk2"/>
              </a:buClr>
              <a:buSzPts val="1800"/>
              <a:buNone/>
              <a:defRPr sz="2400">
                <a:solidFill>
                  <a:schemeClr val="dk2"/>
                </a:solidFill>
              </a:defRPr>
            </a:lvl4pPr>
            <a:lvl5pPr lvl="4" algn="ctr" rtl="0">
              <a:spcBef>
                <a:spcPts val="0"/>
              </a:spcBef>
              <a:spcAft>
                <a:spcPts val="0"/>
              </a:spcAft>
              <a:buClr>
                <a:schemeClr val="dk2"/>
              </a:buClr>
              <a:buSzPts val="1800"/>
              <a:buNone/>
              <a:defRPr sz="2400">
                <a:solidFill>
                  <a:schemeClr val="dk2"/>
                </a:solidFill>
              </a:defRPr>
            </a:lvl5pPr>
            <a:lvl6pPr lvl="5" algn="ctr" rtl="0">
              <a:spcBef>
                <a:spcPts val="0"/>
              </a:spcBef>
              <a:spcAft>
                <a:spcPts val="0"/>
              </a:spcAft>
              <a:buClr>
                <a:schemeClr val="dk2"/>
              </a:buClr>
              <a:buSzPts val="1800"/>
              <a:buNone/>
              <a:defRPr sz="2400">
                <a:solidFill>
                  <a:schemeClr val="dk2"/>
                </a:solidFill>
              </a:defRPr>
            </a:lvl6pPr>
            <a:lvl7pPr lvl="6" algn="ctr" rtl="0">
              <a:spcBef>
                <a:spcPts val="0"/>
              </a:spcBef>
              <a:spcAft>
                <a:spcPts val="0"/>
              </a:spcAft>
              <a:buClr>
                <a:schemeClr val="dk2"/>
              </a:buClr>
              <a:buSzPts val="1800"/>
              <a:buNone/>
              <a:defRPr sz="2400">
                <a:solidFill>
                  <a:schemeClr val="dk2"/>
                </a:solidFill>
              </a:defRPr>
            </a:lvl7pPr>
            <a:lvl8pPr lvl="7" algn="ctr" rtl="0">
              <a:spcBef>
                <a:spcPts val="0"/>
              </a:spcBef>
              <a:spcAft>
                <a:spcPts val="0"/>
              </a:spcAft>
              <a:buClr>
                <a:schemeClr val="dk2"/>
              </a:buClr>
              <a:buSzPts val="1800"/>
              <a:buNone/>
              <a:defRPr sz="2400">
                <a:solidFill>
                  <a:schemeClr val="dk2"/>
                </a:solidFill>
              </a:defRPr>
            </a:lvl8pPr>
            <a:lvl9pPr lvl="8" algn="ctr" rtl="0">
              <a:spcBef>
                <a:spcPts val="0"/>
              </a:spcBef>
              <a:spcAft>
                <a:spcPts val="0"/>
              </a:spcAft>
              <a:buClr>
                <a:schemeClr val="dk2"/>
              </a:buClr>
              <a:buSzPts val="1800"/>
              <a:buNone/>
              <a:defRPr sz="2400">
                <a:solidFill>
                  <a:schemeClr val="dk2"/>
                </a:solidFill>
              </a:defRPr>
            </a:lvl9pPr>
          </a:lstStyle>
          <a:p>
            <a:r>
              <a:rPr lang="en-US"/>
              <a:t>Click to edit Master subtitle style</a:t>
            </a:r>
            <a:endParaRPr/>
          </a:p>
        </p:txBody>
      </p:sp>
      <p:sp>
        <p:nvSpPr>
          <p:cNvPr id="307" name="Google Shape;307;p48"/>
          <p:cNvSpPr txBox="1">
            <a:spLocks noGrp="1"/>
          </p:cNvSpPr>
          <p:nvPr>
            <p:ph type="title" idx="6"/>
          </p:nvPr>
        </p:nvSpPr>
        <p:spPr>
          <a:xfrm>
            <a:off x="950967" y="1158233"/>
            <a:ext cx="10290000" cy="7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Montserrat"/>
              <a:buNone/>
              <a:defRPr sz="3333" b="1">
                <a:latin typeface="Playfair Display"/>
                <a:ea typeface="Playfair Display"/>
                <a:cs typeface="Playfair Display"/>
                <a:sym typeface="Playfair Display"/>
              </a:defRPr>
            </a:lvl1pPr>
            <a:lvl2pPr lvl="1" algn="ctr" rtl="0">
              <a:spcBef>
                <a:spcPts val="0"/>
              </a:spcBef>
              <a:spcAft>
                <a:spcPts val="0"/>
              </a:spcAft>
              <a:buSzPts val="2100"/>
              <a:buFont typeface="Montserrat"/>
              <a:buNone/>
              <a:defRPr sz="2800" b="1">
                <a:latin typeface="Montserrat"/>
                <a:ea typeface="Montserrat"/>
                <a:cs typeface="Montserrat"/>
                <a:sym typeface="Montserrat"/>
              </a:defRPr>
            </a:lvl2pPr>
            <a:lvl3pPr lvl="2" algn="ctr" rtl="0">
              <a:spcBef>
                <a:spcPts val="0"/>
              </a:spcBef>
              <a:spcAft>
                <a:spcPts val="0"/>
              </a:spcAft>
              <a:buSzPts val="2100"/>
              <a:buFont typeface="Montserrat"/>
              <a:buNone/>
              <a:defRPr sz="2800" b="1">
                <a:latin typeface="Montserrat"/>
                <a:ea typeface="Montserrat"/>
                <a:cs typeface="Montserrat"/>
                <a:sym typeface="Montserrat"/>
              </a:defRPr>
            </a:lvl3pPr>
            <a:lvl4pPr lvl="3" algn="ctr" rtl="0">
              <a:spcBef>
                <a:spcPts val="0"/>
              </a:spcBef>
              <a:spcAft>
                <a:spcPts val="0"/>
              </a:spcAft>
              <a:buSzPts val="2100"/>
              <a:buFont typeface="Montserrat"/>
              <a:buNone/>
              <a:defRPr sz="2800" b="1">
                <a:latin typeface="Montserrat"/>
                <a:ea typeface="Montserrat"/>
                <a:cs typeface="Montserrat"/>
                <a:sym typeface="Montserrat"/>
              </a:defRPr>
            </a:lvl4pPr>
            <a:lvl5pPr lvl="4" algn="ctr" rtl="0">
              <a:spcBef>
                <a:spcPts val="0"/>
              </a:spcBef>
              <a:spcAft>
                <a:spcPts val="0"/>
              </a:spcAft>
              <a:buSzPts val="2100"/>
              <a:buFont typeface="Montserrat"/>
              <a:buNone/>
              <a:defRPr sz="2800" b="1">
                <a:latin typeface="Montserrat"/>
                <a:ea typeface="Montserrat"/>
                <a:cs typeface="Montserrat"/>
                <a:sym typeface="Montserrat"/>
              </a:defRPr>
            </a:lvl5pPr>
            <a:lvl6pPr lvl="5" algn="ctr" rtl="0">
              <a:spcBef>
                <a:spcPts val="0"/>
              </a:spcBef>
              <a:spcAft>
                <a:spcPts val="0"/>
              </a:spcAft>
              <a:buSzPts val="2100"/>
              <a:buFont typeface="Montserrat"/>
              <a:buNone/>
              <a:defRPr sz="2800" b="1">
                <a:latin typeface="Montserrat"/>
                <a:ea typeface="Montserrat"/>
                <a:cs typeface="Montserrat"/>
                <a:sym typeface="Montserrat"/>
              </a:defRPr>
            </a:lvl6pPr>
            <a:lvl7pPr lvl="6" algn="ctr" rtl="0">
              <a:spcBef>
                <a:spcPts val="0"/>
              </a:spcBef>
              <a:spcAft>
                <a:spcPts val="0"/>
              </a:spcAft>
              <a:buSzPts val="2100"/>
              <a:buFont typeface="Montserrat"/>
              <a:buNone/>
              <a:defRPr sz="2800" b="1">
                <a:latin typeface="Montserrat"/>
                <a:ea typeface="Montserrat"/>
                <a:cs typeface="Montserrat"/>
                <a:sym typeface="Montserrat"/>
              </a:defRPr>
            </a:lvl7pPr>
            <a:lvl8pPr lvl="7" algn="ctr" rtl="0">
              <a:spcBef>
                <a:spcPts val="0"/>
              </a:spcBef>
              <a:spcAft>
                <a:spcPts val="0"/>
              </a:spcAft>
              <a:buSzPts val="2100"/>
              <a:buFont typeface="Montserrat"/>
              <a:buNone/>
              <a:defRPr sz="2800" b="1">
                <a:latin typeface="Montserrat"/>
                <a:ea typeface="Montserrat"/>
                <a:cs typeface="Montserrat"/>
                <a:sym typeface="Montserrat"/>
              </a:defRPr>
            </a:lvl8pPr>
            <a:lvl9pPr lvl="8" algn="ctr" rtl="0">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2623937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5">
  <p:cSld name="Numbers and text 5">
    <p:spTree>
      <p:nvGrpSpPr>
        <p:cNvPr id="1" name="Shape 308"/>
        <p:cNvGrpSpPr/>
        <p:nvPr/>
      </p:nvGrpSpPr>
      <p:grpSpPr>
        <a:xfrm>
          <a:off x="0" y="0"/>
          <a:ext cx="0" cy="0"/>
          <a:chOff x="0" y="0"/>
          <a:chExt cx="0" cy="0"/>
        </a:xfrm>
      </p:grpSpPr>
      <p:sp>
        <p:nvSpPr>
          <p:cNvPr id="309" name="Google Shape;309;p49"/>
          <p:cNvSpPr/>
          <p:nvPr/>
        </p:nvSpPr>
        <p:spPr>
          <a:xfrm>
            <a:off x="950967" y="719333"/>
            <a:ext cx="102900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49"/>
          <p:cNvSpPr txBox="1">
            <a:spLocks noGrp="1"/>
          </p:cNvSpPr>
          <p:nvPr>
            <p:ph type="title" hasCustomPrompt="1"/>
          </p:nvPr>
        </p:nvSpPr>
        <p:spPr>
          <a:xfrm>
            <a:off x="6540269" y="2057667"/>
            <a:ext cx="4259600" cy="19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500"/>
              <a:buFont typeface="Playfair Display"/>
              <a:buNone/>
              <a:defRPr sz="10000">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311" name="Google Shape;311;p49"/>
          <p:cNvSpPr txBox="1">
            <a:spLocks noGrp="1"/>
          </p:cNvSpPr>
          <p:nvPr>
            <p:ph type="subTitle" idx="1"/>
          </p:nvPr>
        </p:nvSpPr>
        <p:spPr>
          <a:xfrm>
            <a:off x="6540267" y="4042733"/>
            <a:ext cx="4259600" cy="75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Montserrat"/>
              <a:buNone/>
              <a:defRPr sz="1867">
                <a:latin typeface="Montserrat"/>
                <a:ea typeface="Montserrat"/>
                <a:cs typeface="Montserrat"/>
                <a:sym typeface="Montserrat"/>
              </a:defRPr>
            </a:lvl1pPr>
            <a:lvl2pPr lvl="1" algn="ctr" rtl="0">
              <a:spcBef>
                <a:spcPts val="0"/>
              </a:spcBef>
              <a:spcAft>
                <a:spcPts val="0"/>
              </a:spcAft>
              <a:buSzPts val="1400"/>
              <a:buFont typeface="Montserrat"/>
              <a:buNone/>
              <a:defRPr>
                <a:latin typeface="Montserrat"/>
                <a:ea typeface="Montserrat"/>
                <a:cs typeface="Montserrat"/>
                <a:sym typeface="Montserrat"/>
              </a:defRPr>
            </a:lvl2pPr>
            <a:lvl3pPr lvl="2" algn="ctr" rtl="0">
              <a:spcBef>
                <a:spcPts val="0"/>
              </a:spcBef>
              <a:spcAft>
                <a:spcPts val="0"/>
              </a:spcAft>
              <a:buSzPts val="1400"/>
              <a:buFont typeface="Montserrat"/>
              <a:buNone/>
              <a:defRPr>
                <a:latin typeface="Montserrat"/>
                <a:ea typeface="Montserrat"/>
                <a:cs typeface="Montserrat"/>
                <a:sym typeface="Montserrat"/>
              </a:defRPr>
            </a:lvl3pPr>
            <a:lvl4pPr lvl="3" algn="ctr" rtl="0">
              <a:spcBef>
                <a:spcPts val="0"/>
              </a:spcBef>
              <a:spcAft>
                <a:spcPts val="0"/>
              </a:spcAft>
              <a:buSzPts val="1400"/>
              <a:buFont typeface="Montserrat"/>
              <a:buNone/>
              <a:defRPr>
                <a:latin typeface="Montserrat"/>
                <a:ea typeface="Montserrat"/>
                <a:cs typeface="Montserrat"/>
                <a:sym typeface="Montserrat"/>
              </a:defRPr>
            </a:lvl4pPr>
            <a:lvl5pPr lvl="4" algn="ctr" rtl="0">
              <a:spcBef>
                <a:spcPts val="0"/>
              </a:spcBef>
              <a:spcAft>
                <a:spcPts val="0"/>
              </a:spcAft>
              <a:buSzPts val="1400"/>
              <a:buFont typeface="Montserrat"/>
              <a:buNone/>
              <a:defRPr>
                <a:latin typeface="Montserrat"/>
                <a:ea typeface="Montserrat"/>
                <a:cs typeface="Montserrat"/>
                <a:sym typeface="Montserrat"/>
              </a:defRPr>
            </a:lvl5pPr>
            <a:lvl6pPr lvl="5" algn="ctr" rtl="0">
              <a:spcBef>
                <a:spcPts val="0"/>
              </a:spcBef>
              <a:spcAft>
                <a:spcPts val="0"/>
              </a:spcAft>
              <a:buSzPts val="1400"/>
              <a:buFont typeface="Montserrat"/>
              <a:buNone/>
              <a:defRPr>
                <a:latin typeface="Montserrat"/>
                <a:ea typeface="Montserrat"/>
                <a:cs typeface="Montserrat"/>
                <a:sym typeface="Montserrat"/>
              </a:defRPr>
            </a:lvl6pPr>
            <a:lvl7pPr lvl="6" algn="ctr" rtl="0">
              <a:spcBef>
                <a:spcPts val="0"/>
              </a:spcBef>
              <a:spcAft>
                <a:spcPts val="0"/>
              </a:spcAft>
              <a:buSzPts val="1400"/>
              <a:buFont typeface="Montserrat"/>
              <a:buNone/>
              <a:defRPr>
                <a:latin typeface="Montserrat"/>
                <a:ea typeface="Montserrat"/>
                <a:cs typeface="Montserrat"/>
                <a:sym typeface="Montserrat"/>
              </a:defRPr>
            </a:lvl7pPr>
            <a:lvl8pPr lvl="7" algn="ctr" rtl="0">
              <a:spcBef>
                <a:spcPts val="0"/>
              </a:spcBef>
              <a:spcAft>
                <a:spcPts val="0"/>
              </a:spcAft>
              <a:buSzPts val="1400"/>
              <a:buFont typeface="Montserrat"/>
              <a:buNone/>
              <a:defRPr>
                <a:latin typeface="Montserrat"/>
                <a:ea typeface="Montserrat"/>
                <a:cs typeface="Montserrat"/>
                <a:sym typeface="Montserrat"/>
              </a:defRPr>
            </a:lvl8pPr>
            <a:lvl9pPr lvl="8" algn="ctr" rtl="0">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1173628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12"/>
        <p:cNvGrpSpPr/>
        <p:nvPr/>
      </p:nvGrpSpPr>
      <p:grpSpPr>
        <a:xfrm>
          <a:off x="0" y="0"/>
          <a:ext cx="0" cy="0"/>
          <a:chOff x="0" y="0"/>
          <a:chExt cx="0" cy="0"/>
        </a:xfrm>
      </p:grpSpPr>
      <p:sp>
        <p:nvSpPr>
          <p:cNvPr id="313" name="Google Shape;313;p50"/>
          <p:cNvSpPr txBox="1">
            <a:spLocks noGrp="1"/>
          </p:cNvSpPr>
          <p:nvPr>
            <p:ph type="subTitle" idx="1"/>
          </p:nvPr>
        </p:nvSpPr>
        <p:spPr>
          <a:xfrm>
            <a:off x="950967" y="3435600"/>
            <a:ext cx="5206000" cy="139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314" name="Google Shape;314;p50"/>
          <p:cNvSpPr txBox="1"/>
          <p:nvPr/>
        </p:nvSpPr>
        <p:spPr>
          <a:xfrm>
            <a:off x="6747833" y="4962407"/>
            <a:ext cx="4493200" cy="889200"/>
          </a:xfrm>
          <a:prstGeom prst="rect">
            <a:avLst/>
          </a:prstGeom>
          <a:noFill/>
          <a:ln>
            <a:noFill/>
          </a:ln>
        </p:spPr>
        <p:txBody>
          <a:bodyPr spcFirstLastPara="1" wrap="square" lIns="121900" tIns="121900" rIns="121900" bIns="121900" anchor="b" anchorCtr="0">
            <a:noAutofit/>
          </a:bodyPr>
          <a:lstStyle/>
          <a:p>
            <a:pPr marL="0" lvl="0" indent="0" algn="r" rtl="0">
              <a:lnSpc>
                <a:spcPct val="115000"/>
              </a:lnSpc>
              <a:spcBef>
                <a:spcPts val="400"/>
              </a:spcBef>
              <a:spcAft>
                <a:spcPts val="0"/>
              </a:spcAft>
              <a:buNone/>
            </a:pPr>
            <a:r>
              <a:rPr lang="en" sz="1333">
                <a:solidFill>
                  <a:schemeClr val="lt1"/>
                </a:solidFill>
                <a:latin typeface="Montserrat"/>
                <a:ea typeface="Montserrat"/>
                <a:cs typeface="Montserrat"/>
                <a:sym typeface="Montserrat"/>
              </a:rPr>
              <a:t>CREDITS: This presentation template was created by </a:t>
            </a:r>
            <a:r>
              <a:rPr lang="en" sz="1333" b="1">
                <a:solidFill>
                  <a:schemeClr val="lt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333">
                <a:solidFill>
                  <a:schemeClr val="lt1"/>
                </a:solidFill>
                <a:latin typeface="Montserrat"/>
                <a:ea typeface="Montserrat"/>
                <a:cs typeface="Montserrat"/>
                <a:sym typeface="Montserrat"/>
              </a:rPr>
              <a:t>, including icons by </a:t>
            </a:r>
            <a:r>
              <a:rPr lang="en" sz="1333" b="1">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33">
                <a:solidFill>
                  <a:schemeClr val="lt1"/>
                </a:solidFill>
                <a:latin typeface="Montserrat"/>
                <a:ea typeface="Montserrat"/>
                <a:cs typeface="Montserrat"/>
                <a:sym typeface="Montserrat"/>
              </a:rPr>
              <a:t>, and infographics &amp; images by </a:t>
            </a:r>
            <a:r>
              <a:rPr lang="en" sz="1333" b="1">
                <a:solidFill>
                  <a:schemeClr val="lt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a:t>
            </a:r>
            <a:r>
              <a:rPr lang="en" sz="1333" b="1">
                <a:solidFill>
                  <a:schemeClr val="lt1"/>
                </a:solidFill>
                <a:latin typeface="Montserrat"/>
                <a:ea typeface="Montserrat"/>
                <a:cs typeface="Montserrat"/>
                <a:sym typeface="Montserrat"/>
              </a:rPr>
              <a:t>k</a:t>
            </a:r>
            <a:endParaRPr sz="1333" b="1">
              <a:solidFill>
                <a:schemeClr val="lt1"/>
              </a:solidFill>
              <a:latin typeface="Montserrat"/>
              <a:ea typeface="Montserrat"/>
              <a:cs typeface="Montserrat"/>
              <a:sym typeface="Montserrat"/>
            </a:endParaRPr>
          </a:p>
        </p:txBody>
      </p:sp>
      <p:sp>
        <p:nvSpPr>
          <p:cNvPr id="315" name="Google Shape;315;p50"/>
          <p:cNvSpPr txBox="1">
            <a:spLocks noGrp="1"/>
          </p:cNvSpPr>
          <p:nvPr>
            <p:ph type="title"/>
          </p:nvPr>
        </p:nvSpPr>
        <p:spPr>
          <a:xfrm>
            <a:off x="950967" y="1810000"/>
            <a:ext cx="5206000" cy="13924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7500"/>
              <a:buFont typeface="Playfair Display"/>
              <a:buNone/>
              <a:defRPr sz="10000">
                <a:solidFill>
                  <a:schemeClr val="lt1"/>
                </a:solidFill>
                <a:latin typeface="Playfair Display"/>
                <a:ea typeface="Playfair Display"/>
                <a:cs typeface="Playfair Display"/>
                <a:sym typeface="Playfair Display"/>
              </a:defRPr>
            </a:lvl1pPr>
            <a:lvl2pPr lvl="1" algn="ctr" rtl="0">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rtl="0">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rtl="0">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rtl="0">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rtl="0">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rtl="0">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rtl="0">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rtl="0">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24970160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6"/>
        <p:cNvGrpSpPr/>
        <p:nvPr/>
      </p:nvGrpSpPr>
      <p:grpSpPr>
        <a:xfrm>
          <a:off x="0" y="0"/>
          <a:ext cx="0" cy="0"/>
          <a:chOff x="0" y="0"/>
          <a:chExt cx="0" cy="0"/>
        </a:xfrm>
      </p:grpSpPr>
      <p:sp>
        <p:nvSpPr>
          <p:cNvPr id="317" name="Google Shape;317;p51"/>
          <p:cNvSpPr/>
          <p:nvPr/>
        </p:nvSpPr>
        <p:spPr>
          <a:xfrm>
            <a:off x="0" y="0"/>
            <a:ext cx="3282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51"/>
          <p:cNvSpPr/>
          <p:nvPr/>
        </p:nvSpPr>
        <p:spPr>
          <a:xfrm flipH="1">
            <a:off x="3101600" y="1945400"/>
            <a:ext cx="9090400" cy="2967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746853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19"/>
        <p:cNvGrpSpPr/>
        <p:nvPr/>
      </p:nvGrpSpPr>
      <p:grpSpPr>
        <a:xfrm>
          <a:off x="0" y="0"/>
          <a:ext cx="0" cy="0"/>
          <a:chOff x="0" y="0"/>
          <a:chExt cx="0" cy="0"/>
        </a:xfrm>
      </p:grpSpPr>
      <p:sp>
        <p:nvSpPr>
          <p:cNvPr id="320" name="Google Shape;320;p52"/>
          <p:cNvSpPr/>
          <p:nvPr/>
        </p:nvSpPr>
        <p:spPr>
          <a:xfrm flipH="1">
            <a:off x="236" y="0"/>
            <a:ext cx="6462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52"/>
          <p:cNvSpPr/>
          <p:nvPr/>
        </p:nvSpPr>
        <p:spPr>
          <a:xfrm flipH="1">
            <a:off x="11208633" y="0"/>
            <a:ext cx="9836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7812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6968800" y="2262867"/>
            <a:ext cx="3476800" cy="978400"/>
          </a:xfrm>
          <a:prstGeom prst="rect">
            <a:avLst/>
          </a:prstGeom>
        </p:spPr>
        <p:txBody>
          <a:bodyPr spcFirstLastPara="1" wrap="square" lIns="91425" tIns="91425" rIns="91425" bIns="91425" anchor="b" anchorCtr="0">
            <a:noAutofit/>
          </a:bodyPr>
          <a:lstStyle>
            <a:lvl1pPr lvl="0" algn="l">
              <a:spcBef>
                <a:spcPts val="0"/>
              </a:spcBef>
              <a:spcAft>
                <a:spcPts val="0"/>
              </a:spcAft>
              <a:buSzPts val="2100"/>
              <a:buFont typeface="Montserrat"/>
              <a:buNone/>
              <a:defRPr sz="5333" b="1">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33" name="Google Shape;33;p7"/>
          <p:cNvSpPr txBox="1">
            <a:spLocks noGrp="1"/>
          </p:cNvSpPr>
          <p:nvPr>
            <p:ph type="subTitle" idx="1"/>
          </p:nvPr>
        </p:nvSpPr>
        <p:spPr>
          <a:xfrm>
            <a:off x="6968800" y="3191933"/>
            <a:ext cx="3476800" cy="140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Font typeface="Montserrat"/>
              <a:buNone/>
              <a:defRPr sz="1867">
                <a:solidFill>
                  <a:schemeClr val="dk1"/>
                </a:solidFill>
                <a:latin typeface="Montserrat"/>
                <a:ea typeface="Montserrat"/>
                <a:cs typeface="Montserrat"/>
                <a:sym typeface="Montserrat"/>
              </a:defRPr>
            </a:lvl1pPr>
            <a:lvl2pPr lvl="1">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r>
              <a:rPr lang="en-US"/>
              <a:t>Click to edit Master subtitle style</a:t>
            </a:r>
            <a:endParaRPr/>
          </a:p>
        </p:txBody>
      </p:sp>
      <p:sp>
        <p:nvSpPr>
          <p:cNvPr id="34" name="Google Shape;34;p7"/>
          <p:cNvSpPr/>
          <p:nvPr/>
        </p:nvSpPr>
        <p:spPr>
          <a:xfrm>
            <a:off x="0" y="0"/>
            <a:ext cx="60984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922706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5"/>
        <p:cNvGrpSpPr/>
        <p:nvPr/>
      </p:nvGrpSpPr>
      <p:grpSpPr>
        <a:xfrm>
          <a:off x="0" y="0"/>
          <a:ext cx="0" cy="0"/>
          <a:chOff x="0" y="0"/>
          <a:chExt cx="0" cy="0"/>
        </a:xfrm>
      </p:grpSpPr>
    </p:spTree>
    <p:extLst>
      <p:ext uri="{BB962C8B-B14F-4D97-AF65-F5344CB8AC3E}">
        <p14:creationId xmlns:p14="http://schemas.microsoft.com/office/powerpoint/2010/main" val="3845101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26"/>
        <p:cNvGrpSpPr/>
        <p:nvPr/>
      </p:nvGrpSpPr>
      <p:grpSpPr>
        <a:xfrm>
          <a:off x="0" y="0"/>
          <a:ext cx="0" cy="0"/>
          <a:chOff x="0" y="0"/>
          <a:chExt cx="0" cy="0"/>
        </a:xfrm>
      </p:grpSpPr>
      <p:sp>
        <p:nvSpPr>
          <p:cNvPr id="327" name="Google Shape;327;p55"/>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328" name="Google Shape;328;p55"/>
          <p:cNvSpPr txBox="1">
            <a:spLocks noGrp="1"/>
          </p:cNvSpPr>
          <p:nvPr>
            <p:ph type="title"/>
          </p:nvPr>
        </p:nvSpPr>
        <p:spPr>
          <a:xfrm>
            <a:off x="950967" y="719333"/>
            <a:ext cx="102900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8494436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preserve="1">
  <p:cSld name="Title and two columns">
    <p:spTree>
      <p:nvGrpSpPr>
        <p:cNvPr id="1" name="Shape 329"/>
        <p:cNvGrpSpPr/>
        <p:nvPr/>
      </p:nvGrpSpPr>
      <p:grpSpPr>
        <a:xfrm>
          <a:off x="0" y="0"/>
          <a:ext cx="0" cy="0"/>
          <a:chOff x="0" y="0"/>
          <a:chExt cx="0" cy="0"/>
        </a:xfrm>
      </p:grpSpPr>
      <p:sp>
        <p:nvSpPr>
          <p:cNvPr id="330" name="Google Shape;330;p56"/>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331" name="Google Shape;331;p56"/>
          <p:cNvSpPr txBox="1">
            <a:spLocks noGrp="1"/>
          </p:cNvSpPr>
          <p:nvPr>
            <p:ph type="title"/>
          </p:nvPr>
        </p:nvSpPr>
        <p:spPr>
          <a:xfrm>
            <a:off x="971369" y="719333"/>
            <a:ext cx="44636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atin typeface="Inter"/>
                <a:ea typeface="Inter"/>
                <a:cs typeface="Inter"/>
                <a:sym typeface="Inter"/>
              </a:defRPr>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
        <p:nvSpPr>
          <p:cNvPr id="332" name="Google Shape;332;p56"/>
          <p:cNvSpPr txBox="1">
            <a:spLocks noGrp="1"/>
          </p:cNvSpPr>
          <p:nvPr>
            <p:ph type="title" idx="2"/>
          </p:nvPr>
        </p:nvSpPr>
        <p:spPr>
          <a:xfrm>
            <a:off x="6636733" y="719333"/>
            <a:ext cx="46112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Font typeface="Inter"/>
              <a:buNone/>
              <a:defRPr sz="2933" b="1">
                <a:latin typeface="Inter"/>
                <a:ea typeface="Inter"/>
                <a:cs typeface="Inter"/>
                <a:sym typeface="Inter"/>
              </a:defRPr>
            </a:lvl1pPr>
            <a:lvl2pPr lvl="1" algn="ctr" rtl="0">
              <a:spcBef>
                <a:spcPts val="0"/>
              </a:spcBef>
              <a:spcAft>
                <a:spcPts val="0"/>
              </a:spcAft>
              <a:buSzPts val="2400"/>
              <a:buFont typeface="Inter"/>
              <a:buNone/>
              <a:defRPr sz="3200" b="1">
                <a:latin typeface="Inter"/>
                <a:ea typeface="Inter"/>
                <a:cs typeface="Inter"/>
                <a:sym typeface="Inter"/>
              </a:defRPr>
            </a:lvl2pPr>
            <a:lvl3pPr lvl="2" algn="ctr" rtl="0">
              <a:spcBef>
                <a:spcPts val="0"/>
              </a:spcBef>
              <a:spcAft>
                <a:spcPts val="0"/>
              </a:spcAft>
              <a:buSzPts val="2400"/>
              <a:buFont typeface="Inter"/>
              <a:buNone/>
              <a:defRPr sz="3200" b="1">
                <a:latin typeface="Inter"/>
                <a:ea typeface="Inter"/>
                <a:cs typeface="Inter"/>
                <a:sym typeface="Inter"/>
              </a:defRPr>
            </a:lvl3pPr>
            <a:lvl4pPr lvl="3" algn="ctr" rtl="0">
              <a:spcBef>
                <a:spcPts val="0"/>
              </a:spcBef>
              <a:spcAft>
                <a:spcPts val="0"/>
              </a:spcAft>
              <a:buSzPts val="2400"/>
              <a:buFont typeface="Inter"/>
              <a:buNone/>
              <a:defRPr sz="3200" b="1">
                <a:latin typeface="Inter"/>
                <a:ea typeface="Inter"/>
                <a:cs typeface="Inter"/>
                <a:sym typeface="Inter"/>
              </a:defRPr>
            </a:lvl4pPr>
            <a:lvl5pPr lvl="4" algn="ctr" rtl="0">
              <a:spcBef>
                <a:spcPts val="0"/>
              </a:spcBef>
              <a:spcAft>
                <a:spcPts val="0"/>
              </a:spcAft>
              <a:buSzPts val="2400"/>
              <a:buFont typeface="Inter"/>
              <a:buNone/>
              <a:defRPr sz="3200" b="1">
                <a:latin typeface="Inter"/>
                <a:ea typeface="Inter"/>
                <a:cs typeface="Inter"/>
                <a:sym typeface="Inter"/>
              </a:defRPr>
            </a:lvl5pPr>
            <a:lvl6pPr lvl="5" algn="ctr" rtl="0">
              <a:spcBef>
                <a:spcPts val="0"/>
              </a:spcBef>
              <a:spcAft>
                <a:spcPts val="0"/>
              </a:spcAft>
              <a:buSzPts val="2400"/>
              <a:buFont typeface="Inter"/>
              <a:buNone/>
              <a:defRPr sz="3200" b="1">
                <a:latin typeface="Inter"/>
                <a:ea typeface="Inter"/>
                <a:cs typeface="Inter"/>
                <a:sym typeface="Inter"/>
              </a:defRPr>
            </a:lvl6pPr>
            <a:lvl7pPr lvl="6" algn="ctr" rtl="0">
              <a:spcBef>
                <a:spcPts val="0"/>
              </a:spcBef>
              <a:spcAft>
                <a:spcPts val="0"/>
              </a:spcAft>
              <a:buSzPts val="2400"/>
              <a:buFont typeface="Inter"/>
              <a:buNone/>
              <a:defRPr sz="3200" b="1">
                <a:latin typeface="Inter"/>
                <a:ea typeface="Inter"/>
                <a:cs typeface="Inter"/>
                <a:sym typeface="Inter"/>
              </a:defRPr>
            </a:lvl7pPr>
            <a:lvl8pPr lvl="7" algn="ctr" rtl="0">
              <a:spcBef>
                <a:spcPts val="0"/>
              </a:spcBef>
              <a:spcAft>
                <a:spcPts val="0"/>
              </a:spcAft>
              <a:buSzPts val="2400"/>
              <a:buFont typeface="Inter"/>
              <a:buNone/>
              <a:defRPr sz="3200" b="1">
                <a:latin typeface="Inter"/>
                <a:ea typeface="Inter"/>
                <a:cs typeface="Inter"/>
                <a:sym typeface="Inter"/>
              </a:defRPr>
            </a:lvl8pPr>
            <a:lvl9pPr lvl="8" algn="ctr" rtl="0">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20153336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1811" y="1562967"/>
            <a:ext cx="9027600" cy="273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70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2191803" y="4349033"/>
            <a:ext cx="9027600" cy="742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133">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581795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291233" y="2969400"/>
            <a:ext cx="5950000" cy="1122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267">
                <a:solidFill>
                  <a:schemeClr val="accent1"/>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4" name="Google Shape;14;p3"/>
          <p:cNvSpPr txBox="1">
            <a:spLocks noGrp="1"/>
          </p:cNvSpPr>
          <p:nvPr>
            <p:ph type="subTitle" idx="1"/>
          </p:nvPr>
        </p:nvSpPr>
        <p:spPr>
          <a:xfrm>
            <a:off x="5291033" y="4060500"/>
            <a:ext cx="5950000" cy="904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67"/>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5" name="Google Shape;15;p3"/>
          <p:cNvSpPr txBox="1">
            <a:spLocks noGrp="1"/>
          </p:cNvSpPr>
          <p:nvPr>
            <p:ph type="title" idx="2" hasCustomPrompt="1"/>
          </p:nvPr>
        </p:nvSpPr>
        <p:spPr>
          <a:xfrm>
            <a:off x="5291133" y="1683100"/>
            <a:ext cx="5950000" cy="1522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9600">
                <a:solidFill>
                  <a:schemeClr val="dk2"/>
                </a:solidFill>
              </a:defRPr>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r>
              <a:t>xx%</a:t>
            </a:r>
          </a:p>
        </p:txBody>
      </p:sp>
      <p:sp>
        <p:nvSpPr>
          <p:cNvPr id="16" name="Google Shape;16;p3"/>
          <p:cNvSpPr/>
          <p:nvPr/>
        </p:nvSpPr>
        <p:spPr>
          <a:xfrm rot="10800000" flipH="1">
            <a:off x="1922567" y="3428800"/>
            <a:ext cx="1621600" cy="212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 name="Google Shape;17;p3"/>
          <p:cNvSpPr/>
          <p:nvPr/>
        </p:nvSpPr>
        <p:spPr>
          <a:xfrm rot="10800000" flipH="1">
            <a:off x="3544167" y="0"/>
            <a:ext cx="16216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076757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50967" y="512064"/>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950967"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4" name="Google Shape;24;p5"/>
          <p:cNvSpPr txBox="1">
            <a:spLocks noGrp="1"/>
          </p:cNvSpPr>
          <p:nvPr>
            <p:ph type="body" idx="2"/>
          </p:nvPr>
        </p:nvSpPr>
        <p:spPr>
          <a:xfrm>
            <a:off x="5283200" y="3162233"/>
            <a:ext cx="3982800" cy="170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rgbClr val="000043"/>
              </a:buClr>
              <a:buSzPts val="1400"/>
              <a:buFont typeface="Quicksand Medium"/>
              <a:buChar char=""/>
              <a:defRPr sz="1867">
                <a:solidFill>
                  <a:schemeClr val="dk1"/>
                </a:solidFill>
              </a:defRPr>
            </a:lvl1pPr>
            <a:lvl2pPr marL="1219170" lvl="1" indent="-423323">
              <a:spcBef>
                <a:spcPts val="0"/>
              </a:spcBef>
              <a:spcAft>
                <a:spcPts val="0"/>
              </a:spcAft>
              <a:buClr>
                <a:srgbClr val="000043"/>
              </a:buClr>
              <a:buSzPts val="1400"/>
              <a:buFont typeface="Quicksand Medium"/>
              <a:buChar char="●"/>
              <a:defRPr sz="1600"/>
            </a:lvl2pPr>
            <a:lvl3pPr marL="1828754" lvl="2" indent="-423323">
              <a:spcBef>
                <a:spcPts val="2133"/>
              </a:spcBef>
              <a:spcAft>
                <a:spcPts val="0"/>
              </a:spcAft>
              <a:buClr>
                <a:srgbClr val="000043"/>
              </a:buClr>
              <a:buSzPts val="1400"/>
              <a:buFont typeface="Quicksand Medium"/>
              <a:buChar char="■"/>
              <a:defRPr sz="1600"/>
            </a:lvl3pPr>
            <a:lvl4pPr marL="2438339" lvl="3" indent="-423323">
              <a:spcBef>
                <a:spcPts val="2133"/>
              </a:spcBef>
              <a:spcAft>
                <a:spcPts val="0"/>
              </a:spcAft>
              <a:buClr>
                <a:srgbClr val="000043"/>
              </a:buClr>
              <a:buSzPts val="1400"/>
              <a:buFont typeface="Quicksand Medium"/>
              <a:buChar char="●"/>
              <a:defRPr sz="1600"/>
            </a:lvl4pPr>
            <a:lvl5pPr marL="3047924" lvl="4" indent="-423323">
              <a:spcBef>
                <a:spcPts val="2133"/>
              </a:spcBef>
              <a:spcAft>
                <a:spcPts val="0"/>
              </a:spcAft>
              <a:buClr>
                <a:srgbClr val="000043"/>
              </a:buClr>
              <a:buSzPts val="1400"/>
              <a:buFont typeface="Quicksand Medium"/>
              <a:buChar char="○"/>
              <a:defRPr sz="1600"/>
            </a:lvl5pPr>
            <a:lvl6pPr marL="3657509" lvl="5" indent="-423323">
              <a:spcBef>
                <a:spcPts val="2133"/>
              </a:spcBef>
              <a:spcAft>
                <a:spcPts val="0"/>
              </a:spcAft>
              <a:buClr>
                <a:srgbClr val="000043"/>
              </a:buClr>
              <a:buSzPts val="1400"/>
              <a:buFont typeface="Quicksand Medium"/>
              <a:buChar char="■"/>
              <a:defRPr sz="1600"/>
            </a:lvl6pPr>
            <a:lvl7pPr marL="4267093" lvl="6" indent="-423323">
              <a:spcBef>
                <a:spcPts val="2133"/>
              </a:spcBef>
              <a:spcAft>
                <a:spcPts val="0"/>
              </a:spcAft>
              <a:buClr>
                <a:srgbClr val="000043"/>
              </a:buClr>
              <a:buSzPts val="1400"/>
              <a:buFont typeface="Quicksand Medium"/>
              <a:buChar char="●"/>
              <a:defRPr sz="1600"/>
            </a:lvl7pPr>
            <a:lvl8pPr marL="4876678" lvl="7" indent="-423323">
              <a:spcBef>
                <a:spcPts val="2133"/>
              </a:spcBef>
              <a:spcAft>
                <a:spcPts val="0"/>
              </a:spcAft>
              <a:buClr>
                <a:srgbClr val="000043"/>
              </a:buClr>
              <a:buSzPts val="1400"/>
              <a:buFont typeface="Quicksand Medium"/>
              <a:buChar char="○"/>
              <a:defRPr sz="1600"/>
            </a:lvl8pPr>
            <a:lvl9pPr marL="5486263" lvl="8" indent="-423323">
              <a:spcBef>
                <a:spcPts val="2133"/>
              </a:spcBef>
              <a:spcAft>
                <a:spcPts val="2133"/>
              </a:spcAft>
              <a:buClr>
                <a:srgbClr val="000043"/>
              </a:buClr>
              <a:buSzPts val="1400"/>
              <a:buFont typeface="Quicksand Medium"/>
              <a:buChar char="■"/>
              <a:defRPr sz="1600"/>
            </a:lvl9pPr>
          </a:lstStyle>
          <a:p>
            <a:pPr lvl="0"/>
            <a:r>
              <a:rPr lang="en-US"/>
              <a:t>Click to edit Master text styles</a:t>
            </a:r>
          </a:p>
        </p:txBody>
      </p:sp>
      <p:sp>
        <p:nvSpPr>
          <p:cNvPr id="25" name="Google Shape;25;p5"/>
          <p:cNvSpPr txBox="1">
            <a:spLocks noGrp="1"/>
          </p:cNvSpPr>
          <p:nvPr>
            <p:ph type="subTitle" idx="3"/>
          </p:nvPr>
        </p:nvSpPr>
        <p:spPr>
          <a:xfrm>
            <a:off x="950967" y="2567733"/>
            <a:ext cx="3982800" cy="62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None/>
              <a:defRPr b="1">
                <a:solidFill>
                  <a:schemeClr val="accent1"/>
                </a:solidFill>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26" name="Google Shape;26;p5"/>
          <p:cNvSpPr txBox="1">
            <a:spLocks noGrp="1"/>
          </p:cNvSpPr>
          <p:nvPr>
            <p:ph type="subTitle" idx="4"/>
          </p:nvPr>
        </p:nvSpPr>
        <p:spPr>
          <a:xfrm>
            <a:off x="5283200" y="2567733"/>
            <a:ext cx="3982800" cy="62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b="1">
                <a:solidFill>
                  <a:schemeClr val="accent1"/>
                </a:solidFill>
              </a:defRPr>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7" name="Google Shape;27;p5"/>
          <p:cNvSpPr/>
          <p:nvPr/>
        </p:nvSpPr>
        <p:spPr>
          <a:xfrm>
            <a:off x="10027600" y="27348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 name="Google Shape;28;p5"/>
          <p:cNvSpPr/>
          <p:nvPr/>
        </p:nvSpPr>
        <p:spPr>
          <a:xfrm>
            <a:off x="8406000" y="0"/>
            <a:ext cx="1621600" cy="2734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603495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542033" y="1787200"/>
            <a:ext cx="56428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4" name="Google Shape;34;p7"/>
          <p:cNvSpPr txBox="1">
            <a:spLocks noGrp="1"/>
          </p:cNvSpPr>
          <p:nvPr>
            <p:ph type="body" idx="1"/>
          </p:nvPr>
        </p:nvSpPr>
        <p:spPr>
          <a:xfrm>
            <a:off x="1542033" y="2794800"/>
            <a:ext cx="5642800" cy="2682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867">
                <a:solidFill>
                  <a:schemeClr val="accent2"/>
                </a:solidFill>
              </a:defRPr>
            </a:lvl1pPr>
            <a:lvl2pPr marL="1219170" lvl="1" indent="-406390">
              <a:spcBef>
                <a:spcPts val="0"/>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35" name="Google Shape;35;p7"/>
          <p:cNvSpPr/>
          <p:nvPr/>
        </p:nvSpPr>
        <p:spPr>
          <a:xfrm>
            <a:off x="8976167"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7"/>
          <p:cNvSpPr/>
          <p:nvPr/>
        </p:nvSpPr>
        <p:spPr>
          <a:xfrm>
            <a:off x="10601767" y="34290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746909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950967" y="725433"/>
            <a:ext cx="5945200" cy="2334400"/>
          </a:xfrm>
          <a:prstGeom prst="rect">
            <a:avLst/>
          </a:prstGeom>
          <a:solidFill>
            <a:schemeClr val="dk2"/>
          </a:solidFill>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sz="5067" b="1">
                <a:solidFill>
                  <a:schemeClr val="lt1"/>
                </a:solidFill>
              </a:defRPr>
            </a:lvl1pPr>
          </a:lstStyle>
          <a:p>
            <a:pPr lvl="0"/>
            <a:r>
              <a:rPr lang="en-US"/>
              <a:t>Click to edit Master text styles</a:t>
            </a:r>
          </a:p>
        </p:txBody>
      </p:sp>
    </p:spTree>
    <p:extLst>
      <p:ext uri="{BB962C8B-B14F-4D97-AF65-F5344CB8AC3E}">
        <p14:creationId xmlns:p14="http://schemas.microsoft.com/office/powerpoint/2010/main" val="34728908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950967" y="1882867"/>
            <a:ext cx="10290000" cy="2210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266">
                <a:solidFill>
                  <a:schemeClr val="accent3"/>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2" name="Google Shape;52;p11"/>
          <p:cNvSpPr txBox="1">
            <a:spLocks noGrp="1"/>
          </p:cNvSpPr>
          <p:nvPr>
            <p:ph type="body" idx="1"/>
          </p:nvPr>
        </p:nvSpPr>
        <p:spPr>
          <a:xfrm>
            <a:off x="951200" y="4092833"/>
            <a:ext cx="10290000" cy="882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sz="1867">
                <a:solidFill>
                  <a:schemeClr val="dk1"/>
                </a:solidFill>
              </a:defRPr>
            </a:lvl1pPr>
            <a:lvl2pPr marL="1219170" lvl="1" indent="-423323" algn="ctr">
              <a:spcBef>
                <a:spcPts val="0"/>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53" name="Google Shape;53;p1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11"/>
          <p:cNvSpPr/>
          <p:nvPr/>
        </p:nvSpPr>
        <p:spPr>
          <a:xfrm rot="10800000" flipH="1">
            <a:off x="10570400"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92374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extLst>
      <p:ext uri="{BB962C8B-B14F-4D97-AF65-F5344CB8AC3E}">
        <p14:creationId xmlns:p14="http://schemas.microsoft.com/office/powerpoint/2010/main" val="218234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p:nvPr/>
        </p:nvSpPr>
        <p:spPr>
          <a:xfrm>
            <a:off x="950967" y="719333"/>
            <a:ext cx="10279600" cy="541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8"/>
          <p:cNvSpPr txBox="1">
            <a:spLocks noGrp="1"/>
          </p:cNvSpPr>
          <p:nvPr>
            <p:ph type="title"/>
          </p:nvPr>
        </p:nvSpPr>
        <p:spPr>
          <a:xfrm>
            <a:off x="956200" y="2018600"/>
            <a:ext cx="10279600" cy="2820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5000"/>
              <a:buFont typeface="Playfair Display"/>
              <a:buNone/>
              <a:defRPr sz="9066">
                <a:solidFill>
                  <a:schemeClr val="dk2"/>
                </a:solidFill>
                <a:latin typeface="Playfair Display"/>
                <a:ea typeface="Playfair Display"/>
                <a:cs typeface="Playfair Display"/>
                <a:sym typeface="Playfair Display"/>
              </a:defRPr>
            </a:lvl1pPr>
            <a:lvl2pPr lvl="1"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2pPr>
            <a:lvl3pPr lvl="2"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3pPr>
            <a:lvl4pPr lvl="3"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4pPr>
            <a:lvl5pPr lvl="4"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5pPr>
            <a:lvl6pPr lvl="5"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6pPr>
            <a:lvl7pPr lvl="6"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7pPr>
            <a:lvl8pPr lvl="7"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8pPr>
            <a:lvl9pPr lvl="8" algn="ctr">
              <a:spcBef>
                <a:spcPts val="0"/>
              </a:spcBef>
              <a:spcAft>
                <a:spcPts val="0"/>
              </a:spcAft>
              <a:buClr>
                <a:schemeClr val="dk2"/>
              </a:buClr>
              <a:buSzPts val="5000"/>
              <a:buFont typeface="Playfair Display"/>
              <a:buNone/>
              <a:defRPr sz="6667">
                <a:solidFill>
                  <a:schemeClr val="dk2"/>
                </a:solidFill>
                <a:latin typeface="Playfair Display"/>
                <a:ea typeface="Playfair Display"/>
                <a:cs typeface="Playfair Display"/>
                <a:sym typeface="Playfair Display"/>
              </a:defRPr>
            </a:lvl9pPr>
          </a:lstStyle>
          <a:p>
            <a:r>
              <a:rPr lang="en-US"/>
              <a:t>Click to edit Master title style</a:t>
            </a:r>
            <a:endParaRPr/>
          </a:p>
        </p:txBody>
      </p:sp>
    </p:spTree>
    <p:extLst>
      <p:ext uri="{BB962C8B-B14F-4D97-AF65-F5344CB8AC3E}">
        <p14:creationId xmlns:p14="http://schemas.microsoft.com/office/powerpoint/2010/main" val="13081318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3578600" y="4364700"/>
            <a:ext cx="7676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4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8" name="Google Shape;58;p13"/>
          <p:cNvSpPr txBox="1">
            <a:spLocks noGrp="1"/>
          </p:cNvSpPr>
          <p:nvPr>
            <p:ph type="subTitle" idx="1"/>
          </p:nvPr>
        </p:nvSpPr>
        <p:spPr>
          <a:xfrm flipH="1">
            <a:off x="3578667" y="1662967"/>
            <a:ext cx="7676400" cy="247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3733">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 name="Google Shape;59;p13"/>
          <p:cNvSpPr/>
          <p:nvPr/>
        </p:nvSpPr>
        <p:spPr>
          <a:xfrm rot="10800000" flipH="1">
            <a:off x="1621600" y="3429000"/>
            <a:ext cx="1621600" cy="34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13"/>
          <p:cNvSpPr/>
          <p:nvPr/>
        </p:nvSpPr>
        <p:spPr>
          <a:xfrm rot="10800000" flipH="1">
            <a:off x="0" y="1415767"/>
            <a:ext cx="1621600" cy="201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855930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63" name="Google Shape;63;p14"/>
          <p:cNvSpPr txBox="1">
            <a:spLocks noGrp="1"/>
          </p:cNvSpPr>
          <p:nvPr>
            <p:ph type="ctrTitle" idx="2"/>
          </p:nvPr>
        </p:nvSpPr>
        <p:spPr>
          <a:xfrm>
            <a:off x="3080467"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4" name="Google Shape;64;p14"/>
          <p:cNvSpPr txBox="1">
            <a:spLocks noGrp="1"/>
          </p:cNvSpPr>
          <p:nvPr>
            <p:ph type="title" idx="3" hasCustomPrompt="1"/>
          </p:nvPr>
        </p:nvSpPr>
        <p:spPr>
          <a:xfrm>
            <a:off x="957067"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080467" y="2478500"/>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6" name="Google Shape;66;p14"/>
          <p:cNvSpPr txBox="1">
            <a:spLocks noGrp="1"/>
          </p:cNvSpPr>
          <p:nvPr>
            <p:ph type="ctrTitle" idx="4"/>
          </p:nvPr>
        </p:nvSpPr>
        <p:spPr>
          <a:xfrm>
            <a:off x="8310733" y="1929084"/>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67" name="Google Shape;67;p14"/>
          <p:cNvSpPr txBox="1">
            <a:spLocks noGrp="1"/>
          </p:cNvSpPr>
          <p:nvPr>
            <p:ph type="title" idx="5" hasCustomPrompt="1"/>
          </p:nvPr>
        </p:nvSpPr>
        <p:spPr>
          <a:xfrm>
            <a:off x="6248533" y="2028033"/>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8367733" y="2478504"/>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69" name="Google Shape;69;p14"/>
          <p:cNvSpPr txBox="1">
            <a:spLocks noGrp="1"/>
          </p:cNvSpPr>
          <p:nvPr>
            <p:ph type="ctrTitle" idx="7"/>
          </p:nvPr>
        </p:nvSpPr>
        <p:spPr>
          <a:xfrm>
            <a:off x="3080467" y="3825036"/>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0" name="Google Shape;70;p14"/>
          <p:cNvSpPr txBox="1">
            <a:spLocks noGrp="1"/>
          </p:cNvSpPr>
          <p:nvPr>
            <p:ph type="title" idx="8" hasCustomPrompt="1"/>
          </p:nvPr>
        </p:nvSpPr>
        <p:spPr>
          <a:xfrm>
            <a:off x="957067"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3080467"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2" name="Google Shape;72;p14"/>
          <p:cNvSpPr txBox="1">
            <a:spLocks noGrp="1"/>
          </p:cNvSpPr>
          <p:nvPr>
            <p:ph type="ctrTitle" idx="13"/>
          </p:nvPr>
        </p:nvSpPr>
        <p:spPr>
          <a:xfrm>
            <a:off x="8367533" y="3825033"/>
            <a:ext cx="2867200" cy="512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24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667">
                <a:latin typeface="Montserrat"/>
                <a:ea typeface="Montserrat"/>
                <a:cs typeface="Montserrat"/>
                <a:sym typeface="Montserrat"/>
              </a:defRPr>
            </a:lvl2pPr>
            <a:lvl3pPr lvl="2" rtl="0">
              <a:spcBef>
                <a:spcPts val="0"/>
              </a:spcBef>
              <a:spcAft>
                <a:spcPts val="0"/>
              </a:spcAft>
              <a:buSzPts val="2000"/>
              <a:buFont typeface="Montserrat"/>
              <a:buNone/>
              <a:defRPr sz="2667">
                <a:latin typeface="Montserrat"/>
                <a:ea typeface="Montserrat"/>
                <a:cs typeface="Montserrat"/>
                <a:sym typeface="Montserrat"/>
              </a:defRPr>
            </a:lvl3pPr>
            <a:lvl4pPr lvl="3" rtl="0">
              <a:spcBef>
                <a:spcPts val="0"/>
              </a:spcBef>
              <a:spcAft>
                <a:spcPts val="0"/>
              </a:spcAft>
              <a:buSzPts val="2000"/>
              <a:buFont typeface="Montserrat"/>
              <a:buNone/>
              <a:defRPr sz="2667">
                <a:latin typeface="Montserrat"/>
                <a:ea typeface="Montserrat"/>
                <a:cs typeface="Montserrat"/>
                <a:sym typeface="Montserrat"/>
              </a:defRPr>
            </a:lvl4pPr>
            <a:lvl5pPr lvl="4" rtl="0">
              <a:spcBef>
                <a:spcPts val="0"/>
              </a:spcBef>
              <a:spcAft>
                <a:spcPts val="0"/>
              </a:spcAft>
              <a:buSzPts val="2000"/>
              <a:buFont typeface="Montserrat"/>
              <a:buNone/>
              <a:defRPr sz="2667">
                <a:latin typeface="Montserrat"/>
                <a:ea typeface="Montserrat"/>
                <a:cs typeface="Montserrat"/>
                <a:sym typeface="Montserrat"/>
              </a:defRPr>
            </a:lvl5pPr>
            <a:lvl6pPr lvl="5" rtl="0">
              <a:spcBef>
                <a:spcPts val="0"/>
              </a:spcBef>
              <a:spcAft>
                <a:spcPts val="0"/>
              </a:spcAft>
              <a:buSzPts val="2000"/>
              <a:buFont typeface="Montserrat"/>
              <a:buNone/>
              <a:defRPr sz="2667">
                <a:latin typeface="Montserrat"/>
                <a:ea typeface="Montserrat"/>
                <a:cs typeface="Montserrat"/>
                <a:sym typeface="Montserrat"/>
              </a:defRPr>
            </a:lvl6pPr>
            <a:lvl7pPr lvl="6" rtl="0">
              <a:spcBef>
                <a:spcPts val="0"/>
              </a:spcBef>
              <a:spcAft>
                <a:spcPts val="0"/>
              </a:spcAft>
              <a:buSzPts val="2000"/>
              <a:buFont typeface="Montserrat"/>
              <a:buNone/>
              <a:defRPr sz="2667">
                <a:latin typeface="Montserrat"/>
                <a:ea typeface="Montserrat"/>
                <a:cs typeface="Montserrat"/>
                <a:sym typeface="Montserrat"/>
              </a:defRPr>
            </a:lvl7pPr>
            <a:lvl8pPr lvl="7" rtl="0">
              <a:spcBef>
                <a:spcPts val="0"/>
              </a:spcBef>
              <a:spcAft>
                <a:spcPts val="0"/>
              </a:spcAft>
              <a:buSzPts val="2000"/>
              <a:buFont typeface="Montserrat"/>
              <a:buNone/>
              <a:defRPr sz="2667">
                <a:latin typeface="Montserrat"/>
                <a:ea typeface="Montserrat"/>
                <a:cs typeface="Montserrat"/>
                <a:sym typeface="Montserrat"/>
              </a:defRPr>
            </a:lvl8pPr>
            <a:lvl9pPr lvl="8" rtl="0">
              <a:spcBef>
                <a:spcPts val="0"/>
              </a:spcBef>
              <a:spcAft>
                <a:spcPts val="0"/>
              </a:spcAft>
              <a:buSzPts val="2000"/>
              <a:buFont typeface="Montserrat"/>
              <a:buNone/>
              <a:defRPr sz="2667">
                <a:latin typeface="Montserrat"/>
                <a:ea typeface="Montserrat"/>
                <a:cs typeface="Montserrat"/>
                <a:sym typeface="Montserrat"/>
              </a:defRPr>
            </a:lvl9pPr>
          </a:lstStyle>
          <a:p>
            <a:r>
              <a:rPr lang="en-US"/>
              <a:t>Click to edit Master title style</a:t>
            </a:r>
            <a:endParaRPr/>
          </a:p>
        </p:txBody>
      </p:sp>
      <p:sp>
        <p:nvSpPr>
          <p:cNvPr id="73" name="Google Shape;73;p14"/>
          <p:cNvSpPr txBox="1">
            <a:spLocks noGrp="1"/>
          </p:cNvSpPr>
          <p:nvPr>
            <p:ph type="title" idx="14" hasCustomPrompt="1"/>
          </p:nvPr>
        </p:nvSpPr>
        <p:spPr>
          <a:xfrm>
            <a:off x="6248533" y="3947267"/>
            <a:ext cx="1991200" cy="125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9333">
                <a:solidFill>
                  <a:schemeClr val="dk2"/>
                </a:solidFill>
              </a:defRPr>
            </a:lvl1pPr>
            <a:lvl2pPr lvl="1"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10666">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8367733" y="4397767"/>
            <a:ext cx="2867200" cy="1023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867">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2133"/>
              </a:spcBef>
              <a:spcAft>
                <a:spcPts val="0"/>
              </a:spcAft>
              <a:buSzPts val="1400"/>
              <a:buFont typeface="Montserrat"/>
              <a:buNone/>
              <a:defRPr>
                <a:latin typeface="Montserrat"/>
                <a:ea typeface="Montserrat"/>
                <a:cs typeface="Montserrat"/>
                <a:sym typeface="Montserrat"/>
              </a:defRPr>
            </a:lvl3pPr>
            <a:lvl4pPr lvl="3" rtl="0">
              <a:spcBef>
                <a:spcPts val="2133"/>
              </a:spcBef>
              <a:spcAft>
                <a:spcPts val="0"/>
              </a:spcAft>
              <a:buSzPts val="1400"/>
              <a:buFont typeface="Montserrat"/>
              <a:buNone/>
              <a:defRPr>
                <a:latin typeface="Montserrat"/>
                <a:ea typeface="Montserrat"/>
                <a:cs typeface="Montserrat"/>
                <a:sym typeface="Montserrat"/>
              </a:defRPr>
            </a:lvl4pPr>
            <a:lvl5pPr lvl="4" rtl="0">
              <a:spcBef>
                <a:spcPts val="2133"/>
              </a:spcBef>
              <a:spcAft>
                <a:spcPts val="0"/>
              </a:spcAft>
              <a:buSzPts val="1400"/>
              <a:buFont typeface="Montserrat"/>
              <a:buNone/>
              <a:defRPr>
                <a:latin typeface="Montserrat"/>
                <a:ea typeface="Montserrat"/>
                <a:cs typeface="Montserrat"/>
                <a:sym typeface="Montserrat"/>
              </a:defRPr>
            </a:lvl5pPr>
            <a:lvl6pPr lvl="5" rtl="0">
              <a:spcBef>
                <a:spcPts val="2133"/>
              </a:spcBef>
              <a:spcAft>
                <a:spcPts val="0"/>
              </a:spcAft>
              <a:buSzPts val="1400"/>
              <a:buFont typeface="Montserrat"/>
              <a:buNone/>
              <a:defRPr>
                <a:latin typeface="Montserrat"/>
                <a:ea typeface="Montserrat"/>
                <a:cs typeface="Montserrat"/>
                <a:sym typeface="Montserrat"/>
              </a:defRPr>
            </a:lvl6pPr>
            <a:lvl7pPr lvl="6" rtl="0">
              <a:spcBef>
                <a:spcPts val="2133"/>
              </a:spcBef>
              <a:spcAft>
                <a:spcPts val="0"/>
              </a:spcAft>
              <a:buSzPts val="1400"/>
              <a:buFont typeface="Montserrat"/>
              <a:buNone/>
              <a:defRPr>
                <a:latin typeface="Montserrat"/>
                <a:ea typeface="Montserrat"/>
                <a:cs typeface="Montserrat"/>
                <a:sym typeface="Montserrat"/>
              </a:defRPr>
            </a:lvl7pPr>
            <a:lvl8pPr lvl="7" rtl="0">
              <a:spcBef>
                <a:spcPts val="2133"/>
              </a:spcBef>
              <a:spcAft>
                <a:spcPts val="0"/>
              </a:spcAft>
              <a:buSzPts val="1400"/>
              <a:buFont typeface="Montserrat"/>
              <a:buNone/>
              <a:defRPr>
                <a:latin typeface="Montserrat"/>
                <a:ea typeface="Montserrat"/>
                <a:cs typeface="Montserrat"/>
                <a:sym typeface="Montserrat"/>
              </a:defRPr>
            </a:lvl8pPr>
            <a:lvl9pPr lvl="8" rtl="0">
              <a:spcBef>
                <a:spcPts val="2133"/>
              </a:spcBef>
              <a:spcAft>
                <a:spcPts val="2133"/>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
        <p:nvSpPr>
          <p:cNvPr id="75" name="Google Shape;75;p14"/>
          <p:cNvSpPr/>
          <p:nvPr/>
        </p:nvSpPr>
        <p:spPr>
          <a:xfrm>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14"/>
          <p:cNvSpPr/>
          <p:nvPr/>
        </p:nvSpPr>
        <p:spPr>
          <a:xfrm>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893494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79" name="Google Shape;79;p15"/>
          <p:cNvSpPr txBox="1">
            <a:spLocks noGrp="1"/>
          </p:cNvSpPr>
          <p:nvPr>
            <p:ph type="subTitle" idx="1"/>
          </p:nvPr>
        </p:nvSpPr>
        <p:spPr>
          <a:xfrm>
            <a:off x="19389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0" name="Google Shape;80;p15"/>
          <p:cNvSpPr txBox="1">
            <a:spLocks noGrp="1"/>
          </p:cNvSpPr>
          <p:nvPr>
            <p:ph type="subTitle" idx="2"/>
          </p:nvPr>
        </p:nvSpPr>
        <p:spPr>
          <a:xfrm>
            <a:off x="19389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1" name="Google Shape;81;p15"/>
          <p:cNvSpPr txBox="1">
            <a:spLocks noGrp="1"/>
          </p:cNvSpPr>
          <p:nvPr>
            <p:ph type="subTitle" idx="3"/>
          </p:nvPr>
        </p:nvSpPr>
        <p:spPr>
          <a:xfrm>
            <a:off x="7237167" y="4521733"/>
            <a:ext cx="3015600" cy="54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2133"/>
              </a:spcBef>
              <a:spcAft>
                <a:spcPts val="0"/>
              </a:spcAft>
              <a:buNone/>
              <a:defRPr b="1">
                <a:solidFill>
                  <a:schemeClr val="accent1"/>
                </a:solidFill>
              </a:defRPr>
            </a:lvl2pPr>
            <a:lvl3pPr lvl="2" algn="ctr" rtl="0">
              <a:spcBef>
                <a:spcPts val="2133"/>
              </a:spcBef>
              <a:spcAft>
                <a:spcPts val="0"/>
              </a:spcAft>
              <a:buNone/>
              <a:defRPr b="1">
                <a:solidFill>
                  <a:schemeClr val="accent1"/>
                </a:solidFill>
              </a:defRPr>
            </a:lvl3pPr>
            <a:lvl4pPr lvl="3" algn="ctr" rtl="0">
              <a:spcBef>
                <a:spcPts val="2133"/>
              </a:spcBef>
              <a:spcAft>
                <a:spcPts val="0"/>
              </a:spcAft>
              <a:buNone/>
              <a:defRPr b="1">
                <a:solidFill>
                  <a:schemeClr val="accent1"/>
                </a:solidFill>
              </a:defRPr>
            </a:lvl4pPr>
            <a:lvl5pPr lvl="4" algn="ctr" rtl="0">
              <a:spcBef>
                <a:spcPts val="2133"/>
              </a:spcBef>
              <a:spcAft>
                <a:spcPts val="0"/>
              </a:spcAft>
              <a:buNone/>
              <a:defRPr b="1">
                <a:solidFill>
                  <a:schemeClr val="accent1"/>
                </a:solidFill>
              </a:defRPr>
            </a:lvl5pPr>
            <a:lvl6pPr lvl="5" algn="ctr" rtl="0">
              <a:spcBef>
                <a:spcPts val="2133"/>
              </a:spcBef>
              <a:spcAft>
                <a:spcPts val="0"/>
              </a:spcAft>
              <a:buNone/>
              <a:defRPr b="1">
                <a:solidFill>
                  <a:schemeClr val="accent1"/>
                </a:solidFill>
              </a:defRPr>
            </a:lvl6pPr>
            <a:lvl7pPr lvl="6" algn="ctr" rtl="0">
              <a:spcBef>
                <a:spcPts val="2133"/>
              </a:spcBef>
              <a:spcAft>
                <a:spcPts val="0"/>
              </a:spcAft>
              <a:buNone/>
              <a:defRPr b="1">
                <a:solidFill>
                  <a:schemeClr val="accent1"/>
                </a:solidFill>
              </a:defRPr>
            </a:lvl7pPr>
            <a:lvl8pPr lvl="7" algn="ctr" rtl="0">
              <a:spcBef>
                <a:spcPts val="2133"/>
              </a:spcBef>
              <a:spcAft>
                <a:spcPts val="0"/>
              </a:spcAft>
              <a:buNone/>
              <a:defRPr b="1">
                <a:solidFill>
                  <a:schemeClr val="accent1"/>
                </a:solidFill>
              </a:defRPr>
            </a:lvl8pPr>
            <a:lvl9pPr lvl="8" algn="ctr" rtl="0">
              <a:spcBef>
                <a:spcPts val="2133"/>
              </a:spcBef>
              <a:spcAft>
                <a:spcPts val="2133"/>
              </a:spcAft>
              <a:buNone/>
              <a:defRPr b="1">
                <a:solidFill>
                  <a:schemeClr val="accent1"/>
                </a:solidFill>
              </a:defRPr>
            </a:lvl9pPr>
          </a:lstStyle>
          <a:p>
            <a:r>
              <a:rPr lang="en-US"/>
              <a:t>Click to edit Master subtitle style</a:t>
            </a:r>
            <a:endParaRPr/>
          </a:p>
        </p:txBody>
      </p:sp>
      <p:sp>
        <p:nvSpPr>
          <p:cNvPr id="82" name="Google Shape;82;p15"/>
          <p:cNvSpPr txBox="1">
            <a:spLocks noGrp="1"/>
          </p:cNvSpPr>
          <p:nvPr>
            <p:ph type="subTitle" idx="4"/>
          </p:nvPr>
        </p:nvSpPr>
        <p:spPr>
          <a:xfrm>
            <a:off x="7237167" y="5022333"/>
            <a:ext cx="30156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a:solidFill>
                  <a:schemeClr val="dk1"/>
                </a:solidFill>
              </a:defRPr>
            </a:lvl1pPr>
            <a:lvl2pPr lvl="1" algn="ctr" rtl="0">
              <a:lnSpc>
                <a:spcPct val="100000"/>
              </a:lnSpc>
              <a:spcBef>
                <a:spcPts val="0"/>
              </a:spcBef>
              <a:spcAft>
                <a:spcPts val="0"/>
              </a:spcAft>
              <a:buNone/>
              <a:defRPr sz="1867">
                <a:solidFill>
                  <a:schemeClr val="dk1"/>
                </a:solidFill>
              </a:defRPr>
            </a:lvl2pPr>
            <a:lvl3pPr lvl="2" algn="ctr" rtl="0">
              <a:lnSpc>
                <a:spcPct val="100000"/>
              </a:lnSpc>
              <a:spcBef>
                <a:spcPts val="0"/>
              </a:spcBef>
              <a:spcAft>
                <a:spcPts val="0"/>
              </a:spcAft>
              <a:buNone/>
              <a:defRPr sz="1867">
                <a:solidFill>
                  <a:schemeClr val="dk1"/>
                </a:solidFill>
              </a:defRPr>
            </a:lvl3pPr>
            <a:lvl4pPr lvl="3" algn="ctr" rtl="0">
              <a:lnSpc>
                <a:spcPct val="100000"/>
              </a:lnSpc>
              <a:spcBef>
                <a:spcPts val="0"/>
              </a:spcBef>
              <a:spcAft>
                <a:spcPts val="0"/>
              </a:spcAft>
              <a:buNone/>
              <a:defRPr sz="1867">
                <a:solidFill>
                  <a:schemeClr val="dk1"/>
                </a:solidFill>
              </a:defRPr>
            </a:lvl4pPr>
            <a:lvl5pPr lvl="4" algn="ctr" rtl="0">
              <a:lnSpc>
                <a:spcPct val="100000"/>
              </a:lnSpc>
              <a:spcBef>
                <a:spcPts val="0"/>
              </a:spcBef>
              <a:spcAft>
                <a:spcPts val="0"/>
              </a:spcAft>
              <a:buNone/>
              <a:defRPr sz="1867">
                <a:solidFill>
                  <a:schemeClr val="dk1"/>
                </a:solidFill>
              </a:defRPr>
            </a:lvl5pPr>
            <a:lvl6pPr lvl="5" algn="ctr" rtl="0">
              <a:lnSpc>
                <a:spcPct val="100000"/>
              </a:lnSpc>
              <a:spcBef>
                <a:spcPts val="0"/>
              </a:spcBef>
              <a:spcAft>
                <a:spcPts val="0"/>
              </a:spcAft>
              <a:buNone/>
              <a:defRPr sz="1867">
                <a:solidFill>
                  <a:schemeClr val="dk1"/>
                </a:solidFill>
              </a:defRPr>
            </a:lvl6pPr>
            <a:lvl7pPr lvl="6" algn="ctr" rtl="0">
              <a:lnSpc>
                <a:spcPct val="100000"/>
              </a:lnSpc>
              <a:spcBef>
                <a:spcPts val="0"/>
              </a:spcBef>
              <a:spcAft>
                <a:spcPts val="0"/>
              </a:spcAft>
              <a:buNone/>
              <a:defRPr sz="1867">
                <a:solidFill>
                  <a:schemeClr val="dk1"/>
                </a:solidFill>
              </a:defRPr>
            </a:lvl7pPr>
            <a:lvl8pPr lvl="7" algn="ctr" rtl="0">
              <a:lnSpc>
                <a:spcPct val="100000"/>
              </a:lnSpc>
              <a:spcBef>
                <a:spcPts val="0"/>
              </a:spcBef>
              <a:spcAft>
                <a:spcPts val="0"/>
              </a:spcAft>
              <a:buNone/>
              <a:defRPr sz="1867">
                <a:solidFill>
                  <a:schemeClr val="dk1"/>
                </a:solidFill>
              </a:defRPr>
            </a:lvl8pPr>
            <a:lvl9pPr lvl="8" algn="ct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83" name="Google Shape;83;p15"/>
          <p:cNvSpPr/>
          <p:nvPr/>
        </p:nvSpPr>
        <p:spPr>
          <a:xfrm rot="5400000">
            <a:off x="-2841800" y="2733333"/>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829515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86" name="Google Shape;86;p16"/>
          <p:cNvSpPr txBox="1">
            <a:spLocks noGrp="1"/>
          </p:cNvSpPr>
          <p:nvPr>
            <p:ph type="subTitle" idx="1"/>
          </p:nvPr>
        </p:nvSpPr>
        <p:spPr>
          <a:xfrm>
            <a:off x="1465067" y="50336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7" name="Google Shape;87;p16"/>
          <p:cNvSpPr txBox="1">
            <a:spLocks noGrp="1"/>
          </p:cNvSpPr>
          <p:nvPr>
            <p:ph type="subTitle" idx="2"/>
          </p:nvPr>
        </p:nvSpPr>
        <p:spPr>
          <a:xfrm>
            <a:off x="1465067" y="40684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88" name="Google Shape;88;p16"/>
          <p:cNvSpPr txBox="1">
            <a:spLocks noGrp="1"/>
          </p:cNvSpPr>
          <p:nvPr>
            <p:ph type="subTitle" idx="3"/>
          </p:nvPr>
        </p:nvSpPr>
        <p:spPr>
          <a:xfrm>
            <a:off x="1465067" y="3087400"/>
            <a:ext cx="37508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89" name="Google Shape;89;p16"/>
          <p:cNvSpPr txBox="1">
            <a:spLocks noGrp="1"/>
          </p:cNvSpPr>
          <p:nvPr>
            <p:ph type="subTitle" idx="4"/>
          </p:nvPr>
        </p:nvSpPr>
        <p:spPr>
          <a:xfrm>
            <a:off x="1465067" y="2122200"/>
            <a:ext cx="37508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90" name="Google Shape;90;p16"/>
          <p:cNvSpPr/>
          <p:nvPr/>
        </p:nvSpPr>
        <p:spPr>
          <a:xfrm rot="10800000" flipH="1">
            <a:off x="7221600" y="1346800"/>
            <a:ext cx="1621600" cy="2082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16"/>
          <p:cNvSpPr/>
          <p:nvPr/>
        </p:nvSpPr>
        <p:spPr>
          <a:xfrm rot="10800000" flipH="1">
            <a:off x="8843200" y="3428800"/>
            <a:ext cx="1621600" cy="342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931311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04" name="Google Shape;104;p18"/>
          <p:cNvSpPr txBox="1">
            <a:spLocks noGrp="1"/>
          </p:cNvSpPr>
          <p:nvPr>
            <p:ph type="subTitle" idx="1"/>
          </p:nvPr>
        </p:nvSpPr>
        <p:spPr>
          <a:xfrm>
            <a:off x="2504367"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5" name="Google Shape;105;p18"/>
          <p:cNvSpPr txBox="1">
            <a:spLocks noGrp="1"/>
          </p:cNvSpPr>
          <p:nvPr>
            <p:ph type="subTitle" idx="2"/>
          </p:nvPr>
        </p:nvSpPr>
        <p:spPr>
          <a:xfrm>
            <a:off x="2504367" y="2325793"/>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6" name="Google Shape;106;p18"/>
          <p:cNvSpPr txBox="1">
            <a:spLocks noGrp="1"/>
          </p:cNvSpPr>
          <p:nvPr>
            <p:ph type="subTitle" idx="3"/>
          </p:nvPr>
        </p:nvSpPr>
        <p:spPr>
          <a:xfrm>
            <a:off x="7135329" y="1668900"/>
            <a:ext cx="3716800" cy="565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7" name="Google Shape;107;p18"/>
          <p:cNvSpPr txBox="1">
            <a:spLocks noGrp="1"/>
          </p:cNvSpPr>
          <p:nvPr>
            <p:ph type="subTitle" idx="4"/>
          </p:nvPr>
        </p:nvSpPr>
        <p:spPr>
          <a:xfrm>
            <a:off x="7135324" y="2325709"/>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08" name="Google Shape;108;p18"/>
          <p:cNvSpPr txBox="1">
            <a:spLocks noGrp="1"/>
          </p:cNvSpPr>
          <p:nvPr>
            <p:ph type="subTitle" idx="5"/>
          </p:nvPr>
        </p:nvSpPr>
        <p:spPr>
          <a:xfrm>
            <a:off x="2504367" y="3864197"/>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09" name="Google Shape;109;p18"/>
          <p:cNvSpPr txBox="1">
            <a:spLocks noGrp="1"/>
          </p:cNvSpPr>
          <p:nvPr>
            <p:ph type="subTitle" idx="6"/>
          </p:nvPr>
        </p:nvSpPr>
        <p:spPr>
          <a:xfrm>
            <a:off x="2504367"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0" name="Google Shape;110;p18"/>
          <p:cNvSpPr txBox="1">
            <a:spLocks noGrp="1"/>
          </p:cNvSpPr>
          <p:nvPr>
            <p:ph type="subTitle" idx="7"/>
          </p:nvPr>
        </p:nvSpPr>
        <p:spPr>
          <a:xfrm>
            <a:off x="7135233" y="3864208"/>
            <a:ext cx="3716800" cy="453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2133"/>
              </a:spcBef>
              <a:spcAft>
                <a:spcPts val="0"/>
              </a:spcAft>
              <a:buNone/>
              <a:defRPr b="1">
                <a:solidFill>
                  <a:schemeClr val="lt1"/>
                </a:solidFill>
              </a:defRPr>
            </a:lvl2pPr>
            <a:lvl3pPr lvl="2" rtl="0">
              <a:spcBef>
                <a:spcPts val="2133"/>
              </a:spcBef>
              <a:spcAft>
                <a:spcPts val="0"/>
              </a:spcAft>
              <a:buNone/>
              <a:defRPr b="1">
                <a:solidFill>
                  <a:schemeClr val="lt1"/>
                </a:solidFill>
              </a:defRPr>
            </a:lvl3pPr>
            <a:lvl4pPr lvl="3" rtl="0">
              <a:spcBef>
                <a:spcPts val="2133"/>
              </a:spcBef>
              <a:spcAft>
                <a:spcPts val="0"/>
              </a:spcAft>
              <a:buNone/>
              <a:defRPr b="1">
                <a:solidFill>
                  <a:schemeClr val="lt1"/>
                </a:solidFill>
              </a:defRPr>
            </a:lvl4pPr>
            <a:lvl5pPr lvl="4" rtl="0">
              <a:spcBef>
                <a:spcPts val="2133"/>
              </a:spcBef>
              <a:spcAft>
                <a:spcPts val="0"/>
              </a:spcAft>
              <a:buNone/>
              <a:defRPr b="1">
                <a:solidFill>
                  <a:schemeClr val="lt1"/>
                </a:solidFill>
              </a:defRPr>
            </a:lvl5pPr>
            <a:lvl6pPr lvl="5" rtl="0">
              <a:spcBef>
                <a:spcPts val="2133"/>
              </a:spcBef>
              <a:spcAft>
                <a:spcPts val="0"/>
              </a:spcAft>
              <a:buNone/>
              <a:defRPr b="1">
                <a:solidFill>
                  <a:schemeClr val="lt1"/>
                </a:solidFill>
              </a:defRPr>
            </a:lvl6pPr>
            <a:lvl7pPr lvl="6" rtl="0">
              <a:spcBef>
                <a:spcPts val="2133"/>
              </a:spcBef>
              <a:spcAft>
                <a:spcPts val="0"/>
              </a:spcAft>
              <a:buNone/>
              <a:defRPr b="1">
                <a:solidFill>
                  <a:schemeClr val="lt1"/>
                </a:solidFill>
              </a:defRPr>
            </a:lvl7pPr>
            <a:lvl8pPr lvl="7" rtl="0">
              <a:spcBef>
                <a:spcPts val="2133"/>
              </a:spcBef>
              <a:spcAft>
                <a:spcPts val="0"/>
              </a:spcAft>
              <a:buNone/>
              <a:defRPr b="1">
                <a:solidFill>
                  <a:schemeClr val="lt1"/>
                </a:solidFill>
              </a:defRPr>
            </a:lvl8pPr>
            <a:lvl9pPr lvl="8" rtl="0">
              <a:spcBef>
                <a:spcPts val="2133"/>
              </a:spcBef>
              <a:spcAft>
                <a:spcPts val="2133"/>
              </a:spcAft>
              <a:buNone/>
              <a:defRPr b="1">
                <a:solidFill>
                  <a:schemeClr val="lt1"/>
                </a:solidFill>
              </a:defRPr>
            </a:lvl9pPr>
          </a:lstStyle>
          <a:p>
            <a:r>
              <a:rPr lang="en-US"/>
              <a:t>Click to edit Master subtitle style</a:t>
            </a:r>
            <a:endParaRPr/>
          </a:p>
        </p:txBody>
      </p:sp>
      <p:sp>
        <p:nvSpPr>
          <p:cNvPr id="111" name="Google Shape;111;p18"/>
          <p:cNvSpPr txBox="1">
            <a:spLocks noGrp="1"/>
          </p:cNvSpPr>
          <p:nvPr>
            <p:ph type="subTitle" idx="8"/>
          </p:nvPr>
        </p:nvSpPr>
        <p:spPr>
          <a:xfrm>
            <a:off x="7135233" y="4521005"/>
            <a:ext cx="3716800" cy="11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2" name="Google Shape;112;p18"/>
          <p:cNvSpPr txBox="1">
            <a:spLocks noGrp="1"/>
          </p:cNvSpPr>
          <p:nvPr>
            <p:ph type="subTitle" idx="9"/>
          </p:nvPr>
        </p:nvSpPr>
        <p:spPr>
          <a:xfrm rot="-5400803">
            <a:off x="812012" y="2372624"/>
            <a:ext cx="1712400" cy="6568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2133"/>
              </a:spcBef>
              <a:spcAft>
                <a:spcPts val="0"/>
              </a:spcAft>
              <a:buSzPts val="1400"/>
              <a:buNone/>
              <a:defRPr b="1"/>
            </a:lvl2pPr>
            <a:lvl3pPr lvl="2">
              <a:spcBef>
                <a:spcPts val="2133"/>
              </a:spcBef>
              <a:spcAft>
                <a:spcPts val="0"/>
              </a:spcAft>
              <a:buSzPts val="1400"/>
              <a:buNone/>
              <a:defRPr b="1"/>
            </a:lvl3pPr>
            <a:lvl4pPr lvl="3">
              <a:spcBef>
                <a:spcPts val="2133"/>
              </a:spcBef>
              <a:spcAft>
                <a:spcPts val="0"/>
              </a:spcAft>
              <a:buSzPts val="1400"/>
              <a:buNone/>
              <a:defRPr b="1"/>
            </a:lvl4pPr>
            <a:lvl5pPr lvl="4">
              <a:spcBef>
                <a:spcPts val="2133"/>
              </a:spcBef>
              <a:spcAft>
                <a:spcPts val="0"/>
              </a:spcAft>
              <a:buSzPts val="1400"/>
              <a:buNone/>
              <a:defRPr b="1"/>
            </a:lvl5pPr>
            <a:lvl6pPr lvl="5">
              <a:spcBef>
                <a:spcPts val="2133"/>
              </a:spcBef>
              <a:spcAft>
                <a:spcPts val="0"/>
              </a:spcAft>
              <a:buSzPts val="1400"/>
              <a:buNone/>
              <a:defRPr b="1"/>
            </a:lvl6pPr>
            <a:lvl7pPr lvl="6">
              <a:spcBef>
                <a:spcPts val="2133"/>
              </a:spcBef>
              <a:spcAft>
                <a:spcPts val="0"/>
              </a:spcAft>
              <a:buSzPts val="1400"/>
              <a:buNone/>
              <a:defRPr b="1"/>
            </a:lvl7pPr>
            <a:lvl8pPr lvl="7">
              <a:spcBef>
                <a:spcPts val="2133"/>
              </a:spcBef>
              <a:spcAft>
                <a:spcPts val="0"/>
              </a:spcAft>
              <a:buSzPts val="1400"/>
              <a:buNone/>
              <a:defRPr b="1"/>
            </a:lvl8pPr>
            <a:lvl9pPr lvl="8">
              <a:spcBef>
                <a:spcPts val="2133"/>
              </a:spcBef>
              <a:spcAft>
                <a:spcPts val="2133"/>
              </a:spcAft>
              <a:buSzPts val="1400"/>
              <a:buNone/>
              <a:defRPr b="1"/>
            </a:lvl9pPr>
          </a:lstStyle>
          <a:p>
            <a:r>
              <a:rPr lang="en-US"/>
              <a:t>Click to edit Master subtitle style</a:t>
            </a:r>
            <a:endParaRPr/>
          </a:p>
        </p:txBody>
      </p:sp>
      <p:sp>
        <p:nvSpPr>
          <p:cNvPr id="113" name="Google Shape;113;p18"/>
          <p:cNvSpPr txBox="1">
            <a:spLocks noGrp="1"/>
          </p:cNvSpPr>
          <p:nvPr>
            <p:ph type="subTitle" idx="13"/>
          </p:nvPr>
        </p:nvSpPr>
        <p:spPr>
          <a:xfrm rot="-5400000">
            <a:off x="812100" y="4563200"/>
            <a:ext cx="1712400" cy="65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2133"/>
              </a:spcBef>
              <a:spcAft>
                <a:spcPts val="0"/>
              </a:spcAft>
              <a:buSzPts val="1400"/>
              <a:buNone/>
              <a:defRPr b="1"/>
            </a:lvl2pPr>
            <a:lvl3pPr lvl="2" rtl="0">
              <a:spcBef>
                <a:spcPts val="2133"/>
              </a:spcBef>
              <a:spcAft>
                <a:spcPts val="0"/>
              </a:spcAft>
              <a:buSzPts val="1400"/>
              <a:buNone/>
              <a:defRPr b="1"/>
            </a:lvl3pPr>
            <a:lvl4pPr lvl="3" rtl="0">
              <a:spcBef>
                <a:spcPts val="2133"/>
              </a:spcBef>
              <a:spcAft>
                <a:spcPts val="0"/>
              </a:spcAft>
              <a:buSzPts val="1400"/>
              <a:buNone/>
              <a:defRPr b="1"/>
            </a:lvl4pPr>
            <a:lvl5pPr lvl="4" rtl="0">
              <a:spcBef>
                <a:spcPts val="2133"/>
              </a:spcBef>
              <a:spcAft>
                <a:spcPts val="0"/>
              </a:spcAft>
              <a:buSzPts val="1400"/>
              <a:buNone/>
              <a:defRPr b="1"/>
            </a:lvl5pPr>
            <a:lvl6pPr lvl="5" rtl="0">
              <a:spcBef>
                <a:spcPts val="2133"/>
              </a:spcBef>
              <a:spcAft>
                <a:spcPts val="0"/>
              </a:spcAft>
              <a:buSzPts val="1400"/>
              <a:buNone/>
              <a:defRPr b="1"/>
            </a:lvl6pPr>
            <a:lvl7pPr lvl="6" rtl="0">
              <a:spcBef>
                <a:spcPts val="2133"/>
              </a:spcBef>
              <a:spcAft>
                <a:spcPts val="0"/>
              </a:spcAft>
              <a:buSzPts val="1400"/>
              <a:buNone/>
              <a:defRPr b="1"/>
            </a:lvl7pPr>
            <a:lvl8pPr lvl="7" rtl="0">
              <a:spcBef>
                <a:spcPts val="2133"/>
              </a:spcBef>
              <a:spcAft>
                <a:spcPts val="0"/>
              </a:spcAft>
              <a:buSzPts val="1400"/>
              <a:buNone/>
              <a:defRPr b="1"/>
            </a:lvl8pPr>
            <a:lvl9pPr lvl="8" rtl="0">
              <a:spcBef>
                <a:spcPts val="2133"/>
              </a:spcBef>
              <a:spcAft>
                <a:spcPts val="2133"/>
              </a:spcAft>
              <a:buSzPts val="1400"/>
              <a:buNone/>
              <a:defRPr b="1"/>
            </a:lvl9pPr>
          </a:lstStyle>
          <a:p>
            <a:r>
              <a:rPr lang="en-US"/>
              <a:t>Click to edit Master subtitle style</a:t>
            </a:r>
            <a:endParaRPr/>
          </a:p>
        </p:txBody>
      </p:sp>
    </p:spTree>
    <p:extLst>
      <p:ext uri="{BB962C8B-B14F-4D97-AF65-F5344CB8AC3E}">
        <p14:creationId xmlns:p14="http://schemas.microsoft.com/office/powerpoint/2010/main" val="39898771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7935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6" name="Google Shape;116;p19"/>
          <p:cNvSpPr txBox="1">
            <a:spLocks noGrp="1"/>
          </p:cNvSpPr>
          <p:nvPr>
            <p:ph type="subTitle" idx="2"/>
          </p:nvPr>
        </p:nvSpPr>
        <p:spPr>
          <a:xfrm>
            <a:off x="7935115"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17" name="Google Shape;117;p19"/>
          <p:cNvSpPr txBox="1">
            <a:spLocks noGrp="1"/>
          </p:cNvSpPr>
          <p:nvPr>
            <p:ph type="subTitle" idx="3"/>
          </p:nvPr>
        </p:nvSpPr>
        <p:spPr>
          <a:xfrm>
            <a:off x="7935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18" name="Google Shape;118;p19"/>
          <p:cNvSpPr txBox="1">
            <a:spLocks noGrp="1"/>
          </p:cNvSpPr>
          <p:nvPr>
            <p:ph type="subTitle" idx="4"/>
          </p:nvPr>
        </p:nvSpPr>
        <p:spPr>
          <a:xfrm>
            <a:off x="7935035"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19" name="Google Shape;119;p19"/>
          <p:cNvSpPr txBox="1">
            <a:spLocks noGrp="1"/>
          </p:cNvSpPr>
          <p:nvPr>
            <p:ph type="subTitle" idx="5"/>
          </p:nvPr>
        </p:nvSpPr>
        <p:spPr>
          <a:xfrm>
            <a:off x="4208120" y="2094467"/>
            <a:ext cx="3306000" cy="565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0" name="Google Shape;120;p19"/>
          <p:cNvSpPr txBox="1">
            <a:spLocks noGrp="1"/>
          </p:cNvSpPr>
          <p:nvPr>
            <p:ph type="subTitle" idx="6"/>
          </p:nvPr>
        </p:nvSpPr>
        <p:spPr>
          <a:xfrm>
            <a:off x="4208048" y="2589300"/>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0"/>
              </a:spcBef>
              <a:spcAft>
                <a:spcPts val="0"/>
              </a:spcAft>
              <a:buNone/>
              <a:defRPr sz="1867">
                <a:solidFill>
                  <a:schemeClr val="dk1"/>
                </a:solidFill>
              </a:defRPr>
            </a:lvl2pPr>
            <a:lvl3pPr lvl="2" algn="r" rtl="0">
              <a:lnSpc>
                <a:spcPct val="100000"/>
              </a:lnSpc>
              <a:spcBef>
                <a:spcPts val="0"/>
              </a:spcBef>
              <a:spcAft>
                <a:spcPts val="0"/>
              </a:spcAft>
              <a:buNone/>
              <a:defRPr sz="1867">
                <a:solidFill>
                  <a:schemeClr val="dk1"/>
                </a:solidFill>
              </a:defRPr>
            </a:lvl3pPr>
            <a:lvl4pPr lvl="3" algn="r" rtl="0">
              <a:lnSpc>
                <a:spcPct val="100000"/>
              </a:lnSpc>
              <a:spcBef>
                <a:spcPts val="0"/>
              </a:spcBef>
              <a:spcAft>
                <a:spcPts val="0"/>
              </a:spcAft>
              <a:buNone/>
              <a:defRPr sz="1867">
                <a:solidFill>
                  <a:schemeClr val="dk1"/>
                </a:solidFill>
              </a:defRPr>
            </a:lvl4pPr>
            <a:lvl5pPr lvl="4" algn="r" rtl="0">
              <a:lnSpc>
                <a:spcPct val="100000"/>
              </a:lnSpc>
              <a:spcBef>
                <a:spcPts val="0"/>
              </a:spcBef>
              <a:spcAft>
                <a:spcPts val="0"/>
              </a:spcAft>
              <a:buNone/>
              <a:defRPr sz="1867">
                <a:solidFill>
                  <a:schemeClr val="dk1"/>
                </a:solidFill>
              </a:defRPr>
            </a:lvl5pPr>
            <a:lvl6pPr lvl="5" algn="r" rtl="0">
              <a:lnSpc>
                <a:spcPct val="100000"/>
              </a:lnSpc>
              <a:spcBef>
                <a:spcPts val="0"/>
              </a:spcBef>
              <a:spcAft>
                <a:spcPts val="0"/>
              </a:spcAft>
              <a:buNone/>
              <a:defRPr sz="1867">
                <a:solidFill>
                  <a:schemeClr val="dk1"/>
                </a:solidFill>
              </a:defRPr>
            </a:lvl6pPr>
            <a:lvl7pPr lvl="6" algn="r" rtl="0">
              <a:lnSpc>
                <a:spcPct val="100000"/>
              </a:lnSpc>
              <a:spcBef>
                <a:spcPts val="0"/>
              </a:spcBef>
              <a:spcAft>
                <a:spcPts val="0"/>
              </a:spcAft>
              <a:buNone/>
              <a:defRPr sz="1867">
                <a:solidFill>
                  <a:schemeClr val="dk1"/>
                </a:solidFill>
              </a:defRPr>
            </a:lvl7pPr>
            <a:lvl8pPr lvl="7" algn="r" rtl="0">
              <a:lnSpc>
                <a:spcPct val="100000"/>
              </a:lnSpc>
              <a:spcBef>
                <a:spcPts val="0"/>
              </a:spcBef>
              <a:spcAft>
                <a:spcPts val="0"/>
              </a:spcAft>
              <a:buNone/>
              <a:defRPr sz="1867">
                <a:solidFill>
                  <a:schemeClr val="dk1"/>
                </a:solidFill>
              </a:defRPr>
            </a:lvl8pPr>
            <a:lvl9pPr lvl="8" algn="r"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21" name="Google Shape;121;p19"/>
          <p:cNvSpPr txBox="1">
            <a:spLocks noGrp="1"/>
          </p:cNvSpPr>
          <p:nvPr>
            <p:ph type="subTitle" idx="7"/>
          </p:nvPr>
        </p:nvSpPr>
        <p:spPr>
          <a:xfrm>
            <a:off x="4208035" y="4086568"/>
            <a:ext cx="3306000" cy="45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2133"/>
              </a:spcBef>
              <a:spcAft>
                <a:spcPts val="0"/>
              </a:spcAft>
              <a:buNone/>
              <a:defRPr b="1">
                <a:solidFill>
                  <a:schemeClr val="accent1"/>
                </a:solidFill>
              </a:defRPr>
            </a:lvl2pPr>
            <a:lvl3pPr lvl="2" algn="r" rtl="0">
              <a:spcBef>
                <a:spcPts val="2133"/>
              </a:spcBef>
              <a:spcAft>
                <a:spcPts val="0"/>
              </a:spcAft>
              <a:buNone/>
              <a:defRPr b="1">
                <a:solidFill>
                  <a:schemeClr val="accent1"/>
                </a:solidFill>
              </a:defRPr>
            </a:lvl3pPr>
            <a:lvl4pPr lvl="3" algn="r" rtl="0">
              <a:spcBef>
                <a:spcPts val="2133"/>
              </a:spcBef>
              <a:spcAft>
                <a:spcPts val="0"/>
              </a:spcAft>
              <a:buNone/>
              <a:defRPr b="1">
                <a:solidFill>
                  <a:schemeClr val="accent1"/>
                </a:solidFill>
              </a:defRPr>
            </a:lvl4pPr>
            <a:lvl5pPr lvl="4" algn="r" rtl="0">
              <a:spcBef>
                <a:spcPts val="2133"/>
              </a:spcBef>
              <a:spcAft>
                <a:spcPts val="0"/>
              </a:spcAft>
              <a:buNone/>
              <a:defRPr b="1">
                <a:solidFill>
                  <a:schemeClr val="accent1"/>
                </a:solidFill>
              </a:defRPr>
            </a:lvl5pPr>
            <a:lvl6pPr lvl="5" algn="r" rtl="0">
              <a:spcBef>
                <a:spcPts val="2133"/>
              </a:spcBef>
              <a:spcAft>
                <a:spcPts val="0"/>
              </a:spcAft>
              <a:buNone/>
              <a:defRPr b="1">
                <a:solidFill>
                  <a:schemeClr val="accent1"/>
                </a:solidFill>
              </a:defRPr>
            </a:lvl6pPr>
            <a:lvl7pPr lvl="6" algn="r" rtl="0">
              <a:spcBef>
                <a:spcPts val="2133"/>
              </a:spcBef>
              <a:spcAft>
                <a:spcPts val="0"/>
              </a:spcAft>
              <a:buNone/>
              <a:defRPr b="1">
                <a:solidFill>
                  <a:schemeClr val="accent1"/>
                </a:solidFill>
              </a:defRPr>
            </a:lvl7pPr>
            <a:lvl8pPr lvl="7" algn="r" rtl="0">
              <a:spcBef>
                <a:spcPts val="2133"/>
              </a:spcBef>
              <a:spcAft>
                <a:spcPts val="0"/>
              </a:spcAft>
              <a:buNone/>
              <a:defRPr b="1">
                <a:solidFill>
                  <a:schemeClr val="accent1"/>
                </a:solidFill>
              </a:defRPr>
            </a:lvl8pPr>
            <a:lvl9pPr lvl="8" algn="r" rtl="0">
              <a:spcBef>
                <a:spcPts val="2133"/>
              </a:spcBef>
              <a:spcAft>
                <a:spcPts val="2133"/>
              </a:spcAft>
              <a:buNone/>
              <a:defRPr b="1">
                <a:solidFill>
                  <a:schemeClr val="accent1"/>
                </a:solidFill>
              </a:defRPr>
            </a:lvl9pPr>
          </a:lstStyle>
          <a:p>
            <a:r>
              <a:rPr lang="en-US"/>
              <a:t>Click to edit Master subtitle style</a:t>
            </a:r>
            <a:endParaRPr/>
          </a:p>
        </p:txBody>
      </p:sp>
      <p:sp>
        <p:nvSpPr>
          <p:cNvPr id="122" name="Google Shape;122;p19"/>
          <p:cNvSpPr txBox="1">
            <a:spLocks noGrp="1"/>
          </p:cNvSpPr>
          <p:nvPr>
            <p:ph type="subTitle" idx="8"/>
          </p:nvPr>
        </p:nvSpPr>
        <p:spPr>
          <a:xfrm>
            <a:off x="4207968" y="4581399"/>
            <a:ext cx="3306000" cy="11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67">
                <a:solidFill>
                  <a:schemeClr val="dk1"/>
                </a:solidFill>
              </a:defRPr>
            </a:lvl1pPr>
            <a:lvl2pPr lvl="1" algn="r" rtl="0">
              <a:lnSpc>
                <a:spcPct val="100000"/>
              </a:lnSpc>
              <a:spcBef>
                <a:spcPts val="2133"/>
              </a:spcBef>
              <a:spcAft>
                <a:spcPts val="0"/>
              </a:spcAft>
              <a:buNone/>
              <a:defRPr sz="1867">
                <a:solidFill>
                  <a:schemeClr val="dk1"/>
                </a:solidFill>
              </a:defRPr>
            </a:lvl2pPr>
            <a:lvl3pPr lvl="2" algn="r" rtl="0">
              <a:lnSpc>
                <a:spcPct val="100000"/>
              </a:lnSpc>
              <a:spcBef>
                <a:spcPts val="2133"/>
              </a:spcBef>
              <a:spcAft>
                <a:spcPts val="0"/>
              </a:spcAft>
              <a:buNone/>
              <a:defRPr sz="1867">
                <a:solidFill>
                  <a:schemeClr val="dk1"/>
                </a:solidFill>
              </a:defRPr>
            </a:lvl3pPr>
            <a:lvl4pPr lvl="3" algn="r" rtl="0">
              <a:lnSpc>
                <a:spcPct val="100000"/>
              </a:lnSpc>
              <a:spcBef>
                <a:spcPts val="2133"/>
              </a:spcBef>
              <a:spcAft>
                <a:spcPts val="0"/>
              </a:spcAft>
              <a:buNone/>
              <a:defRPr sz="1867">
                <a:solidFill>
                  <a:schemeClr val="dk1"/>
                </a:solidFill>
              </a:defRPr>
            </a:lvl4pPr>
            <a:lvl5pPr lvl="4" algn="r" rtl="0">
              <a:lnSpc>
                <a:spcPct val="100000"/>
              </a:lnSpc>
              <a:spcBef>
                <a:spcPts val="2133"/>
              </a:spcBef>
              <a:spcAft>
                <a:spcPts val="0"/>
              </a:spcAft>
              <a:buNone/>
              <a:defRPr sz="1867">
                <a:solidFill>
                  <a:schemeClr val="dk1"/>
                </a:solidFill>
              </a:defRPr>
            </a:lvl5pPr>
            <a:lvl6pPr lvl="5" algn="r" rtl="0">
              <a:lnSpc>
                <a:spcPct val="100000"/>
              </a:lnSpc>
              <a:spcBef>
                <a:spcPts val="2133"/>
              </a:spcBef>
              <a:spcAft>
                <a:spcPts val="0"/>
              </a:spcAft>
              <a:buNone/>
              <a:defRPr sz="1867">
                <a:solidFill>
                  <a:schemeClr val="dk1"/>
                </a:solidFill>
              </a:defRPr>
            </a:lvl6pPr>
            <a:lvl7pPr lvl="6" algn="r" rtl="0">
              <a:lnSpc>
                <a:spcPct val="100000"/>
              </a:lnSpc>
              <a:spcBef>
                <a:spcPts val="2133"/>
              </a:spcBef>
              <a:spcAft>
                <a:spcPts val="0"/>
              </a:spcAft>
              <a:buNone/>
              <a:defRPr sz="1867">
                <a:solidFill>
                  <a:schemeClr val="dk1"/>
                </a:solidFill>
              </a:defRPr>
            </a:lvl7pPr>
            <a:lvl8pPr lvl="7" algn="r" rtl="0">
              <a:lnSpc>
                <a:spcPct val="100000"/>
              </a:lnSpc>
              <a:spcBef>
                <a:spcPts val="2133"/>
              </a:spcBef>
              <a:spcAft>
                <a:spcPts val="0"/>
              </a:spcAft>
              <a:buNone/>
              <a:defRPr sz="1867">
                <a:solidFill>
                  <a:schemeClr val="dk1"/>
                </a:solidFill>
              </a:defRPr>
            </a:lvl8pPr>
            <a:lvl9pPr lvl="8" algn="r"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23" name="Google Shape;123;p19"/>
          <p:cNvSpPr txBox="1">
            <a:spLocks noGrp="1"/>
          </p:cNvSpPr>
          <p:nvPr>
            <p:ph type="title"/>
          </p:nvPr>
        </p:nvSpPr>
        <p:spPr>
          <a:xfrm>
            <a:off x="957067" y="510900"/>
            <a:ext cx="102776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24" name="Google Shape;124;p19"/>
          <p:cNvSpPr/>
          <p:nvPr/>
        </p:nvSpPr>
        <p:spPr>
          <a:xfrm rot="10800000">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19"/>
          <p:cNvSpPr/>
          <p:nvPr/>
        </p:nvSpPr>
        <p:spPr>
          <a:xfrm rot="10800000">
            <a:off x="1621600" y="1415767"/>
            <a:ext cx="1621600" cy="201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85238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5313300" y="1994400"/>
            <a:ext cx="5407200" cy="964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8" name="Google Shape;128;p20"/>
          <p:cNvSpPr txBox="1">
            <a:spLocks noGrp="1"/>
          </p:cNvSpPr>
          <p:nvPr>
            <p:ph type="subTitle" idx="1"/>
          </p:nvPr>
        </p:nvSpPr>
        <p:spPr>
          <a:xfrm>
            <a:off x="5325833" y="2856800"/>
            <a:ext cx="5407200" cy="2006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867">
                <a:solidFill>
                  <a:schemeClr val="dk1"/>
                </a:solidFill>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r>
              <a:rPr lang="en-US"/>
              <a:t>Click to edit Master subtitle style</a:t>
            </a:r>
            <a:endParaRPr/>
          </a:p>
        </p:txBody>
      </p:sp>
      <p:sp>
        <p:nvSpPr>
          <p:cNvPr id="129" name="Google Shape;129;p20"/>
          <p:cNvSpPr/>
          <p:nvPr/>
        </p:nvSpPr>
        <p:spPr>
          <a:xfrm rot="10800000" flipH="1">
            <a:off x="0" y="34291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20"/>
          <p:cNvSpPr/>
          <p:nvPr/>
        </p:nvSpPr>
        <p:spPr>
          <a:xfrm rot="10800000" flipH="1">
            <a:off x="1625600" y="1662900"/>
            <a:ext cx="1621600" cy="176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9966084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973433" y="2175600"/>
            <a:ext cx="6267600" cy="145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3" name="Google Shape;133;p21"/>
          <p:cNvSpPr txBox="1">
            <a:spLocks noGrp="1"/>
          </p:cNvSpPr>
          <p:nvPr>
            <p:ph type="subTitle" idx="1"/>
          </p:nvPr>
        </p:nvSpPr>
        <p:spPr>
          <a:xfrm>
            <a:off x="4973433" y="3635600"/>
            <a:ext cx="6267600" cy="114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867">
                <a:solidFill>
                  <a:schemeClr val="dk1"/>
                </a:solidFill>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134" name="Google Shape;134;p21"/>
          <p:cNvSpPr/>
          <p:nvPr/>
        </p:nvSpPr>
        <p:spPr>
          <a:xfrm rot="10800000" flipH="1">
            <a:off x="2814567" y="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5" name="Google Shape;135;p21"/>
          <p:cNvSpPr/>
          <p:nvPr/>
        </p:nvSpPr>
        <p:spPr>
          <a:xfrm rot="10800000" flipH="1">
            <a:off x="0" y="342900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740982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4915723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957067" y="510900"/>
            <a:ext cx="10277600" cy="124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0" name="Google Shape;140;p23"/>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23"/>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006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950967" y="1158235"/>
            <a:ext cx="6553600" cy="7280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endParaRPr/>
          </a:p>
        </p:txBody>
      </p:sp>
      <p:sp>
        <p:nvSpPr>
          <p:cNvPr id="40" name="Google Shape;40;p9"/>
          <p:cNvSpPr txBox="1">
            <a:spLocks noGrp="1"/>
          </p:cNvSpPr>
          <p:nvPr>
            <p:ph type="body" idx="1"/>
          </p:nvPr>
        </p:nvSpPr>
        <p:spPr>
          <a:xfrm>
            <a:off x="952067" y="2571401"/>
            <a:ext cx="6553600" cy="28988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67">
                <a:solidFill>
                  <a:schemeClr val="lt1"/>
                </a:solidFill>
              </a:defRPr>
            </a:lvl1pPr>
            <a:lvl2pPr marL="1219170" lvl="1" indent="-389457">
              <a:spcBef>
                <a:spcPts val="1333"/>
              </a:spcBef>
              <a:spcAft>
                <a:spcPts val="0"/>
              </a:spcAft>
              <a:buClr>
                <a:schemeClr val="lt1"/>
              </a:buClr>
              <a:buSzPts val="1000"/>
              <a:buChar char="○"/>
              <a:defRPr sz="1333">
                <a:solidFill>
                  <a:schemeClr val="lt1"/>
                </a:solidFill>
              </a:defRPr>
            </a:lvl2pPr>
            <a:lvl3pPr marL="1828754" lvl="2" indent="-389457">
              <a:spcBef>
                <a:spcPts val="0"/>
              </a:spcBef>
              <a:spcAft>
                <a:spcPts val="0"/>
              </a:spcAft>
              <a:buClr>
                <a:schemeClr val="lt1"/>
              </a:buClr>
              <a:buSzPts val="1000"/>
              <a:buChar char="■"/>
              <a:defRPr sz="1333">
                <a:solidFill>
                  <a:schemeClr val="lt1"/>
                </a:solidFill>
              </a:defRPr>
            </a:lvl3pPr>
            <a:lvl4pPr marL="2438339" lvl="3" indent="-389457">
              <a:spcBef>
                <a:spcPts val="0"/>
              </a:spcBef>
              <a:spcAft>
                <a:spcPts val="0"/>
              </a:spcAft>
              <a:buClr>
                <a:schemeClr val="lt1"/>
              </a:buClr>
              <a:buSzPts val="1000"/>
              <a:buChar char="●"/>
              <a:defRPr sz="1333">
                <a:solidFill>
                  <a:schemeClr val="lt1"/>
                </a:solidFill>
              </a:defRPr>
            </a:lvl4pPr>
            <a:lvl5pPr marL="3047924" lvl="4" indent="-389457">
              <a:spcBef>
                <a:spcPts val="0"/>
              </a:spcBef>
              <a:spcAft>
                <a:spcPts val="0"/>
              </a:spcAft>
              <a:buClr>
                <a:schemeClr val="lt1"/>
              </a:buClr>
              <a:buSzPts val="1000"/>
              <a:buChar char="○"/>
              <a:defRPr sz="1333">
                <a:solidFill>
                  <a:schemeClr val="lt1"/>
                </a:solidFill>
              </a:defRPr>
            </a:lvl5pPr>
            <a:lvl6pPr marL="3657509" lvl="5" indent="-389457">
              <a:spcBef>
                <a:spcPts val="0"/>
              </a:spcBef>
              <a:spcAft>
                <a:spcPts val="0"/>
              </a:spcAft>
              <a:buClr>
                <a:schemeClr val="lt1"/>
              </a:buClr>
              <a:buSzPts val="1000"/>
              <a:buChar char="■"/>
              <a:defRPr sz="1333">
                <a:solidFill>
                  <a:schemeClr val="lt1"/>
                </a:solidFill>
              </a:defRPr>
            </a:lvl6pPr>
            <a:lvl7pPr marL="4267093" lvl="6" indent="-389457">
              <a:spcBef>
                <a:spcPts val="0"/>
              </a:spcBef>
              <a:spcAft>
                <a:spcPts val="0"/>
              </a:spcAft>
              <a:buClr>
                <a:schemeClr val="lt1"/>
              </a:buClr>
              <a:buSzPts val="1000"/>
              <a:buChar char="●"/>
              <a:defRPr sz="1333">
                <a:solidFill>
                  <a:schemeClr val="lt1"/>
                </a:solidFill>
              </a:defRPr>
            </a:lvl7pPr>
            <a:lvl8pPr marL="4876678" lvl="7" indent="-389457">
              <a:spcBef>
                <a:spcPts val="0"/>
              </a:spcBef>
              <a:spcAft>
                <a:spcPts val="0"/>
              </a:spcAft>
              <a:buClr>
                <a:schemeClr val="lt1"/>
              </a:buClr>
              <a:buSzPts val="1000"/>
              <a:buChar char="○"/>
              <a:defRPr sz="1333">
                <a:solidFill>
                  <a:schemeClr val="lt1"/>
                </a:solidFill>
              </a:defRPr>
            </a:lvl8pPr>
            <a:lvl9pPr marL="5486263" lvl="8" indent="-389457">
              <a:spcBef>
                <a:spcPts val="0"/>
              </a:spcBef>
              <a:spcAft>
                <a:spcPts val="0"/>
              </a:spcAft>
              <a:buClr>
                <a:schemeClr val="lt1"/>
              </a:buClr>
              <a:buSzPts val="1000"/>
              <a:buChar char="■"/>
              <a:defRPr sz="1333">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18197849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57067" y="510900"/>
            <a:ext cx="10277600" cy="987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44" name="Google Shape;144;p24"/>
          <p:cNvSpPr txBox="1">
            <a:spLocks noGrp="1"/>
          </p:cNvSpPr>
          <p:nvPr>
            <p:ph type="subTitle" idx="1"/>
          </p:nvPr>
        </p:nvSpPr>
        <p:spPr>
          <a:xfrm>
            <a:off x="957067" y="1674367"/>
            <a:ext cx="6175600" cy="45308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867">
                <a:solidFill>
                  <a:schemeClr val="dk1"/>
                </a:solidFill>
              </a:defRPr>
            </a:lvl1pPr>
            <a:lvl2pPr lvl="1">
              <a:spcBef>
                <a:spcPts val="2133"/>
              </a:spcBef>
              <a:spcAft>
                <a:spcPts val="0"/>
              </a:spcAft>
              <a:buSzPts val="1400"/>
              <a:buChar char="○"/>
              <a:defRPr/>
            </a:lvl2pPr>
            <a:lvl3pPr lvl="2">
              <a:spcBef>
                <a:spcPts val="2133"/>
              </a:spcBef>
              <a:spcAft>
                <a:spcPts val="0"/>
              </a:spcAft>
              <a:buSzPts val="1400"/>
              <a:buChar char="■"/>
              <a:defRPr/>
            </a:lvl3pPr>
            <a:lvl4pPr lvl="3">
              <a:spcBef>
                <a:spcPts val="2133"/>
              </a:spcBef>
              <a:spcAft>
                <a:spcPts val="0"/>
              </a:spcAft>
              <a:buSzPts val="1400"/>
              <a:buChar char="●"/>
              <a:defRPr/>
            </a:lvl4pPr>
            <a:lvl5pPr lvl="4">
              <a:spcBef>
                <a:spcPts val="2133"/>
              </a:spcBef>
              <a:spcAft>
                <a:spcPts val="0"/>
              </a:spcAft>
              <a:buSzPts val="1400"/>
              <a:buChar char="○"/>
              <a:defRPr/>
            </a:lvl5pPr>
            <a:lvl6pPr lvl="5">
              <a:spcBef>
                <a:spcPts val="2133"/>
              </a:spcBef>
              <a:spcAft>
                <a:spcPts val="0"/>
              </a:spcAft>
              <a:buSzPts val="1400"/>
              <a:buChar char="■"/>
              <a:defRPr/>
            </a:lvl6pPr>
            <a:lvl7pPr lvl="6">
              <a:spcBef>
                <a:spcPts val="2133"/>
              </a:spcBef>
              <a:spcAft>
                <a:spcPts val="0"/>
              </a:spcAft>
              <a:buSzPts val="1400"/>
              <a:buChar char="●"/>
              <a:defRPr/>
            </a:lvl7pPr>
            <a:lvl8pPr lvl="7">
              <a:spcBef>
                <a:spcPts val="2133"/>
              </a:spcBef>
              <a:spcAft>
                <a:spcPts val="0"/>
              </a:spcAft>
              <a:buSzPts val="1400"/>
              <a:buChar char="○"/>
              <a:defRPr/>
            </a:lvl8pPr>
            <a:lvl9pPr lvl="8">
              <a:spcBef>
                <a:spcPts val="2133"/>
              </a:spcBef>
              <a:spcAft>
                <a:spcPts val="2133"/>
              </a:spcAft>
              <a:buSzPts val="1400"/>
              <a:buChar char="■"/>
              <a:defRPr/>
            </a:lvl9pPr>
          </a:lstStyle>
          <a:p>
            <a:r>
              <a:rPr lang="en-US"/>
              <a:t>Click to edit Master subtitle style</a:t>
            </a:r>
            <a:endParaRPr/>
          </a:p>
        </p:txBody>
      </p:sp>
      <p:sp>
        <p:nvSpPr>
          <p:cNvPr id="145" name="Google Shape;145;p24"/>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620282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1001300"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48" name="Google Shape;148;p25"/>
          <p:cNvSpPr txBox="1">
            <a:spLocks noGrp="1"/>
          </p:cNvSpPr>
          <p:nvPr>
            <p:ph type="subTitle" idx="1"/>
          </p:nvPr>
        </p:nvSpPr>
        <p:spPr>
          <a:xfrm>
            <a:off x="1001300"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49" name="Google Shape;149;p25"/>
          <p:cNvSpPr txBox="1">
            <a:spLocks noGrp="1"/>
          </p:cNvSpPr>
          <p:nvPr>
            <p:ph type="title" idx="2" hasCustomPrompt="1"/>
          </p:nvPr>
        </p:nvSpPr>
        <p:spPr>
          <a:xfrm>
            <a:off x="4678116"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0" name="Google Shape;150;p25"/>
          <p:cNvSpPr txBox="1">
            <a:spLocks noGrp="1"/>
          </p:cNvSpPr>
          <p:nvPr>
            <p:ph type="subTitle" idx="3"/>
          </p:nvPr>
        </p:nvSpPr>
        <p:spPr>
          <a:xfrm>
            <a:off x="4678116"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1" name="Google Shape;151;p25"/>
          <p:cNvSpPr txBox="1">
            <a:spLocks noGrp="1"/>
          </p:cNvSpPr>
          <p:nvPr>
            <p:ph type="title" idx="4"/>
          </p:nvPr>
        </p:nvSpPr>
        <p:spPr>
          <a:xfrm>
            <a:off x="957067" y="510900"/>
            <a:ext cx="10277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52" name="Google Shape;152;p25"/>
          <p:cNvSpPr txBox="1">
            <a:spLocks noGrp="1"/>
          </p:cNvSpPr>
          <p:nvPr>
            <p:ph type="title" idx="5" hasCustomPrompt="1"/>
          </p:nvPr>
        </p:nvSpPr>
        <p:spPr>
          <a:xfrm>
            <a:off x="8288133" y="3758867"/>
            <a:ext cx="28856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153" name="Google Shape;153;p25"/>
          <p:cNvSpPr txBox="1">
            <a:spLocks noGrp="1"/>
          </p:cNvSpPr>
          <p:nvPr>
            <p:ph type="subTitle" idx="6"/>
          </p:nvPr>
        </p:nvSpPr>
        <p:spPr>
          <a:xfrm>
            <a:off x="8288133" y="4520067"/>
            <a:ext cx="2885600" cy="86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67">
                <a:solidFill>
                  <a:schemeClr val="dk1"/>
                </a:solidFill>
              </a:defRPr>
            </a:lvl1pPr>
            <a:lvl2pPr lvl="1" algn="r" rtl="0">
              <a:spcBef>
                <a:spcPts val="2133"/>
              </a:spcBef>
              <a:spcAft>
                <a:spcPts val="0"/>
              </a:spcAft>
              <a:buClr>
                <a:schemeClr val="dk1"/>
              </a:buClr>
              <a:buSzPts val="2000"/>
              <a:buNone/>
              <a:defRPr sz="2667">
                <a:solidFill>
                  <a:schemeClr val="dk1"/>
                </a:solidFill>
              </a:defRPr>
            </a:lvl2pPr>
            <a:lvl3pPr lvl="2" algn="r" rtl="0">
              <a:spcBef>
                <a:spcPts val="2133"/>
              </a:spcBef>
              <a:spcAft>
                <a:spcPts val="0"/>
              </a:spcAft>
              <a:buClr>
                <a:schemeClr val="dk1"/>
              </a:buClr>
              <a:buSzPts val="2000"/>
              <a:buNone/>
              <a:defRPr sz="2667">
                <a:solidFill>
                  <a:schemeClr val="dk1"/>
                </a:solidFill>
              </a:defRPr>
            </a:lvl3pPr>
            <a:lvl4pPr lvl="3" algn="r" rtl="0">
              <a:spcBef>
                <a:spcPts val="2133"/>
              </a:spcBef>
              <a:spcAft>
                <a:spcPts val="0"/>
              </a:spcAft>
              <a:buClr>
                <a:schemeClr val="dk1"/>
              </a:buClr>
              <a:buSzPts val="2000"/>
              <a:buNone/>
              <a:defRPr sz="2667">
                <a:solidFill>
                  <a:schemeClr val="dk1"/>
                </a:solidFill>
              </a:defRPr>
            </a:lvl4pPr>
            <a:lvl5pPr lvl="4" algn="r" rtl="0">
              <a:spcBef>
                <a:spcPts val="2133"/>
              </a:spcBef>
              <a:spcAft>
                <a:spcPts val="0"/>
              </a:spcAft>
              <a:buClr>
                <a:schemeClr val="dk1"/>
              </a:buClr>
              <a:buSzPts val="2000"/>
              <a:buNone/>
              <a:defRPr sz="2667">
                <a:solidFill>
                  <a:schemeClr val="dk1"/>
                </a:solidFill>
              </a:defRPr>
            </a:lvl5pPr>
            <a:lvl6pPr lvl="5" algn="r" rtl="0">
              <a:spcBef>
                <a:spcPts val="2133"/>
              </a:spcBef>
              <a:spcAft>
                <a:spcPts val="0"/>
              </a:spcAft>
              <a:buClr>
                <a:schemeClr val="dk1"/>
              </a:buClr>
              <a:buSzPts val="2000"/>
              <a:buNone/>
              <a:defRPr sz="2667">
                <a:solidFill>
                  <a:schemeClr val="dk1"/>
                </a:solidFill>
              </a:defRPr>
            </a:lvl6pPr>
            <a:lvl7pPr lvl="6" algn="r" rtl="0">
              <a:spcBef>
                <a:spcPts val="2133"/>
              </a:spcBef>
              <a:spcAft>
                <a:spcPts val="0"/>
              </a:spcAft>
              <a:buClr>
                <a:schemeClr val="dk1"/>
              </a:buClr>
              <a:buSzPts val="2000"/>
              <a:buNone/>
              <a:defRPr sz="2667">
                <a:solidFill>
                  <a:schemeClr val="dk1"/>
                </a:solidFill>
              </a:defRPr>
            </a:lvl7pPr>
            <a:lvl8pPr lvl="7" algn="r" rtl="0">
              <a:spcBef>
                <a:spcPts val="2133"/>
              </a:spcBef>
              <a:spcAft>
                <a:spcPts val="0"/>
              </a:spcAft>
              <a:buClr>
                <a:schemeClr val="dk1"/>
              </a:buClr>
              <a:buSzPts val="2000"/>
              <a:buNone/>
              <a:defRPr sz="2667">
                <a:solidFill>
                  <a:schemeClr val="dk1"/>
                </a:solidFill>
              </a:defRPr>
            </a:lvl8pPr>
            <a:lvl9pPr lvl="8" algn="r" rtl="0">
              <a:spcBef>
                <a:spcPts val="2133"/>
              </a:spcBef>
              <a:spcAft>
                <a:spcPts val="2133"/>
              </a:spcAft>
              <a:buClr>
                <a:schemeClr val="dk1"/>
              </a:buClr>
              <a:buSzPts val="2000"/>
              <a:buNone/>
              <a:defRPr sz="2667">
                <a:solidFill>
                  <a:schemeClr val="dk1"/>
                </a:solidFill>
              </a:defRPr>
            </a:lvl9pPr>
          </a:lstStyle>
          <a:p>
            <a:r>
              <a:rPr lang="en-US"/>
              <a:t>Click to edit Master subtitle style</a:t>
            </a:r>
            <a:endParaRPr/>
          </a:p>
        </p:txBody>
      </p:sp>
      <p:sp>
        <p:nvSpPr>
          <p:cNvPr id="154" name="Google Shape;154;p25"/>
          <p:cNvSpPr/>
          <p:nvPr/>
        </p:nvSpPr>
        <p:spPr>
          <a:xfrm flipH="1">
            <a:off x="67" y="6445700"/>
            <a:ext cx="6096000" cy="41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25"/>
          <p:cNvSpPr/>
          <p:nvPr/>
        </p:nvSpPr>
        <p:spPr>
          <a:xfrm flipH="1">
            <a:off x="6096000" y="6445700"/>
            <a:ext cx="6096000" cy="412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190901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9492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58" name="Google Shape;158;p26"/>
          <p:cNvSpPr txBox="1">
            <a:spLocks noGrp="1"/>
          </p:cNvSpPr>
          <p:nvPr>
            <p:ph type="subTitle" idx="2"/>
          </p:nvPr>
        </p:nvSpPr>
        <p:spPr>
          <a:xfrm>
            <a:off x="9492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59" name="Google Shape;159;p26"/>
          <p:cNvSpPr txBox="1">
            <a:spLocks noGrp="1"/>
          </p:cNvSpPr>
          <p:nvPr>
            <p:ph type="subTitle" idx="3"/>
          </p:nvPr>
        </p:nvSpPr>
        <p:spPr>
          <a:xfrm>
            <a:off x="39786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0" name="Google Shape;160;p26"/>
          <p:cNvSpPr txBox="1">
            <a:spLocks noGrp="1"/>
          </p:cNvSpPr>
          <p:nvPr>
            <p:ph type="subTitle" idx="4"/>
          </p:nvPr>
        </p:nvSpPr>
        <p:spPr>
          <a:xfrm>
            <a:off x="39786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1" name="Google Shape;161;p26"/>
          <p:cNvSpPr txBox="1">
            <a:spLocks noGrp="1"/>
          </p:cNvSpPr>
          <p:nvPr>
            <p:ph type="subTitle" idx="5"/>
          </p:nvPr>
        </p:nvSpPr>
        <p:spPr>
          <a:xfrm>
            <a:off x="7008000" y="1968000"/>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2" name="Google Shape;162;p26"/>
          <p:cNvSpPr txBox="1">
            <a:spLocks noGrp="1"/>
          </p:cNvSpPr>
          <p:nvPr>
            <p:ph type="subTitle" idx="6"/>
          </p:nvPr>
        </p:nvSpPr>
        <p:spPr>
          <a:xfrm>
            <a:off x="7008000" y="2468600"/>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2133"/>
              </a:spcBef>
              <a:spcAft>
                <a:spcPts val="0"/>
              </a:spcAft>
              <a:buNone/>
              <a:defRPr sz="1867">
                <a:solidFill>
                  <a:schemeClr val="dk1"/>
                </a:solidFill>
              </a:defRPr>
            </a:lvl2pPr>
            <a:lvl3pPr lvl="2" rtl="0">
              <a:lnSpc>
                <a:spcPct val="100000"/>
              </a:lnSpc>
              <a:spcBef>
                <a:spcPts val="2133"/>
              </a:spcBef>
              <a:spcAft>
                <a:spcPts val="0"/>
              </a:spcAft>
              <a:buNone/>
              <a:defRPr sz="1867">
                <a:solidFill>
                  <a:schemeClr val="dk1"/>
                </a:solidFill>
              </a:defRPr>
            </a:lvl3pPr>
            <a:lvl4pPr lvl="3" rtl="0">
              <a:lnSpc>
                <a:spcPct val="100000"/>
              </a:lnSpc>
              <a:spcBef>
                <a:spcPts val="2133"/>
              </a:spcBef>
              <a:spcAft>
                <a:spcPts val="0"/>
              </a:spcAft>
              <a:buNone/>
              <a:defRPr sz="1867">
                <a:solidFill>
                  <a:schemeClr val="dk1"/>
                </a:solidFill>
              </a:defRPr>
            </a:lvl4pPr>
            <a:lvl5pPr lvl="4" rtl="0">
              <a:lnSpc>
                <a:spcPct val="100000"/>
              </a:lnSpc>
              <a:spcBef>
                <a:spcPts val="2133"/>
              </a:spcBef>
              <a:spcAft>
                <a:spcPts val="0"/>
              </a:spcAft>
              <a:buNone/>
              <a:defRPr sz="1867">
                <a:solidFill>
                  <a:schemeClr val="dk1"/>
                </a:solidFill>
              </a:defRPr>
            </a:lvl5pPr>
            <a:lvl6pPr lvl="5" rtl="0">
              <a:lnSpc>
                <a:spcPct val="100000"/>
              </a:lnSpc>
              <a:spcBef>
                <a:spcPts val="2133"/>
              </a:spcBef>
              <a:spcAft>
                <a:spcPts val="0"/>
              </a:spcAft>
              <a:buNone/>
              <a:defRPr sz="1867">
                <a:solidFill>
                  <a:schemeClr val="dk1"/>
                </a:solidFill>
              </a:defRPr>
            </a:lvl6pPr>
            <a:lvl7pPr lvl="6" rtl="0">
              <a:lnSpc>
                <a:spcPct val="100000"/>
              </a:lnSpc>
              <a:spcBef>
                <a:spcPts val="2133"/>
              </a:spcBef>
              <a:spcAft>
                <a:spcPts val="0"/>
              </a:spcAft>
              <a:buNone/>
              <a:defRPr sz="1867">
                <a:solidFill>
                  <a:schemeClr val="dk1"/>
                </a:solidFill>
              </a:defRPr>
            </a:lvl7pPr>
            <a:lvl8pPr lvl="7" rtl="0">
              <a:lnSpc>
                <a:spcPct val="100000"/>
              </a:lnSpc>
              <a:spcBef>
                <a:spcPts val="2133"/>
              </a:spcBef>
              <a:spcAft>
                <a:spcPts val="0"/>
              </a:spcAft>
              <a:buNone/>
              <a:defRPr sz="1867">
                <a:solidFill>
                  <a:schemeClr val="dk1"/>
                </a:solidFill>
              </a:defRPr>
            </a:lvl8pPr>
            <a:lvl9pPr lvl="8" rtl="0">
              <a:lnSpc>
                <a:spcPct val="100000"/>
              </a:lnSpc>
              <a:spcBef>
                <a:spcPts val="2133"/>
              </a:spcBef>
              <a:spcAft>
                <a:spcPts val="2133"/>
              </a:spcAft>
              <a:buNone/>
              <a:defRPr sz="1867">
                <a:solidFill>
                  <a:schemeClr val="dk1"/>
                </a:solidFill>
              </a:defRPr>
            </a:lvl9pPr>
          </a:lstStyle>
          <a:p>
            <a:r>
              <a:rPr lang="en-US"/>
              <a:t>Click to edit Master subtitle style</a:t>
            </a:r>
            <a:endParaRPr/>
          </a:p>
        </p:txBody>
      </p:sp>
      <p:sp>
        <p:nvSpPr>
          <p:cNvPr id="163" name="Google Shape;163;p26"/>
          <p:cNvSpPr txBox="1">
            <a:spLocks noGrp="1"/>
          </p:cNvSpPr>
          <p:nvPr>
            <p:ph type="subTitle" idx="7"/>
          </p:nvPr>
        </p:nvSpPr>
        <p:spPr>
          <a:xfrm>
            <a:off x="9492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4" name="Google Shape;164;p26"/>
          <p:cNvSpPr txBox="1">
            <a:spLocks noGrp="1"/>
          </p:cNvSpPr>
          <p:nvPr>
            <p:ph type="subTitle" idx="8"/>
          </p:nvPr>
        </p:nvSpPr>
        <p:spPr>
          <a:xfrm>
            <a:off x="9492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5" name="Google Shape;165;p26"/>
          <p:cNvSpPr txBox="1">
            <a:spLocks noGrp="1"/>
          </p:cNvSpPr>
          <p:nvPr>
            <p:ph type="subTitle" idx="9"/>
          </p:nvPr>
        </p:nvSpPr>
        <p:spPr>
          <a:xfrm>
            <a:off x="39786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6" name="Google Shape;166;p26"/>
          <p:cNvSpPr txBox="1">
            <a:spLocks noGrp="1"/>
          </p:cNvSpPr>
          <p:nvPr>
            <p:ph type="subTitle" idx="13"/>
          </p:nvPr>
        </p:nvSpPr>
        <p:spPr>
          <a:xfrm>
            <a:off x="39786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7" name="Google Shape;167;p26"/>
          <p:cNvSpPr txBox="1">
            <a:spLocks noGrp="1"/>
          </p:cNvSpPr>
          <p:nvPr>
            <p:ph type="subTitle" idx="14"/>
          </p:nvPr>
        </p:nvSpPr>
        <p:spPr>
          <a:xfrm>
            <a:off x="7008000" y="3936267"/>
            <a:ext cx="3015600" cy="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2133"/>
              </a:spcBef>
              <a:spcAft>
                <a:spcPts val="0"/>
              </a:spcAft>
              <a:buNone/>
              <a:defRPr b="1">
                <a:solidFill>
                  <a:schemeClr val="accent1"/>
                </a:solidFill>
              </a:defRPr>
            </a:lvl2pPr>
            <a:lvl3pPr lvl="2" rtl="0">
              <a:spcBef>
                <a:spcPts val="2133"/>
              </a:spcBef>
              <a:spcAft>
                <a:spcPts val="0"/>
              </a:spcAft>
              <a:buNone/>
              <a:defRPr b="1">
                <a:solidFill>
                  <a:schemeClr val="accent1"/>
                </a:solidFill>
              </a:defRPr>
            </a:lvl3pPr>
            <a:lvl4pPr lvl="3" rtl="0">
              <a:spcBef>
                <a:spcPts val="2133"/>
              </a:spcBef>
              <a:spcAft>
                <a:spcPts val="0"/>
              </a:spcAft>
              <a:buNone/>
              <a:defRPr b="1">
                <a:solidFill>
                  <a:schemeClr val="accent1"/>
                </a:solidFill>
              </a:defRPr>
            </a:lvl4pPr>
            <a:lvl5pPr lvl="4" rtl="0">
              <a:spcBef>
                <a:spcPts val="2133"/>
              </a:spcBef>
              <a:spcAft>
                <a:spcPts val="0"/>
              </a:spcAft>
              <a:buNone/>
              <a:defRPr b="1">
                <a:solidFill>
                  <a:schemeClr val="accent1"/>
                </a:solidFill>
              </a:defRPr>
            </a:lvl5pPr>
            <a:lvl6pPr lvl="5" rtl="0">
              <a:spcBef>
                <a:spcPts val="2133"/>
              </a:spcBef>
              <a:spcAft>
                <a:spcPts val="0"/>
              </a:spcAft>
              <a:buNone/>
              <a:defRPr b="1">
                <a:solidFill>
                  <a:schemeClr val="accent1"/>
                </a:solidFill>
              </a:defRPr>
            </a:lvl6pPr>
            <a:lvl7pPr lvl="6" rtl="0">
              <a:spcBef>
                <a:spcPts val="2133"/>
              </a:spcBef>
              <a:spcAft>
                <a:spcPts val="0"/>
              </a:spcAft>
              <a:buNone/>
              <a:defRPr b="1">
                <a:solidFill>
                  <a:schemeClr val="accent1"/>
                </a:solidFill>
              </a:defRPr>
            </a:lvl7pPr>
            <a:lvl8pPr lvl="7" rtl="0">
              <a:spcBef>
                <a:spcPts val="2133"/>
              </a:spcBef>
              <a:spcAft>
                <a:spcPts val="0"/>
              </a:spcAft>
              <a:buNone/>
              <a:defRPr b="1">
                <a:solidFill>
                  <a:schemeClr val="accent1"/>
                </a:solidFill>
              </a:defRPr>
            </a:lvl8pPr>
            <a:lvl9pPr lvl="8" rtl="0">
              <a:spcBef>
                <a:spcPts val="2133"/>
              </a:spcBef>
              <a:spcAft>
                <a:spcPts val="2133"/>
              </a:spcAft>
              <a:buNone/>
              <a:defRPr b="1">
                <a:solidFill>
                  <a:schemeClr val="accent1"/>
                </a:solidFill>
              </a:defRPr>
            </a:lvl9pPr>
          </a:lstStyle>
          <a:p>
            <a:r>
              <a:rPr lang="en-US"/>
              <a:t>Click to edit Master subtitle style</a:t>
            </a:r>
            <a:endParaRPr/>
          </a:p>
        </p:txBody>
      </p:sp>
      <p:sp>
        <p:nvSpPr>
          <p:cNvPr id="168" name="Google Shape;168;p26"/>
          <p:cNvSpPr txBox="1">
            <a:spLocks noGrp="1"/>
          </p:cNvSpPr>
          <p:nvPr>
            <p:ph type="subTitle" idx="15"/>
          </p:nvPr>
        </p:nvSpPr>
        <p:spPr>
          <a:xfrm>
            <a:off x="7008000" y="4436867"/>
            <a:ext cx="3015600" cy="96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dk1"/>
                </a:solidFill>
              </a:defRPr>
            </a:lvl1pPr>
            <a:lvl2pPr lvl="1" rtl="0">
              <a:lnSpc>
                <a:spcPct val="100000"/>
              </a:lnSpc>
              <a:spcBef>
                <a:spcPts val="0"/>
              </a:spcBef>
              <a:spcAft>
                <a:spcPts val="0"/>
              </a:spcAft>
              <a:buNone/>
              <a:defRPr sz="1867">
                <a:solidFill>
                  <a:schemeClr val="dk1"/>
                </a:solidFill>
              </a:defRPr>
            </a:lvl2pPr>
            <a:lvl3pPr lvl="2" rtl="0">
              <a:lnSpc>
                <a:spcPct val="100000"/>
              </a:lnSpc>
              <a:spcBef>
                <a:spcPts val="0"/>
              </a:spcBef>
              <a:spcAft>
                <a:spcPts val="0"/>
              </a:spcAft>
              <a:buNone/>
              <a:defRPr sz="1867">
                <a:solidFill>
                  <a:schemeClr val="dk1"/>
                </a:solidFill>
              </a:defRPr>
            </a:lvl3pPr>
            <a:lvl4pPr lvl="3" rtl="0">
              <a:lnSpc>
                <a:spcPct val="100000"/>
              </a:lnSpc>
              <a:spcBef>
                <a:spcPts val="0"/>
              </a:spcBef>
              <a:spcAft>
                <a:spcPts val="0"/>
              </a:spcAft>
              <a:buNone/>
              <a:defRPr sz="1867">
                <a:solidFill>
                  <a:schemeClr val="dk1"/>
                </a:solidFill>
              </a:defRPr>
            </a:lvl4pPr>
            <a:lvl5pPr lvl="4" rtl="0">
              <a:lnSpc>
                <a:spcPct val="100000"/>
              </a:lnSpc>
              <a:spcBef>
                <a:spcPts val="0"/>
              </a:spcBef>
              <a:spcAft>
                <a:spcPts val="0"/>
              </a:spcAft>
              <a:buNone/>
              <a:defRPr sz="1867">
                <a:solidFill>
                  <a:schemeClr val="dk1"/>
                </a:solidFill>
              </a:defRPr>
            </a:lvl5pPr>
            <a:lvl6pPr lvl="5" rtl="0">
              <a:lnSpc>
                <a:spcPct val="100000"/>
              </a:lnSpc>
              <a:spcBef>
                <a:spcPts val="0"/>
              </a:spcBef>
              <a:spcAft>
                <a:spcPts val="0"/>
              </a:spcAft>
              <a:buNone/>
              <a:defRPr sz="1867">
                <a:solidFill>
                  <a:schemeClr val="dk1"/>
                </a:solidFill>
              </a:defRPr>
            </a:lvl6pPr>
            <a:lvl7pPr lvl="6" rtl="0">
              <a:lnSpc>
                <a:spcPct val="100000"/>
              </a:lnSpc>
              <a:spcBef>
                <a:spcPts val="0"/>
              </a:spcBef>
              <a:spcAft>
                <a:spcPts val="0"/>
              </a:spcAft>
              <a:buNone/>
              <a:defRPr sz="1867">
                <a:solidFill>
                  <a:schemeClr val="dk1"/>
                </a:solidFill>
              </a:defRPr>
            </a:lvl7pPr>
            <a:lvl8pPr lvl="7" rtl="0">
              <a:lnSpc>
                <a:spcPct val="100000"/>
              </a:lnSpc>
              <a:spcBef>
                <a:spcPts val="0"/>
              </a:spcBef>
              <a:spcAft>
                <a:spcPts val="0"/>
              </a:spcAft>
              <a:buNone/>
              <a:defRPr sz="1867">
                <a:solidFill>
                  <a:schemeClr val="dk1"/>
                </a:solidFill>
              </a:defRPr>
            </a:lvl8pPr>
            <a:lvl9pPr lvl="8" rtl="0">
              <a:lnSpc>
                <a:spcPct val="100000"/>
              </a:lnSpc>
              <a:spcBef>
                <a:spcPts val="0"/>
              </a:spcBef>
              <a:spcAft>
                <a:spcPts val="0"/>
              </a:spcAft>
              <a:buNone/>
              <a:defRPr sz="1867">
                <a:solidFill>
                  <a:schemeClr val="dk1"/>
                </a:solidFill>
              </a:defRPr>
            </a:lvl9pPr>
          </a:lstStyle>
          <a:p>
            <a:r>
              <a:rPr lang="en-US"/>
              <a:t>Click to edit Master subtitle style</a:t>
            </a:r>
            <a:endParaRPr/>
          </a:p>
        </p:txBody>
      </p:sp>
      <p:sp>
        <p:nvSpPr>
          <p:cNvPr id="169" name="Google Shape;169;p26"/>
          <p:cNvSpPr txBox="1">
            <a:spLocks noGrp="1"/>
          </p:cNvSpPr>
          <p:nvPr>
            <p:ph type="title"/>
          </p:nvPr>
        </p:nvSpPr>
        <p:spPr>
          <a:xfrm>
            <a:off x="957067" y="510900"/>
            <a:ext cx="10277600" cy="862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r>
              <a:rPr lang="en-US"/>
              <a:t>Click to edit Master title style</a:t>
            </a:r>
            <a:endParaRPr/>
          </a:p>
        </p:txBody>
      </p:sp>
      <p:sp>
        <p:nvSpPr>
          <p:cNvPr id="170" name="Google Shape;170;p26"/>
          <p:cNvSpPr/>
          <p:nvPr/>
        </p:nvSpPr>
        <p:spPr>
          <a:xfrm>
            <a:off x="10570400" y="3428800"/>
            <a:ext cx="1621600" cy="3428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1" name="Google Shape;171;p26"/>
          <p:cNvSpPr/>
          <p:nvPr/>
        </p:nvSpPr>
        <p:spPr>
          <a:xfrm>
            <a:off x="10570400" y="0"/>
            <a:ext cx="1621600" cy="3428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654172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90000" y="719200"/>
            <a:ext cx="10412000" cy="728000"/>
          </a:xfrm>
          <a:prstGeom prst="rect">
            <a:avLst/>
          </a:prstGeom>
        </p:spPr>
        <p:txBody>
          <a:bodyPr spcFirstLastPara="1" wrap="square" lIns="91425" tIns="91425" rIns="91425" bIns="91425" anchor="t" anchorCtr="0">
            <a:noAutofit/>
          </a:bodyPr>
          <a:lstStyle>
            <a:lvl1pPr lvl="0" algn="l">
              <a:spcBef>
                <a:spcPts val="0"/>
              </a:spcBef>
              <a:spcAft>
                <a:spcPts val="0"/>
              </a:spcAft>
              <a:buSzPts val="2100"/>
              <a:buFont typeface="Montserrat"/>
              <a:buNone/>
              <a:defRPr sz="3335"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r>
              <a:rPr lang="en-US"/>
              <a:t>Click to edit Master title style</a:t>
            </a:r>
          </a:p>
        </p:txBody>
      </p:sp>
      <p:sp>
        <p:nvSpPr>
          <p:cNvPr id="19" name="Google Shape;19;p4"/>
          <p:cNvSpPr txBox="1">
            <a:spLocks noGrp="1"/>
          </p:cNvSpPr>
          <p:nvPr>
            <p:ph type="body" idx="1"/>
          </p:nvPr>
        </p:nvSpPr>
        <p:spPr>
          <a:xfrm>
            <a:off x="950967" y="1604567"/>
            <a:ext cx="10290000" cy="4528000"/>
          </a:xfrm>
          <a:prstGeom prst="rect">
            <a:avLst/>
          </a:prstGeom>
        </p:spPr>
        <p:txBody>
          <a:bodyPr spcFirstLastPara="1" wrap="square" lIns="91425" tIns="91425" rIns="91425" bIns="91425" anchor="t" anchorCtr="0">
            <a:noAutofit/>
          </a:bodyPr>
          <a:lstStyle>
            <a:lvl1pPr marL="609600" lvl="0" indent="-389255">
              <a:lnSpc>
                <a:spcPct val="100000"/>
              </a:lnSpc>
              <a:spcBef>
                <a:spcPts val="0"/>
              </a:spcBef>
              <a:spcAft>
                <a:spcPts val="0"/>
              </a:spcAft>
              <a:buClr>
                <a:schemeClr val="lt1"/>
              </a:buClr>
              <a:buSzPts val="1000"/>
              <a:buAutoNum type="arabicPeriod"/>
              <a:defRPr sz="1600">
                <a:solidFill>
                  <a:schemeClr val="lt1"/>
                </a:solidFill>
              </a:defRPr>
            </a:lvl1pPr>
            <a:lvl2pPr marL="1219200" lvl="1" indent="-389255">
              <a:spcBef>
                <a:spcPts val="0"/>
              </a:spcBef>
              <a:spcAft>
                <a:spcPts val="0"/>
              </a:spcAft>
              <a:buClr>
                <a:schemeClr val="lt1"/>
              </a:buClr>
              <a:buSzPts val="1000"/>
              <a:buFont typeface="Roboto Condensed Light"/>
              <a:buAutoNum type="alphaLcPeriod"/>
              <a:defRPr sz="1600">
                <a:solidFill>
                  <a:schemeClr val="lt1"/>
                </a:solidFill>
              </a:defRPr>
            </a:lvl2pPr>
            <a:lvl3pPr marL="1828800" lvl="2" indent="-389255">
              <a:spcBef>
                <a:spcPts val="0"/>
              </a:spcBef>
              <a:spcAft>
                <a:spcPts val="0"/>
              </a:spcAft>
              <a:buClr>
                <a:schemeClr val="lt1"/>
              </a:buClr>
              <a:buSzPts val="1000"/>
              <a:buFont typeface="Roboto Condensed Light"/>
              <a:buAutoNum type="romanLcPeriod"/>
              <a:defRPr sz="1600">
                <a:solidFill>
                  <a:schemeClr val="lt1"/>
                </a:solidFill>
              </a:defRPr>
            </a:lvl3pPr>
            <a:lvl4pPr marL="2438400" lvl="3" indent="-389255">
              <a:spcBef>
                <a:spcPts val="0"/>
              </a:spcBef>
              <a:spcAft>
                <a:spcPts val="0"/>
              </a:spcAft>
              <a:buClr>
                <a:schemeClr val="lt1"/>
              </a:buClr>
              <a:buSzPts val="1000"/>
              <a:buFont typeface="Roboto Condensed Light"/>
              <a:buAutoNum type="arabicPeriod"/>
              <a:defRPr sz="1600">
                <a:solidFill>
                  <a:schemeClr val="lt1"/>
                </a:solidFill>
              </a:defRPr>
            </a:lvl4pPr>
            <a:lvl5pPr marL="3048000" lvl="4" indent="-389255">
              <a:spcBef>
                <a:spcPts val="0"/>
              </a:spcBef>
              <a:spcAft>
                <a:spcPts val="0"/>
              </a:spcAft>
              <a:buClr>
                <a:schemeClr val="lt1"/>
              </a:buClr>
              <a:buSzPts val="1000"/>
              <a:buFont typeface="Roboto Condensed Light"/>
              <a:buAutoNum type="alphaLcPeriod"/>
              <a:defRPr sz="1600">
                <a:solidFill>
                  <a:schemeClr val="lt1"/>
                </a:solidFill>
              </a:defRPr>
            </a:lvl5pPr>
            <a:lvl6pPr marL="3657600" lvl="5" indent="-389255">
              <a:spcBef>
                <a:spcPts val="0"/>
              </a:spcBef>
              <a:spcAft>
                <a:spcPts val="0"/>
              </a:spcAft>
              <a:buClr>
                <a:schemeClr val="lt1"/>
              </a:buClr>
              <a:buSzPts val="1000"/>
              <a:buFont typeface="Roboto Condensed Light"/>
              <a:buAutoNum type="romanLcPeriod"/>
              <a:defRPr sz="1600">
                <a:solidFill>
                  <a:schemeClr val="lt1"/>
                </a:solidFill>
              </a:defRPr>
            </a:lvl6pPr>
            <a:lvl7pPr marL="4267200" lvl="6" indent="-389255">
              <a:spcBef>
                <a:spcPts val="0"/>
              </a:spcBef>
              <a:spcAft>
                <a:spcPts val="0"/>
              </a:spcAft>
              <a:buClr>
                <a:schemeClr val="lt1"/>
              </a:buClr>
              <a:buSzPts val="1000"/>
              <a:buFont typeface="Roboto Condensed Light"/>
              <a:buAutoNum type="arabicPeriod"/>
              <a:defRPr sz="1600">
                <a:solidFill>
                  <a:schemeClr val="lt1"/>
                </a:solidFill>
              </a:defRPr>
            </a:lvl7pPr>
            <a:lvl8pPr marL="4876800" lvl="7" indent="-389255">
              <a:spcBef>
                <a:spcPts val="0"/>
              </a:spcBef>
              <a:spcAft>
                <a:spcPts val="0"/>
              </a:spcAft>
              <a:buClr>
                <a:schemeClr val="lt1"/>
              </a:buClr>
              <a:buSzPts val="1000"/>
              <a:buFont typeface="Roboto Condensed Light"/>
              <a:buAutoNum type="alphaLcPeriod"/>
              <a:defRPr sz="1600">
                <a:solidFill>
                  <a:schemeClr val="lt1"/>
                </a:solidFill>
              </a:defRPr>
            </a:lvl8pPr>
            <a:lvl9pPr marL="5486400" lvl="8" indent="-389255">
              <a:spcBef>
                <a:spcPts val="0"/>
              </a:spcBef>
              <a:spcAft>
                <a:spcPts val="0"/>
              </a:spcAft>
              <a:buClr>
                <a:schemeClr val="lt1"/>
              </a:buClr>
              <a:buSzPts val="1000"/>
              <a:buFont typeface="Roboto Condensed Light"/>
              <a:buAutoNum type="romanLcPeriod"/>
              <a:defRPr sz="1600">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4037587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0"/>
        <p:cNvGrpSpPr/>
        <p:nvPr/>
      </p:nvGrpSpPr>
      <p:grpSpPr>
        <a:xfrm>
          <a:off x="0" y="0"/>
          <a:ext cx="0" cy="0"/>
          <a:chOff x="0" y="0"/>
          <a:chExt cx="0" cy="0"/>
        </a:xfrm>
      </p:grpSpPr>
    </p:spTree>
    <p:extLst>
      <p:ext uri="{BB962C8B-B14F-4D97-AF65-F5344CB8AC3E}">
        <p14:creationId xmlns:p14="http://schemas.microsoft.com/office/powerpoint/2010/main" val="239370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037433" y="1676400"/>
            <a:ext cx="4203600" cy="8068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Clr>
                <a:srgbClr val="000000"/>
              </a:buClr>
              <a:buSzPts val="2100"/>
              <a:buFont typeface="Montserrat"/>
              <a:buNone/>
              <a:defRPr sz="3333" b="1">
                <a:solidFill>
                  <a:schemeClr val="lt1"/>
                </a:solidFill>
                <a:latin typeface="Playfair Display"/>
                <a:ea typeface="Playfair Display"/>
                <a:cs typeface="Playfair Display"/>
                <a:sym typeface="Playfair Display"/>
              </a:defRPr>
            </a:lvl1pPr>
          </a:lstStyle>
          <a:p>
            <a:pPr lvl="0"/>
            <a:r>
              <a:rPr lang="en-US"/>
              <a:t>Click to edit Master text styles</a:t>
            </a:r>
          </a:p>
        </p:txBody>
      </p:sp>
    </p:spTree>
    <p:extLst>
      <p:ext uri="{BB962C8B-B14F-4D97-AF65-F5344CB8AC3E}">
        <p14:creationId xmlns:p14="http://schemas.microsoft.com/office/powerpoint/2010/main" val="401417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1394993" y="2111267"/>
            <a:ext cx="9404400" cy="1954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7500"/>
              <a:buFont typeface="Playfair Display"/>
              <a:buNone/>
              <a:defRPr sz="10000">
                <a:solidFill>
                  <a:schemeClr val="lt1"/>
                </a:solidFill>
                <a:latin typeface="Playfair Display"/>
                <a:ea typeface="Playfair Display"/>
                <a:cs typeface="Playfair Display"/>
                <a:sym typeface="Playfair Display"/>
              </a:defRPr>
            </a:lvl1pPr>
            <a:lvl2pPr lvl="1" algn="ctr">
              <a:spcBef>
                <a:spcPts val="0"/>
              </a:spcBef>
              <a:spcAft>
                <a:spcPts val="0"/>
              </a:spcAft>
              <a:buSzPts val="7500"/>
              <a:buFont typeface="Playfair Display"/>
              <a:buNone/>
              <a:defRPr sz="10000">
                <a:latin typeface="Playfair Display"/>
                <a:ea typeface="Playfair Display"/>
                <a:cs typeface="Playfair Display"/>
                <a:sym typeface="Playfair Display"/>
              </a:defRPr>
            </a:lvl2pPr>
            <a:lvl3pPr lvl="2" algn="ctr">
              <a:spcBef>
                <a:spcPts val="0"/>
              </a:spcBef>
              <a:spcAft>
                <a:spcPts val="0"/>
              </a:spcAft>
              <a:buSzPts val="7500"/>
              <a:buFont typeface="Playfair Display"/>
              <a:buNone/>
              <a:defRPr sz="10000">
                <a:latin typeface="Playfair Display"/>
                <a:ea typeface="Playfair Display"/>
                <a:cs typeface="Playfair Display"/>
                <a:sym typeface="Playfair Display"/>
              </a:defRPr>
            </a:lvl3pPr>
            <a:lvl4pPr lvl="3" algn="ctr">
              <a:spcBef>
                <a:spcPts val="0"/>
              </a:spcBef>
              <a:spcAft>
                <a:spcPts val="0"/>
              </a:spcAft>
              <a:buSzPts val="7500"/>
              <a:buFont typeface="Playfair Display"/>
              <a:buNone/>
              <a:defRPr sz="10000">
                <a:latin typeface="Playfair Display"/>
                <a:ea typeface="Playfair Display"/>
                <a:cs typeface="Playfair Display"/>
                <a:sym typeface="Playfair Display"/>
              </a:defRPr>
            </a:lvl4pPr>
            <a:lvl5pPr lvl="4" algn="ctr">
              <a:spcBef>
                <a:spcPts val="0"/>
              </a:spcBef>
              <a:spcAft>
                <a:spcPts val="0"/>
              </a:spcAft>
              <a:buSzPts val="7500"/>
              <a:buFont typeface="Playfair Display"/>
              <a:buNone/>
              <a:defRPr sz="10000">
                <a:latin typeface="Playfair Display"/>
                <a:ea typeface="Playfair Display"/>
                <a:cs typeface="Playfair Display"/>
                <a:sym typeface="Playfair Display"/>
              </a:defRPr>
            </a:lvl5pPr>
            <a:lvl6pPr lvl="5" algn="ctr">
              <a:spcBef>
                <a:spcPts val="0"/>
              </a:spcBef>
              <a:spcAft>
                <a:spcPts val="0"/>
              </a:spcAft>
              <a:buSzPts val="7500"/>
              <a:buFont typeface="Playfair Display"/>
              <a:buNone/>
              <a:defRPr sz="10000">
                <a:latin typeface="Playfair Display"/>
                <a:ea typeface="Playfair Display"/>
                <a:cs typeface="Playfair Display"/>
                <a:sym typeface="Playfair Display"/>
              </a:defRPr>
            </a:lvl6pPr>
            <a:lvl7pPr lvl="6" algn="ctr">
              <a:spcBef>
                <a:spcPts val="0"/>
              </a:spcBef>
              <a:spcAft>
                <a:spcPts val="0"/>
              </a:spcAft>
              <a:buSzPts val="7500"/>
              <a:buFont typeface="Playfair Display"/>
              <a:buNone/>
              <a:defRPr sz="10000">
                <a:latin typeface="Playfair Display"/>
                <a:ea typeface="Playfair Display"/>
                <a:cs typeface="Playfair Display"/>
                <a:sym typeface="Playfair Display"/>
              </a:defRPr>
            </a:lvl7pPr>
            <a:lvl8pPr lvl="7" algn="ctr">
              <a:spcBef>
                <a:spcPts val="0"/>
              </a:spcBef>
              <a:spcAft>
                <a:spcPts val="0"/>
              </a:spcAft>
              <a:buSzPts val="7500"/>
              <a:buFont typeface="Playfair Display"/>
              <a:buNone/>
              <a:defRPr sz="10000">
                <a:latin typeface="Playfair Display"/>
                <a:ea typeface="Playfair Display"/>
                <a:cs typeface="Playfair Display"/>
                <a:sym typeface="Playfair Display"/>
              </a:defRPr>
            </a:lvl8pPr>
            <a:lvl9pPr lvl="8" algn="ctr">
              <a:spcBef>
                <a:spcPts val="0"/>
              </a:spcBef>
              <a:spcAft>
                <a:spcPts val="0"/>
              </a:spcAft>
              <a:buSzPts val="7500"/>
              <a:buFont typeface="Playfair Display"/>
              <a:buNone/>
              <a:defRPr sz="10000">
                <a:latin typeface="Playfair Display"/>
                <a:ea typeface="Playfair Display"/>
                <a:cs typeface="Playfair Display"/>
                <a:sym typeface="Playfair Display"/>
              </a:defRPr>
            </a:lvl9pPr>
          </a:lstStyle>
          <a:p>
            <a:r>
              <a:t>xx%</a:t>
            </a:r>
          </a:p>
        </p:txBody>
      </p:sp>
      <p:sp>
        <p:nvSpPr>
          <p:cNvPr id="45" name="Google Shape;45;p11"/>
          <p:cNvSpPr txBox="1">
            <a:spLocks noGrp="1"/>
          </p:cNvSpPr>
          <p:nvPr>
            <p:ph type="subTitle" idx="1"/>
          </p:nvPr>
        </p:nvSpPr>
        <p:spPr>
          <a:xfrm>
            <a:off x="3147900" y="4197933"/>
            <a:ext cx="5942800" cy="54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Font typeface="Montserrat"/>
              <a:buNone/>
              <a:defRPr sz="1867">
                <a:solidFill>
                  <a:schemeClr val="lt1"/>
                </a:solidFill>
                <a:latin typeface="Montserrat"/>
                <a:ea typeface="Montserrat"/>
                <a:cs typeface="Montserrat"/>
                <a:sym typeface="Montserrat"/>
              </a:defRPr>
            </a:lvl1pPr>
            <a:lvl2pPr lvl="1" algn="ctr">
              <a:spcBef>
                <a:spcPts val="0"/>
              </a:spcBef>
              <a:spcAft>
                <a:spcPts val="0"/>
              </a:spcAft>
              <a:buSzPts val="1400"/>
              <a:buFont typeface="Montserrat"/>
              <a:buNone/>
              <a:defRPr>
                <a:latin typeface="Montserrat"/>
                <a:ea typeface="Montserrat"/>
                <a:cs typeface="Montserrat"/>
                <a:sym typeface="Montserrat"/>
              </a:defRPr>
            </a:lvl2pPr>
            <a:lvl3pPr lvl="2" algn="ctr">
              <a:spcBef>
                <a:spcPts val="0"/>
              </a:spcBef>
              <a:spcAft>
                <a:spcPts val="0"/>
              </a:spcAft>
              <a:buSzPts val="1400"/>
              <a:buFont typeface="Montserrat"/>
              <a:buNone/>
              <a:defRPr>
                <a:latin typeface="Montserrat"/>
                <a:ea typeface="Montserrat"/>
                <a:cs typeface="Montserrat"/>
                <a:sym typeface="Montserrat"/>
              </a:defRPr>
            </a:lvl3pPr>
            <a:lvl4pPr lvl="3" algn="ctr">
              <a:spcBef>
                <a:spcPts val="0"/>
              </a:spcBef>
              <a:spcAft>
                <a:spcPts val="0"/>
              </a:spcAft>
              <a:buSzPts val="1400"/>
              <a:buFont typeface="Montserrat"/>
              <a:buNone/>
              <a:defRPr>
                <a:latin typeface="Montserrat"/>
                <a:ea typeface="Montserrat"/>
                <a:cs typeface="Montserrat"/>
                <a:sym typeface="Montserrat"/>
              </a:defRPr>
            </a:lvl4pPr>
            <a:lvl5pPr lvl="4" algn="ctr">
              <a:spcBef>
                <a:spcPts val="0"/>
              </a:spcBef>
              <a:spcAft>
                <a:spcPts val="0"/>
              </a:spcAft>
              <a:buSzPts val="1400"/>
              <a:buFont typeface="Montserrat"/>
              <a:buNone/>
              <a:defRPr>
                <a:latin typeface="Montserrat"/>
                <a:ea typeface="Montserrat"/>
                <a:cs typeface="Montserrat"/>
                <a:sym typeface="Montserrat"/>
              </a:defRPr>
            </a:lvl5pPr>
            <a:lvl6pPr lvl="5" algn="ctr">
              <a:spcBef>
                <a:spcPts val="0"/>
              </a:spcBef>
              <a:spcAft>
                <a:spcPts val="0"/>
              </a:spcAft>
              <a:buSzPts val="1400"/>
              <a:buFont typeface="Montserrat"/>
              <a:buNone/>
              <a:defRPr>
                <a:latin typeface="Montserrat"/>
                <a:ea typeface="Montserrat"/>
                <a:cs typeface="Montserrat"/>
                <a:sym typeface="Montserrat"/>
              </a:defRPr>
            </a:lvl6pPr>
            <a:lvl7pPr lvl="6" algn="ctr">
              <a:spcBef>
                <a:spcPts val="0"/>
              </a:spcBef>
              <a:spcAft>
                <a:spcPts val="0"/>
              </a:spcAft>
              <a:buSzPts val="1400"/>
              <a:buFont typeface="Montserrat"/>
              <a:buNone/>
              <a:defRPr>
                <a:latin typeface="Montserrat"/>
                <a:ea typeface="Montserrat"/>
                <a:cs typeface="Montserrat"/>
                <a:sym typeface="Montserrat"/>
              </a:defRPr>
            </a:lvl7pPr>
            <a:lvl8pPr lvl="7" algn="ctr">
              <a:spcBef>
                <a:spcPts val="0"/>
              </a:spcBef>
              <a:spcAft>
                <a:spcPts val="0"/>
              </a:spcAft>
              <a:buSzPts val="1400"/>
              <a:buFont typeface="Montserrat"/>
              <a:buNone/>
              <a:defRPr>
                <a:latin typeface="Montserrat"/>
                <a:ea typeface="Montserrat"/>
                <a:cs typeface="Montserrat"/>
                <a:sym typeface="Montserrat"/>
              </a:defRPr>
            </a:lvl8pPr>
            <a:lvl9pPr lvl="8" algn="ctr">
              <a:spcBef>
                <a:spcPts val="0"/>
              </a:spcBef>
              <a:spcAft>
                <a:spcPts val="0"/>
              </a:spcAft>
              <a:buSzPts val="1400"/>
              <a:buFont typeface="Montserrat"/>
              <a:buNone/>
              <a:defRPr>
                <a:latin typeface="Montserrat"/>
                <a:ea typeface="Montserrat"/>
                <a:cs typeface="Montserrat"/>
                <a:sym typeface="Montserrat"/>
              </a:defRPr>
            </a:lvl9pPr>
          </a:lstStyle>
          <a:p>
            <a:r>
              <a:rPr lang="en-US"/>
              <a:t>Click to edit Master subtitle style</a:t>
            </a:r>
            <a:endParaRPr/>
          </a:p>
        </p:txBody>
      </p:sp>
    </p:spTree>
    <p:extLst>
      <p:ext uri="{BB962C8B-B14F-4D97-AF65-F5344CB8AC3E}">
        <p14:creationId xmlns:p14="http://schemas.microsoft.com/office/powerpoint/2010/main" val="23658380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2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Playfair Display"/>
              <a:buNone/>
              <a:defRPr sz="25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2500"/>
              <a:buNone/>
              <a:defRPr sz="2500">
                <a:solidFill>
                  <a:schemeClr val="dk1"/>
                </a:solidFill>
              </a:defRPr>
            </a:lvl2pPr>
            <a:lvl3pPr lvl="2" algn="ctr">
              <a:spcBef>
                <a:spcPts val="0"/>
              </a:spcBef>
              <a:spcAft>
                <a:spcPts val="0"/>
              </a:spcAft>
              <a:buClr>
                <a:schemeClr val="dk1"/>
              </a:buClr>
              <a:buSzPts val="2500"/>
              <a:buNone/>
              <a:defRPr sz="2500">
                <a:solidFill>
                  <a:schemeClr val="dk1"/>
                </a:solidFill>
              </a:defRPr>
            </a:lvl3pPr>
            <a:lvl4pPr lvl="3" algn="ctr">
              <a:spcBef>
                <a:spcPts val="0"/>
              </a:spcBef>
              <a:spcAft>
                <a:spcPts val="0"/>
              </a:spcAft>
              <a:buClr>
                <a:schemeClr val="dk1"/>
              </a:buClr>
              <a:buSzPts val="2500"/>
              <a:buNone/>
              <a:defRPr sz="2500">
                <a:solidFill>
                  <a:schemeClr val="dk1"/>
                </a:solidFill>
              </a:defRPr>
            </a:lvl4pPr>
            <a:lvl5pPr lvl="4" algn="ctr">
              <a:spcBef>
                <a:spcPts val="0"/>
              </a:spcBef>
              <a:spcAft>
                <a:spcPts val="0"/>
              </a:spcAft>
              <a:buClr>
                <a:schemeClr val="dk1"/>
              </a:buClr>
              <a:buSzPts val="2500"/>
              <a:buNone/>
              <a:defRPr sz="2500">
                <a:solidFill>
                  <a:schemeClr val="dk1"/>
                </a:solidFill>
              </a:defRPr>
            </a:lvl5pPr>
            <a:lvl6pPr lvl="5" algn="ctr">
              <a:spcBef>
                <a:spcPts val="0"/>
              </a:spcBef>
              <a:spcAft>
                <a:spcPts val="0"/>
              </a:spcAft>
              <a:buClr>
                <a:schemeClr val="dk1"/>
              </a:buClr>
              <a:buSzPts val="2500"/>
              <a:buNone/>
              <a:defRPr sz="2500">
                <a:solidFill>
                  <a:schemeClr val="dk1"/>
                </a:solidFill>
              </a:defRPr>
            </a:lvl6pPr>
            <a:lvl7pPr lvl="6" algn="ctr">
              <a:spcBef>
                <a:spcPts val="0"/>
              </a:spcBef>
              <a:spcAft>
                <a:spcPts val="0"/>
              </a:spcAft>
              <a:buClr>
                <a:schemeClr val="dk1"/>
              </a:buClr>
              <a:buSzPts val="2500"/>
              <a:buNone/>
              <a:defRPr sz="2500">
                <a:solidFill>
                  <a:schemeClr val="dk1"/>
                </a:solidFill>
              </a:defRPr>
            </a:lvl7pPr>
            <a:lvl8pPr lvl="7" algn="ctr">
              <a:spcBef>
                <a:spcPts val="0"/>
              </a:spcBef>
              <a:spcAft>
                <a:spcPts val="0"/>
              </a:spcAft>
              <a:buClr>
                <a:schemeClr val="dk1"/>
              </a:buClr>
              <a:buSzPts val="2500"/>
              <a:buNone/>
              <a:defRPr sz="2500">
                <a:solidFill>
                  <a:schemeClr val="dk1"/>
                </a:solidFill>
              </a:defRPr>
            </a:lvl8pPr>
            <a:lvl9pPr lvl="8" algn="ctr">
              <a:spcBef>
                <a:spcPts val="0"/>
              </a:spcBef>
              <a:spcAft>
                <a:spcPts val="0"/>
              </a:spcAft>
              <a:buClr>
                <a:schemeClr val="dk1"/>
              </a:buClr>
              <a:buSzPts val="2500"/>
              <a:buNone/>
              <a:defRPr sz="2500">
                <a:solidFill>
                  <a:schemeClr val="dk1"/>
                </a:solidFill>
              </a:defRPr>
            </a:lvl9pPr>
          </a:lstStyle>
          <a:p>
            <a:endParaRPr/>
          </a:p>
        </p:txBody>
      </p:sp>
      <p:sp>
        <p:nvSpPr>
          <p:cNvPr id="7" name="Google Shape;7;p1"/>
          <p:cNvSpPr txBox="1">
            <a:spLocks noGrp="1"/>
          </p:cNvSpPr>
          <p:nvPr>
            <p:ph type="body" idx="1"/>
          </p:nvPr>
        </p:nvSpPr>
        <p:spPr>
          <a:xfrm>
            <a:off x="950967" y="1577367"/>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61926934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322"/>
        <p:cNvGrpSpPr/>
        <p:nvPr/>
      </p:nvGrpSpPr>
      <p:grpSpPr>
        <a:xfrm>
          <a:off x="0" y="0"/>
          <a:ext cx="0" cy="0"/>
          <a:chOff x="0" y="0"/>
          <a:chExt cx="0" cy="0"/>
        </a:xfrm>
      </p:grpSpPr>
      <p:sp>
        <p:nvSpPr>
          <p:cNvPr id="323" name="Google Shape;323;p53"/>
          <p:cNvSpPr txBox="1">
            <a:spLocks noGrp="1"/>
          </p:cNvSpPr>
          <p:nvPr>
            <p:ph type="title"/>
          </p:nvPr>
        </p:nvSpPr>
        <p:spPr>
          <a:xfrm>
            <a:off x="950967" y="719333"/>
            <a:ext cx="102900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rtl="0">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324" name="Google Shape;324;p5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rtl="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extLst>
      <p:ext uri="{BB962C8B-B14F-4D97-AF65-F5344CB8AC3E}">
        <p14:creationId xmlns:p14="http://schemas.microsoft.com/office/powerpoint/2010/main" val="945884238"/>
      </p:ext>
    </p:extLst>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112833359"/>
      </p:ext>
    </p:extLst>
  </p:cSld>
  <p:clrMap bg1="lt1" tx1="dk1" bg2="dk2" tx2="lt2" accent1="accent1" accent2="accent2" accent3="accent3" accent4="accent4" accent5="accent5" accent6="accent6" hlink="hlink" folHlink="folHlink"/>
  <p:sldLayoutIdLst>
    <p:sldLayoutId id="2147483747" r:id="rId1"/>
    <p:sldLayoutId id="2147483748" r:id="rId2"/>
    <p:sldLayoutId id="2147483750" r:id="rId3"/>
    <p:sldLayoutId id="2147483752" r:id="rId4"/>
    <p:sldLayoutId id="2147483755" r:id="rId5"/>
    <p:sldLayoutId id="2147483756" r:id="rId6"/>
    <p:sldLayoutId id="2147483757" r:id="rId7"/>
    <p:sldLayoutId id="2147483758" r:id="rId8"/>
    <p:sldLayoutId id="2147483759" r:id="rId9"/>
    <p:sldLayoutId id="2147483760" r:id="rId10"/>
    <p:sldLayoutId id="2147483761"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5"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99453966"/>
      </p:ext>
    </p:extLst>
  </p:cSld>
  <p:clrMap bg1="lt1" tx1="dk1" bg2="dk2" tx2="lt2" accent1="accent1" accent2="accent2" accent3="accent3" accent4="accent4" accent5="accent5" accent6="accent6" hlink="hlink" folHlink="folHlink"/>
  <p:sldLayoutIdLst>
    <p:sldLayoutId id="214748377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61.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56.xml"/><Relationship Id="rId4" Type="http://schemas.openxmlformats.org/officeDocument/2006/relationships/image" Target="../media/image43.jpeg"/></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69.xml"/><Relationship Id="rId5" Type="http://schemas.openxmlformats.org/officeDocument/2006/relationships/image" Target="../media/image47.jpeg"/><Relationship Id="rId4" Type="http://schemas.openxmlformats.org/officeDocument/2006/relationships/image" Target="../media/image46.jpeg"/></Relationships>
</file>

<file path=ppt/slides/_rels/slide1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69.xml"/><Relationship Id="rId4" Type="http://schemas.openxmlformats.org/officeDocument/2006/relationships/image" Target="../media/image49.jpeg"/></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60.xml"/><Relationship Id="rId6" Type="http://schemas.openxmlformats.org/officeDocument/2006/relationships/image" Target="../media/image55.jpeg"/><Relationship Id="rId5" Type="http://schemas.openxmlformats.org/officeDocument/2006/relationships/image" Target="../media/image54.jpeg"/><Relationship Id="rId4" Type="http://schemas.openxmlformats.org/officeDocument/2006/relationships/image" Target="../media/image5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slideLayout" Target="../slideLayouts/slideLayout72.xml"/></Relationships>
</file>

<file path=ppt/slides/_rels/slide26.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jpg"/><Relationship Id="rId1" Type="http://schemas.openxmlformats.org/officeDocument/2006/relationships/slideLayout" Target="../slideLayouts/slideLayout6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github.com/VipinSingh8287/DA_Project_dataset/blob/main/archive/extract.ipynb" TargetMode="External"/><Relationship Id="rId2" Type="http://schemas.openxmlformats.org/officeDocument/2006/relationships/diagramData" Target="../diagrams/data3.xml"/><Relationship Id="rId1" Type="http://schemas.openxmlformats.org/officeDocument/2006/relationships/slideLayout" Target="../slideLayouts/slideLayout6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Layout" Target="../diagrams/layout2.xml"/><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diagramData" Target="../diagrams/data2.xml"/><Relationship Id="rId1" Type="http://schemas.openxmlformats.org/officeDocument/2006/relationships/slideLayout" Target="../slideLayouts/slideLayout69.xml"/><Relationship Id="rId6" Type="http://schemas.microsoft.com/office/2007/relationships/diagramDrawing" Target="../diagrams/drawing2.xml"/><Relationship Id="rId11" Type="http://schemas.openxmlformats.org/officeDocument/2006/relationships/image" Target="../media/image12.jpg"/><Relationship Id="rId5" Type="http://schemas.openxmlformats.org/officeDocument/2006/relationships/diagramColors" Target="../diagrams/colors2.xml"/><Relationship Id="rId10" Type="http://schemas.openxmlformats.org/officeDocument/2006/relationships/image" Target="../media/image11.jpg"/><Relationship Id="rId4" Type="http://schemas.openxmlformats.org/officeDocument/2006/relationships/diagramQuickStyle" Target="../diagrams/quickStyle2.xml"/><Relationship Id="rId9"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9.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B256-500E-4F38-987B-F3E7FEA1938C}"/>
              </a:ext>
            </a:extLst>
          </p:cNvPr>
          <p:cNvSpPr>
            <a:spLocks noGrp="1"/>
          </p:cNvSpPr>
          <p:nvPr>
            <p:ph type="ctrTitle"/>
          </p:nvPr>
        </p:nvSpPr>
        <p:spPr>
          <a:xfrm>
            <a:off x="2062264" y="515520"/>
            <a:ext cx="8628433" cy="1356851"/>
          </a:xfrm>
        </p:spPr>
        <p:txBody>
          <a:bodyPr lIns="0" tIns="0" rIns="0" bIns="1440000" anchor="t"/>
          <a:lstStyle/>
          <a:p>
            <a:pPr algn="ctr"/>
            <a:r>
              <a:rPr lang="en-US" sz="3200" dirty="0"/>
              <a:t>DATA ANALYTICS INTERNSHIP 2024</a:t>
            </a:r>
            <a:br>
              <a:rPr lang="en-US" sz="3200" dirty="0"/>
            </a:br>
            <a:br>
              <a:rPr lang="en-US" sz="3200" dirty="0"/>
            </a:br>
            <a:r>
              <a:rPr lang="en-US" sz="3200" dirty="0"/>
              <a:t>Final Project Presentation</a:t>
            </a:r>
            <a:endParaRPr lang="en-IN" sz="3200" dirty="0"/>
          </a:p>
        </p:txBody>
      </p:sp>
      <p:sp>
        <p:nvSpPr>
          <p:cNvPr id="3" name="Subtitle 2">
            <a:extLst>
              <a:ext uri="{FF2B5EF4-FFF2-40B4-BE49-F238E27FC236}">
                <a16:creationId xmlns:a16="http://schemas.microsoft.com/office/drawing/2014/main" id="{E605BAF4-0687-432F-8F39-4A08D1043622}"/>
              </a:ext>
            </a:extLst>
          </p:cNvPr>
          <p:cNvSpPr>
            <a:spLocks noGrp="1"/>
          </p:cNvSpPr>
          <p:nvPr>
            <p:ph type="subTitle" idx="1"/>
          </p:nvPr>
        </p:nvSpPr>
        <p:spPr>
          <a:xfrm>
            <a:off x="1906621" y="2986391"/>
            <a:ext cx="9885329" cy="3589507"/>
          </a:xfrm>
          <a:noFill/>
        </p:spPr>
        <p:txBody>
          <a:bodyPr/>
          <a:lstStyle/>
          <a:p>
            <a:pPr algn="ctr"/>
            <a:r>
              <a:rPr lang="en-US" b="1" dirty="0">
                <a:solidFill>
                  <a:srgbClr val="790763"/>
                </a:solidFill>
              </a:rPr>
              <a:t>Project: Analyzing renewable energy production across different nations and their effects on carbon emissions</a:t>
            </a:r>
          </a:p>
          <a:p>
            <a:pPr algn="ctr"/>
            <a:endParaRPr lang="en-US" b="1" dirty="0">
              <a:solidFill>
                <a:srgbClr val="790763"/>
              </a:solidFill>
            </a:endParaRPr>
          </a:p>
          <a:p>
            <a:pPr algn="ctr"/>
            <a:r>
              <a:rPr lang="en-US" b="1" dirty="0">
                <a:solidFill>
                  <a:srgbClr val="790763"/>
                </a:solidFill>
              </a:rPr>
              <a:t>Team : </a:t>
            </a:r>
            <a:r>
              <a:rPr lang="en-US" b="1" dirty="0" err="1">
                <a:solidFill>
                  <a:srgbClr val="790763"/>
                </a:solidFill>
              </a:rPr>
              <a:t>LazyBuds</a:t>
            </a:r>
            <a:endParaRPr lang="en-US" b="1" dirty="0">
              <a:solidFill>
                <a:srgbClr val="790763"/>
              </a:solidFill>
            </a:endParaRPr>
          </a:p>
          <a:p>
            <a:pPr algn="ctr"/>
            <a:endParaRPr lang="en-US" b="1" dirty="0">
              <a:solidFill>
                <a:srgbClr val="790763"/>
              </a:solidFill>
            </a:endParaRPr>
          </a:p>
          <a:p>
            <a:pPr algn="ctr"/>
            <a:r>
              <a:rPr lang="en-US" b="1" dirty="0">
                <a:solidFill>
                  <a:srgbClr val="790763"/>
                </a:solidFill>
              </a:rPr>
              <a:t>College : Maharaja Agrasen Institute of Technology </a:t>
            </a:r>
          </a:p>
          <a:p>
            <a:endParaRPr lang="en-IN" dirty="0">
              <a:solidFill>
                <a:srgbClr val="0070C0"/>
              </a:solidFill>
            </a:endParaRPr>
          </a:p>
          <a:p>
            <a:endParaRPr lang="en-IN" dirty="0">
              <a:solidFill>
                <a:srgbClr val="0070C0"/>
              </a:solidFill>
            </a:endParaRPr>
          </a:p>
          <a:p>
            <a:endParaRPr lang="en-IN" dirty="0">
              <a:solidFill>
                <a:srgbClr val="0070C0"/>
              </a:solidFill>
            </a:endParaRPr>
          </a:p>
          <a:p>
            <a:endParaRPr lang="en-IN" dirty="0">
              <a:solidFill>
                <a:srgbClr val="0070C0"/>
              </a:solidFill>
            </a:endParaRPr>
          </a:p>
        </p:txBody>
      </p:sp>
      <p:cxnSp>
        <p:nvCxnSpPr>
          <p:cNvPr id="5" name="Straight Connector 4">
            <a:extLst>
              <a:ext uri="{FF2B5EF4-FFF2-40B4-BE49-F238E27FC236}">
                <a16:creationId xmlns:a16="http://schemas.microsoft.com/office/drawing/2014/main" id="{660C102B-30A0-45CA-9D00-ED3BE007AB4C}"/>
              </a:ext>
            </a:extLst>
          </p:cNvPr>
          <p:cNvCxnSpPr>
            <a:cxnSpLocks/>
          </p:cNvCxnSpPr>
          <p:nvPr/>
        </p:nvCxnSpPr>
        <p:spPr>
          <a:xfrm>
            <a:off x="2490281" y="1184218"/>
            <a:ext cx="7762672"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9457E3F-9993-4580-AD61-5CBA40BB40F2}"/>
              </a:ext>
            </a:extLst>
          </p:cNvPr>
          <p:cNvSpPr txBox="1"/>
          <p:nvPr/>
        </p:nvSpPr>
        <p:spPr>
          <a:xfrm>
            <a:off x="184825" y="6342480"/>
            <a:ext cx="3297676" cy="369332"/>
          </a:xfrm>
          <a:prstGeom prst="rect">
            <a:avLst/>
          </a:prstGeom>
          <a:noFill/>
        </p:spPr>
        <p:txBody>
          <a:bodyPr wrap="square" rtlCol="0">
            <a:spAutoFit/>
          </a:bodyPr>
          <a:lstStyle/>
          <a:p>
            <a:r>
              <a:rPr lang="en-US" sz="1800" dirty="0">
                <a:solidFill>
                  <a:schemeClr val="accent1">
                    <a:lumMod val="90000"/>
                    <a:lumOff val="10000"/>
                  </a:schemeClr>
                </a:solidFill>
              </a:rPr>
              <a:t>IBM </a:t>
            </a:r>
            <a:r>
              <a:rPr lang="en-US" sz="1800" dirty="0" err="1">
                <a:solidFill>
                  <a:schemeClr val="accent1">
                    <a:lumMod val="90000"/>
                    <a:lumOff val="10000"/>
                  </a:schemeClr>
                </a:solidFill>
              </a:rPr>
              <a:t>SKillsBuild</a:t>
            </a:r>
            <a:r>
              <a:rPr lang="en-US" sz="1800" dirty="0">
                <a:solidFill>
                  <a:schemeClr val="accent1">
                    <a:lumMod val="90000"/>
                    <a:lumOff val="10000"/>
                  </a:schemeClr>
                </a:solidFill>
              </a:rPr>
              <a:t> Data Analytics</a:t>
            </a:r>
            <a:endParaRPr lang="en-IN" sz="1800" dirty="0">
              <a:solidFill>
                <a:schemeClr val="accent1">
                  <a:lumMod val="90000"/>
                  <a:lumOff val="10000"/>
                </a:schemeClr>
              </a:solidFill>
            </a:endParaRPr>
          </a:p>
        </p:txBody>
      </p:sp>
      <p:pic>
        <p:nvPicPr>
          <p:cNvPr id="13" name="Picture 12">
            <a:extLst>
              <a:ext uri="{FF2B5EF4-FFF2-40B4-BE49-F238E27FC236}">
                <a16:creationId xmlns:a16="http://schemas.microsoft.com/office/drawing/2014/main" id="{8FC6A913-48A1-456E-8C45-FBAC8A4B9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950" y="5865506"/>
            <a:ext cx="3324225" cy="846306"/>
          </a:xfrm>
          <a:prstGeom prst="rect">
            <a:avLst/>
          </a:prstGeom>
          <a:effectLst>
            <a:softEdge rad="63500"/>
          </a:effectLst>
        </p:spPr>
      </p:pic>
    </p:spTree>
    <p:extLst>
      <p:ext uri="{BB962C8B-B14F-4D97-AF65-F5344CB8AC3E}">
        <p14:creationId xmlns:p14="http://schemas.microsoft.com/office/powerpoint/2010/main" val="260153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8B62756-DC07-4B53-8197-F9FDFB90A393}"/>
              </a:ext>
            </a:extLst>
          </p:cNvPr>
          <p:cNvSpPr>
            <a:spLocks noGrp="1"/>
          </p:cNvSpPr>
          <p:nvPr>
            <p:ph type="title" idx="4294967295"/>
          </p:nvPr>
        </p:nvSpPr>
        <p:spPr>
          <a:xfrm>
            <a:off x="0" y="120650"/>
            <a:ext cx="10277475" cy="862013"/>
          </a:xfrm>
        </p:spPr>
        <p:txBody>
          <a:bodyPr/>
          <a:lstStyle/>
          <a:p>
            <a:r>
              <a:rPr lang="en-US" dirty="0">
                <a:solidFill>
                  <a:schemeClr val="accent3">
                    <a:lumMod val="75000"/>
                  </a:schemeClr>
                </a:solidFill>
              </a:rPr>
              <a:t>Bar Graphs of Nations:</a:t>
            </a:r>
            <a:br>
              <a:rPr lang="en-US" dirty="0">
                <a:solidFill>
                  <a:schemeClr val="accent3">
                    <a:lumMod val="75000"/>
                  </a:schemeClr>
                </a:solidFill>
              </a:rPr>
            </a:br>
            <a:r>
              <a:rPr lang="en-US" dirty="0">
                <a:solidFill>
                  <a:schemeClr val="accent3">
                    <a:lumMod val="75000"/>
                  </a:schemeClr>
                </a:solidFill>
              </a:rPr>
              <a:t>	</a:t>
            </a:r>
            <a:r>
              <a:rPr lang="en-US" sz="1800" dirty="0">
                <a:solidFill>
                  <a:schemeClr val="accent3">
                    <a:lumMod val="75000"/>
                  </a:schemeClr>
                </a:solidFill>
              </a:rPr>
              <a:t>COUNTRIES WITH BEST AND WORST HDI RANKINGS</a:t>
            </a:r>
            <a:endParaRPr lang="en-IN" dirty="0">
              <a:solidFill>
                <a:schemeClr val="accent3">
                  <a:lumMod val="75000"/>
                </a:schemeClr>
              </a:solidFill>
            </a:endParaRPr>
          </a:p>
        </p:txBody>
      </p:sp>
      <p:pic>
        <p:nvPicPr>
          <p:cNvPr id="16" name="Picture 15">
            <a:extLst>
              <a:ext uri="{FF2B5EF4-FFF2-40B4-BE49-F238E27FC236}">
                <a16:creationId xmlns:a16="http://schemas.microsoft.com/office/drawing/2014/main" id="{ECE62D63-AFD9-4999-9515-9F5A364F7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4" y="1142998"/>
            <a:ext cx="3514725" cy="2352675"/>
          </a:xfrm>
          <a:prstGeom prst="rect">
            <a:avLst/>
          </a:prstGeom>
        </p:spPr>
      </p:pic>
      <p:pic>
        <p:nvPicPr>
          <p:cNvPr id="18" name="Picture 17">
            <a:extLst>
              <a:ext uri="{FF2B5EF4-FFF2-40B4-BE49-F238E27FC236}">
                <a16:creationId xmlns:a16="http://schemas.microsoft.com/office/drawing/2014/main" id="{0B32CC9F-DEFD-40DC-91AB-6EA031BE1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0049" y="1142999"/>
            <a:ext cx="3638551" cy="2352676"/>
          </a:xfrm>
          <a:prstGeom prst="rect">
            <a:avLst/>
          </a:prstGeom>
        </p:spPr>
      </p:pic>
      <p:pic>
        <p:nvPicPr>
          <p:cNvPr id="20" name="Picture 19">
            <a:extLst>
              <a:ext uri="{FF2B5EF4-FFF2-40B4-BE49-F238E27FC236}">
                <a16:creationId xmlns:a16="http://schemas.microsoft.com/office/drawing/2014/main" id="{1FEAAC10-5EBF-46F4-A279-344A95A96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1142998"/>
            <a:ext cx="3514724" cy="2352676"/>
          </a:xfrm>
          <a:prstGeom prst="rect">
            <a:avLst/>
          </a:prstGeom>
        </p:spPr>
      </p:pic>
      <p:sp>
        <p:nvSpPr>
          <p:cNvPr id="21" name="TextBox 20">
            <a:extLst>
              <a:ext uri="{FF2B5EF4-FFF2-40B4-BE49-F238E27FC236}">
                <a16:creationId xmlns:a16="http://schemas.microsoft.com/office/drawing/2014/main" id="{5D1B82CB-2A99-4C38-B42D-82BC0BBE128E}"/>
              </a:ext>
            </a:extLst>
          </p:cNvPr>
          <p:cNvSpPr txBox="1"/>
          <p:nvPr/>
        </p:nvSpPr>
        <p:spPr>
          <a:xfrm>
            <a:off x="409574" y="3495673"/>
            <a:ext cx="11487150" cy="369332"/>
          </a:xfrm>
          <a:prstGeom prst="rect">
            <a:avLst/>
          </a:prstGeom>
          <a:noFill/>
        </p:spPr>
        <p:txBody>
          <a:bodyPr wrap="square" rtlCol="0">
            <a:spAutoFit/>
          </a:bodyPr>
          <a:lstStyle/>
          <a:p>
            <a:r>
              <a:rPr lang="en-US" dirty="0"/>
              <a:t>	</a:t>
            </a:r>
            <a:r>
              <a:rPr lang="en-US" sz="1800" dirty="0">
                <a:solidFill>
                  <a:srgbClr val="7030A0"/>
                </a:solidFill>
                <a:latin typeface="Montserrat" panose="00000500000000000000" pitchFamily="2" charset="0"/>
              </a:rPr>
              <a:t>NORWAY			SWITZERLAND				AUSTRALIA</a:t>
            </a:r>
            <a:endParaRPr lang="en-IN" dirty="0">
              <a:solidFill>
                <a:srgbClr val="7030A0"/>
              </a:solidFill>
            </a:endParaRPr>
          </a:p>
        </p:txBody>
      </p:sp>
      <p:pic>
        <p:nvPicPr>
          <p:cNvPr id="23" name="Picture 22">
            <a:extLst>
              <a:ext uri="{FF2B5EF4-FFF2-40B4-BE49-F238E27FC236}">
                <a16:creationId xmlns:a16="http://schemas.microsoft.com/office/drawing/2014/main" id="{AF425E29-E5E1-4354-B7B7-EA852D2473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574" y="4203140"/>
            <a:ext cx="3514725" cy="2174875"/>
          </a:xfrm>
          <a:prstGeom prst="rect">
            <a:avLst/>
          </a:prstGeom>
        </p:spPr>
      </p:pic>
      <p:pic>
        <p:nvPicPr>
          <p:cNvPr id="25" name="Picture 24">
            <a:extLst>
              <a:ext uri="{FF2B5EF4-FFF2-40B4-BE49-F238E27FC236}">
                <a16:creationId xmlns:a16="http://schemas.microsoft.com/office/drawing/2014/main" id="{2D82B6CF-7E08-4C88-8B93-DFC6A5228D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0049" y="4203140"/>
            <a:ext cx="3638552" cy="2174875"/>
          </a:xfrm>
          <a:prstGeom prst="rect">
            <a:avLst/>
          </a:prstGeom>
        </p:spPr>
      </p:pic>
      <p:pic>
        <p:nvPicPr>
          <p:cNvPr id="27" name="Picture 26">
            <a:extLst>
              <a:ext uri="{FF2B5EF4-FFF2-40B4-BE49-F238E27FC236}">
                <a16:creationId xmlns:a16="http://schemas.microsoft.com/office/drawing/2014/main" id="{9780C017-4A46-46EA-9A88-0A23A277EA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0" y="4203140"/>
            <a:ext cx="3514724" cy="2174875"/>
          </a:xfrm>
          <a:prstGeom prst="rect">
            <a:avLst/>
          </a:prstGeom>
        </p:spPr>
      </p:pic>
      <p:sp>
        <p:nvSpPr>
          <p:cNvPr id="28" name="TextBox 27">
            <a:extLst>
              <a:ext uri="{FF2B5EF4-FFF2-40B4-BE49-F238E27FC236}">
                <a16:creationId xmlns:a16="http://schemas.microsoft.com/office/drawing/2014/main" id="{900FA9F9-1243-42F4-B59F-91CDE3159EF8}"/>
              </a:ext>
            </a:extLst>
          </p:cNvPr>
          <p:cNvSpPr txBox="1"/>
          <p:nvPr/>
        </p:nvSpPr>
        <p:spPr>
          <a:xfrm>
            <a:off x="0" y="6340294"/>
            <a:ext cx="11772899" cy="369332"/>
          </a:xfrm>
          <a:prstGeom prst="rect">
            <a:avLst/>
          </a:prstGeom>
          <a:noFill/>
        </p:spPr>
        <p:txBody>
          <a:bodyPr wrap="square" rtlCol="0">
            <a:spAutoFit/>
          </a:bodyPr>
          <a:lstStyle/>
          <a:p>
            <a:r>
              <a:rPr lang="en-US" dirty="0"/>
              <a:t>	        </a:t>
            </a:r>
            <a:r>
              <a:rPr lang="en-US" sz="1800" dirty="0">
                <a:solidFill>
                  <a:srgbClr val="7030A0"/>
                </a:solidFill>
                <a:latin typeface="Montserrat" panose="00000500000000000000" pitchFamily="2" charset="0"/>
              </a:rPr>
              <a:t>NIGER				YEMEN	   			      GUINEA</a:t>
            </a:r>
            <a:endParaRPr lang="en-IN" dirty="0">
              <a:solidFill>
                <a:srgbClr val="7030A0"/>
              </a:solidFill>
              <a:latin typeface="Montserrat" panose="00000500000000000000" pitchFamily="2" charset="0"/>
            </a:endParaRPr>
          </a:p>
        </p:txBody>
      </p:sp>
    </p:spTree>
    <p:extLst>
      <p:ext uri="{BB962C8B-B14F-4D97-AF65-F5344CB8AC3E}">
        <p14:creationId xmlns:p14="http://schemas.microsoft.com/office/powerpoint/2010/main" val="211591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4E3B48-5C2E-4279-8817-14ED576ACE7F}"/>
              </a:ext>
            </a:extLst>
          </p:cNvPr>
          <p:cNvSpPr txBox="1"/>
          <p:nvPr/>
        </p:nvSpPr>
        <p:spPr>
          <a:xfrm>
            <a:off x="866775" y="219075"/>
            <a:ext cx="9105900" cy="523220"/>
          </a:xfrm>
          <a:prstGeom prst="rect">
            <a:avLst/>
          </a:prstGeom>
          <a:solidFill>
            <a:schemeClr val="bg2">
              <a:lumMod val="50000"/>
            </a:schemeClr>
          </a:solidFill>
        </p:spPr>
        <p:txBody>
          <a:bodyPr wrap="square" rtlCol="0">
            <a:spAutoFit/>
          </a:bodyPr>
          <a:lstStyle/>
          <a:p>
            <a:r>
              <a:rPr lang="en-US" sz="2800" dirty="0">
                <a:solidFill>
                  <a:schemeClr val="bg1">
                    <a:lumMod val="85000"/>
                  </a:schemeClr>
                </a:solidFill>
                <a:latin typeface="Montserrat" panose="00000500000000000000" pitchFamily="2" charset="0"/>
              </a:rPr>
              <a:t>ANALYSIS OF GRAPHS</a:t>
            </a:r>
            <a:endParaRPr lang="en-IN" sz="2800" dirty="0">
              <a:solidFill>
                <a:schemeClr val="bg1">
                  <a:lumMod val="85000"/>
                </a:schemeClr>
              </a:solidFill>
              <a:latin typeface="Montserrat" panose="00000500000000000000" pitchFamily="2" charset="0"/>
            </a:endParaRPr>
          </a:p>
        </p:txBody>
      </p:sp>
      <p:sp>
        <p:nvSpPr>
          <p:cNvPr id="5" name="TextBox 4">
            <a:extLst>
              <a:ext uri="{FF2B5EF4-FFF2-40B4-BE49-F238E27FC236}">
                <a16:creationId xmlns:a16="http://schemas.microsoft.com/office/drawing/2014/main" id="{10F664DC-FD9F-4885-A199-CC6E2EA658F0}"/>
              </a:ext>
            </a:extLst>
          </p:cNvPr>
          <p:cNvSpPr txBox="1"/>
          <p:nvPr/>
        </p:nvSpPr>
        <p:spPr>
          <a:xfrm>
            <a:off x="1876425" y="1057275"/>
            <a:ext cx="8286750" cy="5293757"/>
          </a:xfrm>
          <a:prstGeom prst="rect">
            <a:avLst/>
          </a:prstGeom>
          <a:noFill/>
        </p:spPr>
        <p:txBody>
          <a:bodyPr wrap="square" rtlCol="0">
            <a:spAutoFit/>
          </a:bodyPr>
          <a:lstStyle/>
          <a:p>
            <a:pPr marL="220345" indent="0" algn="l">
              <a:buNone/>
            </a:pPr>
            <a:r>
              <a:rPr lang="en-US" sz="1800" dirty="0">
                <a:solidFill>
                  <a:schemeClr val="tx1"/>
                </a:solidFill>
                <a:latin typeface="Montserrat" panose="00000500000000000000" pitchFamily="2" charset="0"/>
              </a:rPr>
              <a:t>Electricity Generation by Source:</a:t>
            </a:r>
          </a:p>
          <a:p>
            <a:pPr marL="506095" indent="-285750" algn="l">
              <a:buClr>
                <a:srgbClr val="000000"/>
              </a:buClr>
              <a:buSzPct val="110000"/>
              <a:buFont typeface="Arial" panose="020B0604020202020204" pitchFamily="34" charset="0"/>
              <a:buChar char="•"/>
            </a:pPr>
            <a:r>
              <a:rPr lang="en-US" sz="1800" dirty="0">
                <a:solidFill>
                  <a:schemeClr val="tx1"/>
                </a:solidFill>
                <a:latin typeface="Montserrat" panose="00000500000000000000" pitchFamily="2" charset="0"/>
              </a:rPr>
              <a:t>The bar plots display electricity generation from fossil fuels, nuclear, and renewables across different years.</a:t>
            </a:r>
          </a:p>
          <a:p>
            <a:pPr marL="506095" indent="-285750" algn="l">
              <a:buClr>
                <a:srgbClr val="000000"/>
              </a:buClr>
              <a:buSzPct val="110000"/>
              <a:buFont typeface="Arial" panose="020B0604020202020204" pitchFamily="34" charset="0"/>
              <a:buChar char="•"/>
            </a:pPr>
            <a:r>
              <a:rPr lang="en-US" sz="1800" dirty="0">
                <a:solidFill>
                  <a:schemeClr val="tx1"/>
                </a:solidFill>
                <a:latin typeface="Montserrat" panose="00000500000000000000" pitchFamily="2" charset="0"/>
              </a:rPr>
              <a:t>For many entities, electricity generation from fossil fuels remains dominant, but there is a noticeable rise in renewable energy production.</a:t>
            </a:r>
          </a:p>
          <a:p>
            <a:pPr marL="506095" indent="-285750" algn="l">
              <a:buClr>
                <a:srgbClr val="000000"/>
              </a:buClr>
              <a:buSzPct val="110000"/>
              <a:buFont typeface="Arial" panose="020B0604020202020204" pitchFamily="34" charset="0"/>
              <a:buChar char="•"/>
            </a:pPr>
            <a:r>
              <a:rPr lang="en-US" sz="1800" dirty="0">
                <a:solidFill>
                  <a:schemeClr val="tx1"/>
                </a:solidFill>
                <a:latin typeface="Montserrat" panose="00000500000000000000" pitchFamily="2" charset="0"/>
              </a:rPr>
              <a:t>Some entities also have significant contributions from nuclear energy.</a:t>
            </a:r>
          </a:p>
          <a:p>
            <a:pPr marL="220345" algn="l">
              <a:buClr>
                <a:srgbClr val="000000"/>
              </a:buClr>
              <a:buSzPct val="110000"/>
            </a:pPr>
            <a:endParaRPr lang="en-US" sz="1800" dirty="0">
              <a:solidFill>
                <a:schemeClr val="tx1"/>
              </a:solidFill>
              <a:latin typeface="Montserrat" panose="00000500000000000000" pitchFamily="2" charset="0"/>
            </a:endParaRPr>
          </a:p>
          <a:p>
            <a:pPr marL="220345" algn="l">
              <a:buClr>
                <a:srgbClr val="000000"/>
              </a:buClr>
              <a:buSzPct val="110000"/>
            </a:pPr>
            <a:endParaRPr lang="en-US" sz="1800" dirty="0">
              <a:solidFill>
                <a:schemeClr val="tx1"/>
              </a:solidFill>
              <a:latin typeface="Montserrat" panose="00000500000000000000" pitchFamily="2" charset="0"/>
            </a:endParaRPr>
          </a:p>
          <a:p>
            <a:pPr marL="220345" algn="l">
              <a:buClr>
                <a:srgbClr val="000000"/>
              </a:buClr>
              <a:buSzPct val="110000"/>
            </a:pPr>
            <a:endParaRPr lang="en-US" sz="1800" dirty="0">
              <a:solidFill>
                <a:schemeClr val="tx1"/>
              </a:solidFill>
              <a:latin typeface="Montserrat" panose="00000500000000000000" pitchFamily="2" charset="0"/>
            </a:endParaRPr>
          </a:p>
          <a:p>
            <a:pPr marL="506095" indent="-285750" algn="r">
              <a:buClr>
                <a:srgbClr val="000000"/>
              </a:buClr>
              <a:buSzPct val="110000"/>
              <a:buFont typeface="Arial" panose="020B0604020202020204" pitchFamily="34" charset="0"/>
              <a:buChar char="•"/>
            </a:pPr>
            <a:r>
              <a:rPr lang="en-US" sz="1800" dirty="0">
                <a:solidFill>
                  <a:schemeClr val="tx1"/>
                </a:solidFill>
                <a:latin typeface="Montserrat" panose="00000500000000000000" pitchFamily="2" charset="0"/>
              </a:rPr>
              <a:t>Generally, countries with high HDI scores tend to have higher renewable energy usage. These countries often have more resources and technology to invest in renewable energy infrastructure.</a:t>
            </a:r>
          </a:p>
          <a:p>
            <a:pPr marL="506095" indent="-285750" algn="r">
              <a:buClr>
                <a:srgbClr val="000000"/>
              </a:buClr>
              <a:buSzPct val="110000"/>
              <a:buFont typeface="Arial" panose="020B0604020202020204" pitchFamily="34" charset="0"/>
              <a:buChar char="•"/>
            </a:pPr>
            <a:r>
              <a:rPr lang="en-US" sz="1800" dirty="0">
                <a:solidFill>
                  <a:schemeClr val="tx1"/>
                </a:solidFill>
                <a:latin typeface="Montserrat" panose="00000500000000000000" pitchFamily="2" charset="0"/>
              </a:rPr>
              <a:t>In contrast, countries with lower HDI scores might rely more on non-renewable energy sources due to economic constraints and lack of infrastructure.</a:t>
            </a:r>
          </a:p>
          <a:p>
            <a:endParaRPr lang="en-IN" dirty="0"/>
          </a:p>
        </p:txBody>
      </p:sp>
    </p:spTree>
    <p:extLst>
      <p:ext uri="{BB962C8B-B14F-4D97-AF65-F5344CB8AC3E}">
        <p14:creationId xmlns:p14="http://schemas.microsoft.com/office/powerpoint/2010/main" val="287074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w="57150">
            <a:solidFill>
              <a:schemeClr val="bg1">
                <a:lumMod val="50000"/>
              </a:schemeClr>
            </a:solidFill>
          </a:ln>
        </p:spPr>
        <p:txBody>
          <a:bodyPr/>
          <a:lstStyle/>
          <a:p>
            <a:r>
              <a:rPr lang="en-US" sz="2800" dirty="0">
                <a:solidFill>
                  <a:schemeClr val="bg2">
                    <a:lumMod val="50000"/>
                  </a:schemeClr>
                </a:solidFill>
                <a:latin typeface="Montserrat" panose="00000500000000000000" pitchFamily="2" charset="0"/>
              </a:rPr>
              <a:t>CODE WRITTEN</a:t>
            </a:r>
            <a:endParaRPr lang="en-IN" sz="2800" dirty="0">
              <a:solidFill>
                <a:schemeClr val="bg2">
                  <a:lumMod val="50000"/>
                </a:schemeClr>
              </a:solidFill>
              <a:latin typeface="Montserrat" panose="00000500000000000000" pitchFamily="2" charset="0"/>
            </a:endParaRPr>
          </a:p>
        </p:txBody>
      </p:sp>
      <p:pic>
        <p:nvPicPr>
          <p:cNvPr id="6" name="Picture 5">
            <a:extLst>
              <a:ext uri="{FF2B5EF4-FFF2-40B4-BE49-F238E27FC236}">
                <a16:creationId xmlns:a16="http://schemas.microsoft.com/office/drawing/2014/main" id="{3584286D-56F9-455F-B3F0-834E2229D1AD}"/>
              </a:ext>
            </a:extLst>
          </p:cNvPr>
          <p:cNvPicPr>
            <a:picLocks noChangeAspect="1"/>
          </p:cNvPicPr>
          <p:nvPr/>
        </p:nvPicPr>
        <p:blipFill>
          <a:blip r:embed="rId2"/>
          <a:stretch>
            <a:fillRect/>
          </a:stretch>
        </p:blipFill>
        <p:spPr>
          <a:xfrm>
            <a:off x="5367337" y="893864"/>
            <a:ext cx="6486525" cy="2705334"/>
          </a:xfrm>
          <a:prstGeom prst="rect">
            <a:avLst/>
          </a:prstGeom>
        </p:spPr>
      </p:pic>
      <p:pic>
        <p:nvPicPr>
          <p:cNvPr id="9" name="Picture 8">
            <a:extLst>
              <a:ext uri="{FF2B5EF4-FFF2-40B4-BE49-F238E27FC236}">
                <a16:creationId xmlns:a16="http://schemas.microsoft.com/office/drawing/2014/main" id="{CFA3F46C-53F8-4FD8-9BC6-1138566B2ED2}"/>
              </a:ext>
            </a:extLst>
          </p:cNvPr>
          <p:cNvPicPr>
            <a:picLocks noChangeAspect="1"/>
          </p:cNvPicPr>
          <p:nvPr/>
        </p:nvPicPr>
        <p:blipFill>
          <a:blip r:embed="rId3"/>
          <a:stretch>
            <a:fillRect/>
          </a:stretch>
        </p:blipFill>
        <p:spPr>
          <a:xfrm>
            <a:off x="223115" y="3686292"/>
            <a:ext cx="5777636" cy="3048770"/>
          </a:xfrm>
          <a:prstGeom prst="rect">
            <a:avLst/>
          </a:prstGeom>
        </p:spPr>
      </p:pic>
    </p:spTree>
    <p:extLst>
      <p:ext uri="{BB962C8B-B14F-4D97-AF65-F5344CB8AC3E}">
        <p14:creationId xmlns:p14="http://schemas.microsoft.com/office/powerpoint/2010/main" val="403635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6DA5-7B23-4DE5-B68E-681A83A10607}"/>
              </a:ext>
            </a:extLst>
          </p:cNvPr>
          <p:cNvSpPr>
            <a:spLocks noGrp="1"/>
          </p:cNvSpPr>
          <p:nvPr>
            <p:ph type="title"/>
          </p:nvPr>
        </p:nvSpPr>
        <p:spPr>
          <a:xfrm>
            <a:off x="957067" y="0"/>
            <a:ext cx="10277600" cy="704850"/>
          </a:xfrm>
          <a:solidFill>
            <a:srgbClr val="92D050"/>
          </a:solidFill>
        </p:spPr>
        <p:txBody>
          <a:bodyPr/>
          <a:lstStyle/>
          <a:p>
            <a:r>
              <a:rPr lang="en-US" sz="2400" dirty="0"/>
              <a:t>SOME MORE ENERGY DISTRIBUTIONS</a:t>
            </a:r>
            <a:endParaRPr lang="en-IN" sz="2400" dirty="0"/>
          </a:p>
        </p:txBody>
      </p:sp>
      <p:pic>
        <p:nvPicPr>
          <p:cNvPr id="16" name="Picture 15">
            <a:extLst>
              <a:ext uri="{FF2B5EF4-FFF2-40B4-BE49-F238E27FC236}">
                <a16:creationId xmlns:a16="http://schemas.microsoft.com/office/drawing/2014/main" id="{BC208694-4613-4358-8322-E5C9D1924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829" y="704850"/>
            <a:ext cx="2352675" cy="1657350"/>
          </a:xfrm>
          <a:prstGeom prst="rect">
            <a:avLst/>
          </a:prstGeom>
        </p:spPr>
      </p:pic>
      <p:pic>
        <p:nvPicPr>
          <p:cNvPr id="18" name="Picture 17">
            <a:extLst>
              <a:ext uri="{FF2B5EF4-FFF2-40B4-BE49-F238E27FC236}">
                <a16:creationId xmlns:a16="http://schemas.microsoft.com/office/drawing/2014/main" id="{AA663A8C-42C7-4D92-8A79-5660FAC57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504" y="695325"/>
            <a:ext cx="2733675" cy="1657351"/>
          </a:xfrm>
          <a:prstGeom prst="rect">
            <a:avLst/>
          </a:prstGeom>
        </p:spPr>
      </p:pic>
      <p:pic>
        <p:nvPicPr>
          <p:cNvPr id="20" name="Picture 19">
            <a:extLst>
              <a:ext uri="{FF2B5EF4-FFF2-40B4-BE49-F238E27FC236}">
                <a16:creationId xmlns:a16="http://schemas.microsoft.com/office/drawing/2014/main" id="{F62680B6-8751-4579-BEF8-709B41778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179" y="709613"/>
            <a:ext cx="2733675" cy="1652588"/>
          </a:xfrm>
          <a:prstGeom prst="rect">
            <a:avLst/>
          </a:prstGeom>
        </p:spPr>
      </p:pic>
      <p:pic>
        <p:nvPicPr>
          <p:cNvPr id="22" name="Picture 21">
            <a:extLst>
              <a:ext uri="{FF2B5EF4-FFF2-40B4-BE49-F238E27FC236}">
                <a16:creationId xmlns:a16="http://schemas.microsoft.com/office/drawing/2014/main" id="{9D5624A7-3BA7-45FC-8057-9E1978B6C1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0906" y="709613"/>
            <a:ext cx="2438523" cy="1652588"/>
          </a:xfrm>
          <a:prstGeom prst="rect">
            <a:avLst/>
          </a:prstGeom>
        </p:spPr>
      </p:pic>
      <p:pic>
        <p:nvPicPr>
          <p:cNvPr id="24" name="Picture 23">
            <a:extLst>
              <a:ext uri="{FF2B5EF4-FFF2-40B4-BE49-F238E27FC236}">
                <a16:creationId xmlns:a16="http://schemas.microsoft.com/office/drawing/2014/main" id="{E66D891C-3F72-4126-BC36-C47A95F7AA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829" y="2371725"/>
            <a:ext cx="2352675" cy="1652588"/>
          </a:xfrm>
          <a:prstGeom prst="rect">
            <a:avLst/>
          </a:prstGeom>
        </p:spPr>
      </p:pic>
      <p:pic>
        <p:nvPicPr>
          <p:cNvPr id="26" name="Picture 25">
            <a:extLst>
              <a:ext uri="{FF2B5EF4-FFF2-40B4-BE49-F238E27FC236}">
                <a16:creationId xmlns:a16="http://schemas.microsoft.com/office/drawing/2014/main" id="{BA2DAFD8-B58B-41A0-918F-9B6EE734FB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4504" y="2371725"/>
            <a:ext cx="2724150" cy="1652588"/>
          </a:xfrm>
          <a:prstGeom prst="rect">
            <a:avLst/>
          </a:prstGeom>
        </p:spPr>
      </p:pic>
      <p:pic>
        <p:nvPicPr>
          <p:cNvPr id="28" name="Picture 27">
            <a:extLst>
              <a:ext uri="{FF2B5EF4-FFF2-40B4-BE49-F238E27FC236}">
                <a16:creationId xmlns:a16="http://schemas.microsoft.com/office/drawing/2014/main" id="{9E19E2CF-EBB6-4450-BEA3-C8E2543C72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38654" y="2371725"/>
            <a:ext cx="2733675" cy="1652588"/>
          </a:xfrm>
          <a:prstGeom prst="rect">
            <a:avLst/>
          </a:prstGeom>
        </p:spPr>
      </p:pic>
      <p:pic>
        <p:nvPicPr>
          <p:cNvPr id="30" name="Picture 29">
            <a:extLst>
              <a:ext uri="{FF2B5EF4-FFF2-40B4-BE49-F238E27FC236}">
                <a16:creationId xmlns:a16="http://schemas.microsoft.com/office/drawing/2014/main" id="{BE030B5B-9140-4F6A-A2D1-1FCEBE4234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0906" y="2362200"/>
            <a:ext cx="2438523" cy="1662113"/>
          </a:xfrm>
          <a:prstGeom prst="rect">
            <a:avLst/>
          </a:prstGeom>
        </p:spPr>
      </p:pic>
      <p:pic>
        <p:nvPicPr>
          <p:cNvPr id="32" name="Picture 31">
            <a:extLst>
              <a:ext uri="{FF2B5EF4-FFF2-40B4-BE49-F238E27FC236}">
                <a16:creationId xmlns:a16="http://schemas.microsoft.com/office/drawing/2014/main" id="{9935F5CD-AE36-4CFA-B488-2262DA85A4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2571" y="4024314"/>
            <a:ext cx="2352675" cy="1652588"/>
          </a:xfrm>
          <a:prstGeom prst="rect">
            <a:avLst/>
          </a:prstGeom>
        </p:spPr>
      </p:pic>
      <p:pic>
        <p:nvPicPr>
          <p:cNvPr id="34" name="Picture 33">
            <a:extLst>
              <a:ext uri="{FF2B5EF4-FFF2-40B4-BE49-F238E27FC236}">
                <a16:creationId xmlns:a16="http://schemas.microsoft.com/office/drawing/2014/main" id="{2445DB37-D309-4809-BDD8-70DBE92CC97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05246" y="4005262"/>
            <a:ext cx="2742933" cy="1671640"/>
          </a:xfrm>
          <a:prstGeom prst="rect">
            <a:avLst/>
          </a:prstGeom>
        </p:spPr>
      </p:pic>
      <p:pic>
        <p:nvPicPr>
          <p:cNvPr id="36" name="Picture 35">
            <a:extLst>
              <a:ext uri="{FF2B5EF4-FFF2-40B4-BE49-F238E27FC236}">
                <a16:creationId xmlns:a16="http://schemas.microsoft.com/office/drawing/2014/main" id="{23C4B239-D694-4949-A453-7A8B3D468FA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57508" y="4043362"/>
            <a:ext cx="2742933" cy="1633540"/>
          </a:xfrm>
          <a:prstGeom prst="rect">
            <a:avLst/>
          </a:prstGeom>
        </p:spPr>
      </p:pic>
      <p:pic>
        <p:nvPicPr>
          <p:cNvPr id="38" name="Picture 37">
            <a:extLst>
              <a:ext uri="{FF2B5EF4-FFF2-40B4-BE49-F238E27FC236}">
                <a16:creationId xmlns:a16="http://schemas.microsoft.com/office/drawing/2014/main" id="{DD73A0C0-7FAA-4C33-8711-E339A98918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72330" y="4043363"/>
            <a:ext cx="2462338" cy="1633540"/>
          </a:xfrm>
          <a:prstGeom prst="rect">
            <a:avLst/>
          </a:prstGeom>
        </p:spPr>
      </p:pic>
      <p:sp>
        <p:nvSpPr>
          <p:cNvPr id="39" name="TextBox 38">
            <a:extLst>
              <a:ext uri="{FF2B5EF4-FFF2-40B4-BE49-F238E27FC236}">
                <a16:creationId xmlns:a16="http://schemas.microsoft.com/office/drawing/2014/main" id="{2F2B2263-1185-476E-8603-5C70FDAC1109}"/>
              </a:ext>
            </a:extLst>
          </p:cNvPr>
          <p:cNvSpPr txBox="1"/>
          <p:nvPr/>
        </p:nvSpPr>
        <p:spPr>
          <a:xfrm>
            <a:off x="2287926" y="5812392"/>
            <a:ext cx="10282096" cy="369332"/>
          </a:xfrm>
          <a:prstGeom prst="rect">
            <a:avLst/>
          </a:prstGeom>
          <a:noFill/>
        </p:spPr>
        <p:txBody>
          <a:bodyPr wrap="square" rtlCol="0">
            <a:spAutoFit/>
          </a:bodyPr>
          <a:lstStyle/>
          <a:p>
            <a:r>
              <a:rPr lang="en-US" sz="1800" dirty="0">
                <a:solidFill>
                  <a:srgbClr val="7030A0"/>
                </a:solidFill>
                <a:latin typeface="Montserrat" panose="00000500000000000000" pitchFamily="2" charset="0"/>
              </a:rPr>
              <a:t>GUESS WHICH ONE IS INDIA’S ? HINT:  IN THE BOTTOM ROW</a:t>
            </a:r>
            <a:endParaRPr lang="en-IN" sz="1800" dirty="0">
              <a:solidFill>
                <a:srgbClr val="7030A0"/>
              </a:solidFill>
              <a:latin typeface="Montserrat" panose="00000500000000000000" pitchFamily="2" charset="0"/>
            </a:endParaRPr>
          </a:p>
        </p:txBody>
      </p:sp>
    </p:spTree>
    <p:extLst>
      <p:ext uri="{BB962C8B-B14F-4D97-AF65-F5344CB8AC3E}">
        <p14:creationId xmlns:p14="http://schemas.microsoft.com/office/powerpoint/2010/main" val="372564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C2246A-872A-4775-AB6B-198A6B8B4308}"/>
              </a:ext>
            </a:extLst>
          </p:cNvPr>
          <p:cNvSpPr>
            <a:spLocks noGrp="1"/>
          </p:cNvSpPr>
          <p:nvPr>
            <p:ph type="body" idx="1"/>
          </p:nvPr>
        </p:nvSpPr>
        <p:spPr>
          <a:xfrm>
            <a:off x="960492" y="163458"/>
            <a:ext cx="5945200" cy="703317"/>
          </a:xfrm>
        </p:spPr>
        <p:txBody>
          <a:bodyPr/>
          <a:lstStyle/>
          <a:p>
            <a:r>
              <a:rPr lang="en-US" sz="2800" dirty="0"/>
              <a:t>TIME SERIES ANALYSIS</a:t>
            </a:r>
            <a:endParaRPr lang="en-IN" sz="2800" dirty="0"/>
          </a:p>
        </p:txBody>
      </p:sp>
      <p:sp>
        <p:nvSpPr>
          <p:cNvPr id="3" name="TextBox 2">
            <a:extLst>
              <a:ext uri="{FF2B5EF4-FFF2-40B4-BE49-F238E27FC236}">
                <a16:creationId xmlns:a16="http://schemas.microsoft.com/office/drawing/2014/main" id="{E265572B-0ABC-49F6-88A6-3507E8B1A08B}"/>
              </a:ext>
            </a:extLst>
          </p:cNvPr>
          <p:cNvSpPr txBox="1"/>
          <p:nvPr/>
        </p:nvSpPr>
        <p:spPr>
          <a:xfrm>
            <a:off x="0" y="1287407"/>
            <a:ext cx="6600825" cy="1754326"/>
          </a:xfrm>
          <a:prstGeom prst="rect">
            <a:avLst/>
          </a:prstGeom>
          <a:noFill/>
        </p:spPr>
        <p:txBody>
          <a:bodyPr wrap="square" rtlCol="0">
            <a:spAutoFit/>
          </a:bodyPr>
          <a:lstStyle/>
          <a:p>
            <a:r>
              <a:rPr lang="en-US" sz="1800" dirty="0">
                <a:latin typeface="Montserrat" panose="00000500000000000000" pitchFamily="2" charset="0"/>
              </a:rPr>
              <a:t>This plot the </a:t>
            </a:r>
            <a:r>
              <a:rPr lang="en-US" sz="1800" dirty="0" err="1">
                <a:latin typeface="Montserrat" panose="00000500000000000000" pitchFamily="2" charset="0"/>
              </a:rPr>
              <a:t>Lineplot</a:t>
            </a:r>
            <a:r>
              <a:rPr lang="en-US" sz="1800" dirty="0">
                <a:latin typeface="Montserrat" panose="00000500000000000000" pitchFamily="2" charset="0"/>
              </a:rPr>
              <a:t> using Seaborn library.</a:t>
            </a:r>
          </a:p>
          <a:p>
            <a:endParaRPr lang="en-US" sz="1800" dirty="0">
              <a:latin typeface="Montserrat" panose="00000500000000000000" pitchFamily="2" charset="0"/>
            </a:endParaRPr>
          </a:p>
          <a:p>
            <a:r>
              <a:rPr lang="en-US" sz="1800" dirty="0">
                <a:latin typeface="Montserrat" panose="00000500000000000000" pitchFamily="2" charset="0"/>
              </a:rPr>
              <a:t>The graph includes:</a:t>
            </a:r>
          </a:p>
          <a:p>
            <a:pPr marL="285750" indent="-285750">
              <a:buFont typeface="Arial" panose="020B0604020202020204" pitchFamily="34" charset="0"/>
              <a:buChar char="•"/>
            </a:pPr>
            <a:r>
              <a:rPr lang="en-US" sz="1800" dirty="0">
                <a:latin typeface="Montserrat" panose="00000500000000000000" pitchFamily="2" charset="0"/>
              </a:rPr>
              <a:t> the year vs Low Carbon Electricity %</a:t>
            </a:r>
          </a:p>
          <a:p>
            <a:pPr marL="285750" indent="-285750">
              <a:buFont typeface="Arial" panose="020B0604020202020204" pitchFamily="34" charset="0"/>
              <a:buChar char="•"/>
            </a:pPr>
            <a:r>
              <a:rPr lang="en-US" sz="1800" dirty="0">
                <a:latin typeface="Montserrat" panose="00000500000000000000" pitchFamily="2" charset="0"/>
              </a:rPr>
              <a:t> year vs access to electricity </a:t>
            </a:r>
          </a:p>
          <a:p>
            <a:pPr marL="285750" indent="-285750">
              <a:buFont typeface="Arial" panose="020B0604020202020204" pitchFamily="34" charset="0"/>
              <a:buChar char="•"/>
            </a:pPr>
            <a:r>
              <a:rPr lang="en-US" sz="1800" dirty="0">
                <a:latin typeface="Montserrat" panose="00000500000000000000" pitchFamily="2" charset="0"/>
              </a:rPr>
              <a:t>year vs renewable energy share in final consumption</a:t>
            </a:r>
            <a:endParaRPr lang="en-IN" dirty="0">
              <a:latin typeface="Montserrat" panose="00000500000000000000" pitchFamily="2" charset="0"/>
            </a:endParaRPr>
          </a:p>
        </p:txBody>
      </p:sp>
      <p:sp>
        <p:nvSpPr>
          <p:cNvPr id="4" name="TextBox 3">
            <a:extLst>
              <a:ext uri="{FF2B5EF4-FFF2-40B4-BE49-F238E27FC236}">
                <a16:creationId xmlns:a16="http://schemas.microsoft.com/office/drawing/2014/main" id="{70175BF7-5AA3-46AF-945D-73F3AD945913}"/>
              </a:ext>
            </a:extLst>
          </p:cNvPr>
          <p:cNvSpPr txBox="1"/>
          <p:nvPr/>
        </p:nvSpPr>
        <p:spPr>
          <a:xfrm>
            <a:off x="8961492" y="553871"/>
            <a:ext cx="3230508" cy="523220"/>
          </a:xfrm>
          <a:prstGeom prst="rect">
            <a:avLst/>
          </a:prstGeom>
          <a:noFill/>
        </p:spPr>
        <p:txBody>
          <a:bodyPr wrap="square" rtlCol="0">
            <a:spAutoFit/>
          </a:bodyPr>
          <a:lstStyle/>
          <a:p>
            <a:r>
              <a:rPr lang="en-US" sz="2800" dirty="0">
                <a:solidFill>
                  <a:srgbClr val="7030A0"/>
                </a:solidFill>
                <a:latin typeface="Montserrat" panose="00000500000000000000" pitchFamily="2" charset="0"/>
              </a:rPr>
              <a:t>CODE</a:t>
            </a:r>
            <a:endParaRPr lang="en-IN" sz="2800" dirty="0">
              <a:solidFill>
                <a:srgbClr val="7030A0"/>
              </a:solidFill>
              <a:latin typeface="Montserrat" panose="00000500000000000000" pitchFamily="2" charset="0"/>
            </a:endParaRPr>
          </a:p>
        </p:txBody>
      </p:sp>
      <p:pic>
        <p:nvPicPr>
          <p:cNvPr id="6" name="Picture 5">
            <a:extLst>
              <a:ext uri="{FF2B5EF4-FFF2-40B4-BE49-F238E27FC236}">
                <a16:creationId xmlns:a16="http://schemas.microsoft.com/office/drawing/2014/main" id="{8D3B9B81-C6DE-475A-84E0-278FE6AC92B5}"/>
              </a:ext>
            </a:extLst>
          </p:cNvPr>
          <p:cNvPicPr>
            <a:picLocks noChangeAspect="1"/>
          </p:cNvPicPr>
          <p:nvPr/>
        </p:nvPicPr>
        <p:blipFill>
          <a:blip r:embed="rId2"/>
          <a:stretch>
            <a:fillRect/>
          </a:stretch>
        </p:blipFill>
        <p:spPr>
          <a:xfrm>
            <a:off x="6600825" y="1209675"/>
            <a:ext cx="5591175" cy="2599029"/>
          </a:xfrm>
          <a:prstGeom prst="rect">
            <a:avLst/>
          </a:prstGeom>
        </p:spPr>
      </p:pic>
      <p:sp>
        <p:nvSpPr>
          <p:cNvPr id="7" name="TextBox 6">
            <a:extLst>
              <a:ext uri="{FF2B5EF4-FFF2-40B4-BE49-F238E27FC236}">
                <a16:creationId xmlns:a16="http://schemas.microsoft.com/office/drawing/2014/main" id="{F9369BD5-4217-4139-A6D1-F74BF4BDF2F1}"/>
              </a:ext>
            </a:extLst>
          </p:cNvPr>
          <p:cNvSpPr txBox="1"/>
          <p:nvPr/>
        </p:nvSpPr>
        <p:spPr>
          <a:xfrm>
            <a:off x="342900" y="3533775"/>
            <a:ext cx="6208767" cy="2862322"/>
          </a:xfrm>
          <a:prstGeom prst="rect">
            <a:avLst/>
          </a:prstGeom>
          <a:noFill/>
        </p:spPr>
        <p:txBody>
          <a:bodyPr wrap="square" rtlCol="0">
            <a:spAutoFit/>
          </a:bodyPr>
          <a:lstStyle/>
          <a:p>
            <a:r>
              <a:rPr lang="en-US" sz="2000" dirty="0">
                <a:latin typeface="Montserrat" panose="00000500000000000000" pitchFamily="2" charset="0"/>
              </a:rPr>
              <a:t>USAGE:</a:t>
            </a:r>
          </a:p>
          <a:p>
            <a:endParaRPr lang="en-US" sz="2000" dirty="0">
              <a:latin typeface="Montserrat" panose="00000500000000000000" pitchFamily="2" charset="0"/>
            </a:endParaRPr>
          </a:p>
          <a:p>
            <a:r>
              <a:rPr lang="en-US" sz="1800" dirty="0">
                <a:latin typeface="Montserrat" panose="00000500000000000000" pitchFamily="2" charset="0"/>
              </a:rPr>
              <a:t>It is a powerful statistical technique used across various fields to analyze time-ordered data for understanding patterns and making forecasts. </a:t>
            </a:r>
          </a:p>
          <a:p>
            <a:endParaRPr lang="en-US" sz="1800" dirty="0">
              <a:latin typeface="Montserrat" panose="00000500000000000000" pitchFamily="2" charset="0"/>
            </a:endParaRPr>
          </a:p>
          <a:p>
            <a:r>
              <a:rPr lang="en-US" sz="1800" dirty="0">
                <a:latin typeface="Montserrat" panose="00000500000000000000" pitchFamily="2" charset="0"/>
              </a:rPr>
              <a:t>This versatility makes time series analysis essential for informed decision-making based on historical data.</a:t>
            </a:r>
          </a:p>
          <a:p>
            <a:endParaRPr lang="en-IN" dirty="0">
              <a:latin typeface="Montserrat" panose="00000500000000000000" pitchFamily="2" charset="0"/>
            </a:endParaRPr>
          </a:p>
        </p:txBody>
      </p:sp>
      <p:sp>
        <p:nvSpPr>
          <p:cNvPr id="8" name="TextBox 7">
            <a:extLst>
              <a:ext uri="{FF2B5EF4-FFF2-40B4-BE49-F238E27FC236}">
                <a16:creationId xmlns:a16="http://schemas.microsoft.com/office/drawing/2014/main" id="{FAE16309-2B33-47FF-84D4-584C08C41F44}"/>
              </a:ext>
            </a:extLst>
          </p:cNvPr>
          <p:cNvSpPr txBox="1"/>
          <p:nvPr/>
        </p:nvSpPr>
        <p:spPr>
          <a:xfrm>
            <a:off x="7258050" y="4229100"/>
            <a:ext cx="4410075" cy="1815882"/>
          </a:xfrm>
          <a:prstGeom prst="rect">
            <a:avLst/>
          </a:prstGeom>
          <a:noFill/>
        </p:spPr>
        <p:txBody>
          <a:bodyPr wrap="square" rtlCol="0">
            <a:spAutoFit/>
          </a:bodyPr>
          <a:lstStyle/>
          <a:p>
            <a:r>
              <a:rPr lang="en-US" sz="2800" dirty="0">
                <a:latin typeface="Montserrat" panose="00000500000000000000" pitchFamily="2" charset="0"/>
              </a:rPr>
              <a:t>In energy, it predicts electricity demand and renewable energy generation patterns.</a:t>
            </a:r>
            <a:endParaRPr lang="en-IN" sz="2800" dirty="0">
              <a:latin typeface="Montserrat" panose="00000500000000000000" pitchFamily="2" charset="0"/>
            </a:endParaRPr>
          </a:p>
        </p:txBody>
      </p:sp>
    </p:spTree>
    <p:extLst>
      <p:ext uri="{BB962C8B-B14F-4D97-AF65-F5344CB8AC3E}">
        <p14:creationId xmlns:p14="http://schemas.microsoft.com/office/powerpoint/2010/main" val="78033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D591-9B98-47BD-8D52-9322CCB35F57}"/>
              </a:ext>
            </a:extLst>
          </p:cNvPr>
          <p:cNvSpPr>
            <a:spLocks noGrp="1"/>
          </p:cNvSpPr>
          <p:nvPr>
            <p:ph type="title"/>
          </p:nvPr>
        </p:nvSpPr>
        <p:spPr>
          <a:xfrm>
            <a:off x="999108" y="0"/>
            <a:ext cx="5642800" cy="708350"/>
          </a:xfrm>
          <a:solidFill>
            <a:schemeClr val="accent3">
              <a:lumMod val="75000"/>
            </a:schemeClr>
          </a:solidFill>
        </p:spPr>
        <p:txBody>
          <a:bodyPr/>
          <a:lstStyle/>
          <a:p>
            <a:r>
              <a:rPr lang="en-US" dirty="0">
                <a:solidFill>
                  <a:schemeClr val="bg1">
                    <a:lumMod val="85000"/>
                  </a:schemeClr>
                </a:solidFill>
              </a:rPr>
              <a:t>ANALYSIS</a:t>
            </a:r>
            <a:endParaRPr lang="en-IN" dirty="0">
              <a:solidFill>
                <a:schemeClr val="bg1">
                  <a:lumMod val="85000"/>
                </a:schemeClr>
              </a:solidFill>
            </a:endParaRPr>
          </a:p>
        </p:txBody>
      </p:sp>
      <p:sp>
        <p:nvSpPr>
          <p:cNvPr id="3" name="Text Placeholder 2">
            <a:extLst>
              <a:ext uri="{FF2B5EF4-FFF2-40B4-BE49-F238E27FC236}">
                <a16:creationId xmlns:a16="http://schemas.microsoft.com/office/drawing/2014/main" id="{F6285984-8C2A-40D9-AD2C-5053AB2E4DAF}"/>
              </a:ext>
            </a:extLst>
          </p:cNvPr>
          <p:cNvSpPr>
            <a:spLocks noGrp="1"/>
          </p:cNvSpPr>
          <p:nvPr>
            <p:ph type="body" idx="1"/>
          </p:nvPr>
        </p:nvSpPr>
        <p:spPr>
          <a:xfrm>
            <a:off x="1" y="708350"/>
            <a:ext cx="4695824" cy="6035350"/>
          </a:xfrm>
        </p:spPr>
        <p:txBody>
          <a:bodyPr/>
          <a:lstStyle/>
          <a:p>
            <a:r>
              <a:rPr lang="en-US" dirty="0"/>
              <a:t>The line plots show the trends of access to electricity, renewable energy share in total energy consumption,      and low-carbon electricity percentage over the years for various entities.</a:t>
            </a:r>
          </a:p>
          <a:p>
            <a:r>
              <a:rPr lang="en-US" dirty="0"/>
              <a:t>Most entities have shown a significant increase in access to electricity over time.</a:t>
            </a:r>
          </a:p>
          <a:p>
            <a:r>
              <a:rPr lang="en-US" dirty="0"/>
              <a:t>The share of renewable energy in total energy consumption has also generally increased, indicating a shift towards cleaner energy sources.</a:t>
            </a:r>
          </a:p>
          <a:p>
            <a:r>
              <a:rPr lang="en-US" dirty="0"/>
              <a:t>The percentage of low-carbon electricity has varied across entities but shows an overall positive trend, highlighting efforts to reduce carbon emissions from electricity generation.</a:t>
            </a:r>
          </a:p>
          <a:p>
            <a:pPr marL="203195" indent="0">
              <a:buNone/>
            </a:pPr>
            <a:endParaRPr lang="en-IN" dirty="0"/>
          </a:p>
        </p:txBody>
      </p:sp>
      <p:pic>
        <p:nvPicPr>
          <p:cNvPr id="7" name="Picture 6">
            <a:extLst>
              <a:ext uri="{FF2B5EF4-FFF2-40B4-BE49-F238E27FC236}">
                <a16:creationId xmlns:a16="http://schemas.microsoft.com/office/drawing/2014/main" id="{AF93983C-9183-4CE7-8BB5-1BB135D62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2078" y="117801"/>
            <a:ext cx="3752850" cy="2130100"/>
          </a:xfrm>
          <a:prstGeom prst="rect">
            <a:avLst/>
          </a:prstGeom>
        </p:spPr>
      </p:pic>
      <p:pic>
        <p:nvPicPr>
          <p:cNvPr id="9" name="Picture 8">
            <a:extLst>
              <a:ext uri="{FF2B5EF4-FFF2-40B4-BE49-F238E27FC236}">
                <a16:creationId xmlns:a16="http://schemas.microsoft.com/office/drawing/2014/main" id="{5B42F307-E72D-4E02-A76A-A6FD95B50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149" y="2363950"/>
            <a:ext cx="3752850" cy="2130100"/>
          </a:xfrm>
          <a:prstGeom prst="rect">
            <a:avLst/>
          </a:prstGeom>
        </p:spPr>
      </p:pic>
      <p:pic>
        <p:nvPicPr>
          <p:cNvPr id="11" name="Picture 10">
            <a:extLst>
              <a:ext uri="{FF2B5EF4-FFF2-40B4-BE49-F238E27FC236}">
                <a16:creationId xmlns:a16="http://schemas.microsoft.com/office/drawing/2014/main" id="{14E215D3-B9B6-4EB8-9F9F-E1E189F74C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078" y="4610099"/>
            <a:ext cx="3752850" cy="2130100"/>
          </a:xfrm>
          <a:prstGeom prst="rect">
            <a:avLst/>
          </a:prstGeom>
        </p:spPr>
      </p:pic>
      <p:sp>
        <p:nvSpPr>
          <p:cNvPr id="12" name="TextBox 11">
            <a:extLst>
              <a:ext uri="{FF2B5EF4-FFF2-40B4-BE49-F238E27FC236}">
                <a16:creationId xmlns:a16="http://schemas.microsoft.com/office/drawing/2014/main" id="{9F24657D-EAD9-4DC8-884B-98F96031A2C2}"/>
              </a:ext>
            </a:extLst>
          </p:cNvPr>
          <p:cNvSpPr txBox="1"/>
          <p:nvPr/>
        </p:nvSpPr>
        <p:spPr>
          <a:xfrm>
            <a:off x="5772153" y="2967335"/>
            <a:ext cx="2552700" cy="923330"/>
          </a:xfrm>
          <a:prstGeom prst="rect">
            <a:avLst/>
          </a:prstGeom>
          <a:noFill/>
        </p:spPr>
        <p:txBody>
          <a:bodyPr wrap="square" rtlCol="0">
            <a:spAutoFit/>
          </a:bodyPr>
          <a:lstStyle/>
          <a:p>
            <a:pPr marL="342900" indent="-342900">
              <a:buFont typeface="+mj-lt"/>
              <a:buAutoNum type="arabicPeriod"/>
            </a:pPr>
            <a:r>
              <a:rPr lang="en-US" sz="1800" dirty="0">
                <a:latin typeface="Montserrat" panose="00000500000000000000" pitchFamily="2" charset="0"/>
              </a:rPr>
              <a:t>INDIA</a:t>
            </a:r>
          </a:p>
          <a:p>
            <a:pPr marL="342900" indent="-342900">
              <a:buFont typeface="+mj-lt"/>
              <a:buAutoNum type="arabicPeriod"/>
            </a:pPr>
            <a:r>
              <a:rPr lang="en-US" sz="1800" dirty="0">
                <a:latin typeface="Montserrat" panose="00000500000000000000" pitchFamily="2" charset="0"/>
              </a:rPr>
              <a:t>UNITED STATES </a:t>
            </a:r>
          </a:p>
          <a:p>
            <a:pPr marL="342900" indent="-342900">
              <a:buFont typeface="+mj-lt"/>
              <a:buAutoNum type="arabicPeriod"/>
            </a:pPr>
            <a:r>
              <a:rPr lang="en-US" sz="1800" dirty="0">
                <a:latin typeface="Montserrat" panose="00000500000000000000" pitchFamily="2" charset="0"/>
              </a:rPr>
              <a:t>CHINA</a:t>
            </a:r>
            <a:endParaRPr lang="en-IN" sz="1800" dirty="0">
              <a:latin typeface="Montserrat" panose="00000500000000000000" pitchFamily="2" charset="0"/>
            </a:endParaRPr>
          </a:p>
        </p:txBody>
      </p:sp>
    </p:spTree>
    <p:extLst>
      <p:ext uri="{BB962C8B-B14F-4D97-AF65-F5344CB8AC3E}">
        <p14:creationId xmlns:p14="http://schemas.microsoft.com/office/powerpoint/2010/main" val="2117567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F7CB-7378-434E-9B6F-0E09D29A036D}"/>
              </a:ext>
            </a:extLst>
          </p:cNvPr>
          <p:cNvSpPr>
            <a:spLocks noGrp="1"/>
          </p:cNvSpPr>
          <p:nvPr>
            <p:ph type="title"/>
          </p:nvPr>
        </p:nvSpPr>
        <p:spPr>
          <a:xfrm>
            <a:off x="347467" y="120375"/>
            <a:ext cx="5386583" cy="594000"/>
          </a:xfrm>
          <a:solidFill>
            <a:srgbClr val="99CCFF"/>
          </a:solidFill>
        </p:spPr>
        <p:txBody>
          <a:bodyPr/>
          <a:lstStyle/>
          <a:p>
            <a:r>
              <a:rPr lang="en-US" dirty="0"/>
              <a:t>SOME MORE LINE PLOTS</a:t>
            </a:r>
            <a:endParaRPr lang="en-IN" dirty="0"/>
          </a:p>
        </p:txBody>
      </p:sp>
      <p:pic>
        <p:nvPicPr>
          <p:cNvPr id="4" name="Picture 3">
            <a:extLst>
              <a:ext uri="{FF2B5EF4-FFF2-40B4-BE49-F238E27FC236}">
                <a16:creationId xmlns:a16="http://schemas.microsoft.com/office/drawing/2014/main" id="{61BF3C53-868B-4BBD-B695-11FD9AD1D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5" y="1200150"/>
            <a:ext cx="4491233" cy="2057400"/>
          </a:xfrm>
          <a:prstGeom prst="rect">
            <a:avLst/>
          </a:prstGeom>
        </p:spPr>
      </p:pic>
      <p:pic>
        <p:nvPicPr>
          <p:cNvPr id="6" name="Picture 5">
            <a:extLst>
              <a:ext uri="{FF2B5EF4-FFF2-40B4-BE49-F238E27FC236}">
                <a16:creationId xmlns:a16="http://schemas.microsoft.com/office/drawing/2014/main" id="{37EA4B9F-4855-4699-A57D-79B5326F0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925" y="1200150"/>
            <a:ext cx="4491233" cy="2057400"/>
          </a:xfrm>
          <a:prstGeom prst="rect">
            <a:avLst/>
          </a:prstGeom>
        </p:spPr>
      </p:pic>
      <p:sp>
        <p:nvSpPr>
          <p:cNvPr id="7" name="TextBox 6">
            <a:extLst>
              <a:ext uri="{FF2B5EF4-FFF2-40B4-BE49-F238E27FC236}">
                <a16:creationId xmlns:a16="http://schemas.microsoft.com/office/drawing/2014/main" id="{84F6E51F-2989-4F4D-A770-51383BBF940F}"/>
              </a:ext>
            </a:extLst>
          </p:cNvPr>
          <p:cNvSpPr txBox="1"/>
          <p:nvPr/>
        </p:nvSpPr>
        <p:spPr>
          <a:xfrm>
            <a:off x="1095375" y="3257550"/>
            <a:ext cx="9653783" cy="369332"/>
          </a:xfrm>
          <a:prstGeom prst="rect">
            <a:avLst/>
          </a:prstGeom>
          <a:noFill/>
        </p:spPr>
        <p:txBody>
          <a:bodyPr wrap="square" rtlCol="0">
            <a:spAutoFit/>
          </a:bodyPr>
          <a:lstStyle/>
          <a:p>
            <a:r>
              <a:rPr lang="en-US" sz="1800" dirty="0">
                <a:latin typeface="Montserrat" panose="00000500000000000000" pitchFamily="2" charset="0"/>
              </a:rPr>
              <a:t>	          CZECHIA 					     DENMARK</a:t>
            </a:r>
            <a:endParaRPr lang="en-IN" sz="1800" dirty="0">
              <a:latin typeface="Montserrat" panose="00000500000000000000" pitchFamily="2" charset="0"/>
            </a:endParaRPr>
          </a:p>
        </p:txBody>
      </p:sp>
      <p:pic>
        <p:nvPicPr>
          <p:cNvPr id="9" name="Picture 8">
            <a:extLst>
              <a:ext uri="{FF2B5EF4-FFF2-40B4-BE49-F238E27FC236}">
                <a16:creationId xmlns:a16="http://schemas.microsoft.com/office/drawing/2014/main" id="{E09D6BCF-2630-4FAB-9AD2-1A5AA95EFD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375" y="3914775"/>
            <a:ext cx="4491233" cy="1952625"/>
          </a:xfrm>
          <a:prstGeom prst="rect">
            <a:avLst/>
          </a:prstGeom>
        </p:spPr>
      </p:pic>
      <p:pic>
        <p:nvPicPr>
          <p:cNvPr id="11" name="Picture 10">
            <a:extLst>
              <a:ext uri="{FF2B5EF4-FFF2-40B4-BE49-F238E27FC236}">
                <a16:creationId xmlns:a16="http://schemas.microsoft.com/office/drawing/2014/main" id="{AC747723-BFBE-4533-8D2E-D47243332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7925" y="3914774"/>
            <a:ext cx="4491234" cy="1952625"/>
          </a:xfrm>
          <a:prstGeom prst="rect">
            <a:avLst/>
          </a:prstGeom>
        </p:spPr>
      </p:pic>
      <p:sp>
        <p:nvSpPr>
          <p:cNvPr id="12" name="TextBox 11">
            <a:extLst>
              <a:ext uri="{FF2B5EF4-FFF2-40B4-BE49-F238E27FC236}">
                <a16:creationId xmlns:a16="http://schemas.microsoft.com/office/drawing/2014/main" id="{A34F1779-8D31-4899-8CCD-AFECF4D3EE9C}"/>
              </a:ext>
            </a:extLst>
          </p:cNvPr>
          <p:cNvSpPr txBox="1"/>
          <p:nvPr/>
        </p:nvSpPr>
        <p:spPr>
          <a:xfrm>
            <a:off x="1095375" y="5981700"/>
            <a:ext cx="9653783" cy="369332"/>
          </a:xfrm>
          <a:prstGeom prst="rect">
            <a:avLst/>
          </a:prstGeom>
          <a:noFill/>
        </p:spPr>
        <p:txBody>
          <a:bodyPr wrap="square" rtlCol="0">
            <a:spAutoFit/>
          </a:bodyPr>
          <a:lstStyle/>
          <a:p>
            <a:r>
              <a:rPr lang="en-US" dirty="0"/>
              <a:t>	</a:t>
            </a:r>
            <a:r>
              <a:rPr lang="en-US" sz="1800" dirty="0">
                <a:latin typeface="Montserrat" panose="00000500000000000000" pitchFamily="2" charset="0"/>
              </a:rPr>
              <a:t>          IRELAND 					      JAPAN</a:t>
            </a:r>
            <a:endParaRPr lang="en-IN" dirty="0"/>
          </a:p>
        </p:txBody>
      </p:sp>
      <p:sp>
        <p:nvSpPr>
          <p:cNvPr id="13" name="Title 1">
            <a:extLst>
              <a:ext uri="{FF2B5EF4-FFF2-40B4-BE49-F238E27FC236}">
                <a16:creationId xmlns:a16="http://schemas.microsoft.com/office/drawing/2014/main" id="{F246C946-9872-403C-BD4C-15D4E4E7218F}"/>
              </a:ext>
            </a:extLst>
          </p:cNvPr>
          <p:cNvSpPr txBox="1">
            <a:spLocks/>
          </p:cNvSpPr>
          <p:nvPr/>
        </p:nvSpPr>
        <p:spPr>
          <a:xfrm>
            <a:off x="10591799" y="6309482"/>
            <a:ext cx="1600201" cy="548518"/>
          </a:xfrm>
          <a:prstGeom prst="rect">
            <a:avLst/>
          </a:prstGeom>
          <a:solidFill>
            <a:srgbClr val="99CC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eaLnBrk="1" hangingPunct="1">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dirty="0"/>
              <a:t>Cont.</a:t>
            </a:r>
            <a:endParaRPr lang="en-IN" dirty="0"/>
          </a:p>
        </p:txBody>
      </p:sp>
    </p:spTree>
    <p:extLst>
      <p:ext uri="{BB962C8B-B14F-4D97-AF65-F5344CB8AC3E}">
        <p14:creationId xmlns:p14="http://schemas.microsoft.com/office/powerpoint/2010/main" val="2839081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F7CB-7378-434E-9B6F-0E09D29A036D}"/>
              </a:ext>
            </a:extLst>
          </p:cNvPr>
          <p:cNvSpPr>
            <a:spLocks noGrp="1"/>
          </p:cNvSpPr>
          <p:nvPr>
            <p:ph type="title"/>
          </p:nvPr>
        </p:nvSpPr>
        <p:spPr>
          <a:xfrm>
            <a:off x="347467" y="120375"/>
            <a:ext cx="5386583" cy="594000"/>
          </a:xfrm>
          <a:solidFill>
            <a:srgbClr val="99CCFF"/>
          </a:solidFill>
        </p:spPr>
        <p:txBody>
          <a:bodyPr/>
          <a:lstStyle/>
          <a:p>
            <a:r>
              <a:rPr lang="en-US" dirty="0"/>
              <a:t>SOME MORE LINE PLOTS</a:t>
            </a:r>
            <a:endParaRPr lang="en-IN" dirty="0"/>
          </a:p>
        </p:txBody>
      </p:sp>
      <p:sp>
        <p:nvSpPr>
          <p:cNvPr id="7" name="TextBox 6">
            <a:extLst>
              <a:ext uri="{FF2B5EF4-FFF2-40B4-BE49-F238E27FC236}">
                <a16:creationId xmlns:a16="http://schemas.microsoft.com/office/drawing/2014/main" id="{84F6E51F-2989-4F4D-A770-51383BBF940F}"/>
              </a:ext>
            </a:extLst>
          </p:cNvPr>
          <p:cNvSpPr txBox="1"/>
          <p:nvPr/>
        </p:nvSpPr>
        <p:spPr>
          <a:xfrm>
            <a:off x="1095375" y="3257550"/>
            <a:ext cx="9653783" cy="369332"/>
          </a:xfrm>
          <a:prstGeom prst="rect">
            <a:avLst/>
          </a:prstGeom>
          <a:noFill/>
        </p:spPr>
        <p:txBody>
          <a:bodyPr wrap="square" rtlCol="0">
            <a:spAutoFit/>
          </a:bodyPr>
          <a:lstStyle/>
          <a:p>
            <a:r>
              <a:rPr lang="en-US" sz="1800" dirty="0">
                <a:latin typeface="Montserrat" panose="00000500000000000000" pitchFamily="2" charset="0"/>
              </a:rPr>
              <a:t>	          MALDIVES 				       NEPAL</a:t>
            </a:r>
            <a:endParaRPr lang="en-IN" sz="1800" dirty="0">
              <a:latin typeface="Montserrat" panose="00000500000000000000" pitchFamily="2" charset="0"/>
            </a:endParaRPr>
          </a:p>
        </p:txBody>
      </p:sp>
      <p:pic>
        <p:nvPicPr>
          <p:cNvPr id="11" name="Picture 10">
            <a:extLst>
              <a:ext uri="{FF2B5EF4-FFF2-40B4-BE49-F238E27FC236}">
                <a16:creationId xmlns:a16="http://schemas.microsoft.com/office/drawing/2014/main" id="{AC747723-BFBE-4533-8D2E-D47243332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925" y="3914774"/>
            <a:ext cx="4491234" cy="1952625"/>
          </a:xfrm>
          <a:prstGeom prst="rect">
            <a:avLst/>
          </a:prstGeom>
        </p:spPr>
      </p:pic>
      <p:sp>
        <p:nvSpPr>
          <p:cNvPr id="12" name="TextBox 11">
            <a:extLst>
              <a:ext uri="{FF2B5EF4-FFF2-40B4-BE49-F238E27FC236}">
                <a16:creationId xmlns:a16="http://schemas.microsoft.com/office/drawing/2014/main" id="{A34F1779-8D31-4899-8CCD-AFECF4D3EE9C}"/>
              </a:ext>
            </a:extLst>
          </p:cNvPr>
          <p:cNvSpPr txBox="1"/>
          <p:nvPr/>
        </p:nvSpPr>
        <p:spPr>
          <a:xfrm>
            <a:off x="1095375" y="5981700"/>
            <a:ext cx="9653783" cy="369332"/>
          </a:xfrm>
          <a:prstGeom prst="rect">
            <a:avLst/>
          </a:prstGeom>
          <a:noFill/>
        </p:spPr>
        <p:txBody>
          <a:bodyPr wrap="square" rtlCol="0">
            <a:spAutoFit/>
          </a:bodyPr>
          <a:lstStyle/>
          <a:p>
            <a:r>
              <a:rPr lang="en-US" dirty="0"/>
              <a:t>	</a:t>
            </a:r>
            <a:r>
              <a:rPr lang="en-US" sz="1800" dirty="0">
                <a:latin typeface="Montserrat" panose="00000500000000000000" pitchFamily="2" charset="0"/>
              </a:rPr>
              <a:t>          SENEGAL 					      SURINAME</a:t>
            </a:r>
            <a:endParaRPr lang="en-IN" dirty="0"/>
          </a:p>
        </p:txBody>
      </p:sp>
      <p:pic>
        <p:nvPicPr>
          <p:cNvPr id="5" name="Picture 4">
            <a:extLst>
              <a:ext uri="{FF2B5EF4-FFF2-40B4-BE49-F238E27FC236}">
                <a16:creationId xmlns:a16="http://schemas.microsoft.com/office/drawing/2014/main" id="{9AB15E37-28E6-4120-B5E2-CDCE70E89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74" y="1200150"/>
            <a:ext cx="4491233" cy="2057400"/>
          </a:xfrm>
          <a:prstGeom prst="rect">
            <a:avLst/>
          </a:prstGeom>
        </p:spPr>
      </p:pic>
      <p:pic>
        <p:nvPicPr>
          <p:cNvPr id="10" name="Picture 9">
            <a:extLst>
              <a:ext uri="{FF2B5EF4-FFF2-40B4-BE49-F238E27FC236}">
                <a16:creationId xmlns:a16="http://schemas.microsoft.com/office/drawing/2014/main" id="{C05D1413-0581-4D80-BCD8-05F1F74DD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924" y="1200148"/>
            <a:ext cx="4491233" cy="2057401"/>
          </a:xfrm>
          <a:prstGeom prst="rect">
            <a:avLst/>
          </a:prstGeom>
        </p:spPr>
      </p:pic>
      <p:pic>
        <p:nvPicPr>
          <p:cNvPr id="15" name="Picture 14">
            <a:extLst>
              <a:ext uri="{FF2B5EF4-FFF2-40B4-BE49-F238E27FC236}">
                <a16:creationId xmlns:a16="http://schemas.microsoft.com/office/drawing/2014/main" id="{E141F033-2108-4B53-93A5-BCC1E85931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374" y="3914774"/>
            <a:ext cx="4491233" cy="1952625"/>
          </a:xfrm>
          <a:prstGeom prst="rect">
            <a:avLst/>
          </a:prstGeom>
        </p:spPr>
      </p:pic>
    </p:spTree>
    <p:extLst>
      <p:ext uri="{BB962C8B-B14F-4D97-AF65-F5344CB8AC3E}">
        <p14:creationId xmlns:p14="http://schemas.microsoft.com/office/powerpoint/2010/main" val="72115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67DC-668E-4175-8D58-5EF1AD087AAD}"/>
              </a:ext>
            </a:extLst>
          </p:cNvPr>
          <p:cNvSpPr>
            <a:spLocks noGrp="1"/>
          </p:cNvSpPr>
          <p:nvPr>
            <p:ph type="title"/>
          </p:nvPr>
        </p:nvSpPr>
        <p:spPr>
          <a:xfrm>
            <a:off x="257174" y="110850"/>
            <a:ext cx="5043417" cy="763600"/>
          </a:xfrm>
          <a:solidFill>
            <a:schemeClr val="accent3">
              <a:lumMod val="75000"/>
            </a:schemeClr>
          </a:solidFill>
        </p:spPr>
        <p:txBody>
          <a:bodyPr/>
          <a:lstStyle/>
          <a:p>
            <a:r>
              <a:rPr lang="en-US" dirty="0">
                <a:solidFill>
                  <a:schemeClr val="bg1">
                    <a:lumMod val="85000"/>
                  </a:schemeClr>
                </a:solidFill>
              </a:rPr>
              <a:t>SCATTERPLOTS</a:t>
            </a:r>
            <a:endParaRPr lang="en-IN" dirty="0">
              <a:solidFill>
                <a:schemeClr val="bg1">
                  <a:lumMod val="85000"/>
                </a:schemeClr>
              </a:solidFill>
            </a:endParaRPr>
          </a:p>
        </p:txBody>
      </p:sp>
      <p:sp>
        <p:nvSpPr>
          <p:cNvPr id="7" name="TextBox 6">
            <a:extLst>
              <a:ext uri="{FF2B5EF4-FFF2-40B4-BE49-F238E27FC236}">
                <a16:creationId xmlns:a16="http://schemas.microsoft.com/office/drawing/2014/main" id="{646BFDA5-3622-4121-ABC4-8F0C0AC440F3}"/>
              </a:ext>
            </a:extLst>
          </p:cNvPr>
          <p:cNvSpPr txBox="1"/>
          <p:nvPr/>
        </p:nvSpPr>
        <p:spPr>
          <a:xfrm>
            <a:off x="7286625" y="285750"/>
            <a:ext cx="3752850" cy="523220"/>
          </a:xfrm>
          <a:prstGeom prst="rect">
            <a:avLst/>
          </a:prstGeom>
          <a:noFill/>
        </p:spPr>
        <p:txBody>
          <a:bodyPr wrap="square" rtlCol="0">
            <a:spAutoFit/>
          </a:bodyPr>
          <a:lstStyle/>
          <a:p>
            <a:r>
              <a:rPr lang="en-US" sz="2800" dirty="0">
                <a:latin typeface="Montserrat" panose="00000500000000000000" pitchFamily="2" charset="0"/>
              </a:rPr>
              <a:t>CODE</a:t>
            </a:r>
            <a:endParaRPr lang="en-IN" sz="2800" dirty="0">
              <a:latin typeface="Montserrat" panose="00000500000000000000" pitchFamily="2" charset="0"/>
            </a:endParaRPr>
          </a:p>
        </p:txBody>
      </p:sp>
      <p:sp>
        <p:nvSpPr>
          <p:cNvPr id="8" name="TextBox 7">
            <a:extLst>
              <a:ext uri="{FF2B5EF4-FFF2-40B4-BE49-F238E27FC236}">
                <a16:creationId xmlns:a16="http://schemas.microsoft.com/office/drawing/2014/main" id="{20D4F4D1-66ED-4BCA-82CB-582163DB0E96}"/>
              </a:ext>
            </a:extLst>
          </p:cNvPr>
          <p:cNvSpPr txBox="1"/>
          <p:nvPr/>
        </p:nvSpPr>
        <p:spPr>
          <a:xfrm>
            <a:off x="323850" y="1028700"/>
            <a:ext cx="5429250" cy="590931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ontserrat" panose="00000500000000000000" pitchFamily="2" charset="0"/>
              </a:rPr>
              <a:t>Scatter plots are essential tools in data analysis, used to visualize the relationship between two numerical variables by displaying data points on a Cartesian plane. </a:t>
            </a:r>
          </a:p>
          <a:p>
            <a:pPr marL="285750" indent="-285750">
              <a:buFont typeface="Arial" panose="020B0604020202020204" pitchFamily="34" charset="0"/>
              <a:buChar char="•"/>
            </a:pPr>
            <a:r>
              <a:rPr lang="en-US" sz="1800" dirty="0">
                <a:latin typeface="Montserrat" panose="00000500000000000000" pitchFamily="2" charset="0"/>
              </a:rPr>
              <a:t>Each point represents an observation, with one variable on the x-axis and the other on the y-axis. Scatter plots help identify patterns, trends, clusters, and outliers, and they are particularly useful for visually assessing the correlation between variables, whether positive, negative, or nonexistent.</a:t>
            </a:r>
          </a:p>
          <a:p>
            <a:pPr marL="285750" indent="-285750">
              <a:buFont typeface="Arial" panose="020B0604020202020204" pitchFamily="34" charset="0"/>
              <a:buChar char="•"/>
            </a:pPr>
            <a:r>
              <a:rPr lang="en-US" sz="1800" dirty="0">
                <a:latin typeface="Montserrat" panose="00000500000000000000" pitchFamily="2" charset="0"/>
              </a:rPr>
              <a:t>They are widely used across various fields, including finance, healthcare, and social sciences, to gain insights from data and make informed decisions. </a:t>
            </a:r>
          </a:p>
          <a:p>
            <a:pPr marL="285750" indent="-285750">
              <a:buFont typeface="Arial" panose="020B0604020202020204" pitchFamily="34" charset="0"/>
              <a:buChar char="•"/>
            </a:pPr>
            <a:r>
              <a:rPr lang="en-US" sz="1800" dirty="0">
                <a:latin typeface="Montserrat" panose="00000500000000000000" pitchFamily="2" charset="0"/>
              </a:rPr>
              <a:t>Creating scatter plots is straightforward with tools like Matplotlib in Python, allowing for clear and effective data visualization.</a:t>
            </a:r>
            <a:endParaRPr lang="en-IN" sz="1800" dirty="0">
              <a:latin typeface="Montserrat" panose="00000500000000000000" pitchFamily="2" charset="0"/>
            </a:endParaRPr>
          </a:p>
        </p:txBody>
      </p:sp>
      <p:pic>
        <p:nvPicPr>
          <p:cNvPr id="10" name="Picture 9">
            <a:extLst>
              <a:ext uri="{FF2B5EF4-FFF2-40B4-BE49-F238E27FC236}">
                <a16:creationId xmlns:a16="http://schemas.microsoft.com/office/drawing/2014/main" id="{D547E4B6-F6DD-44D4-9344-30C595F31786}"/>
              </a:ext>
            </a:extLst>
          </p:cNvPr>
          <p:cNvPicPr>
            <a:picLocks noChangeAspect="1"/>
          </p:cNvPicPr>
          <p:nvPr/>
        </p:nvPicPr>
        <p:blipFill>
          <a:blip r:embed="rId2"/>
          <a:stretch>
            <a:fillRect/>
          </a:stretch>
        </p:blipFill>
        <p:spPr>
          <a:xfrm>
            <a:off x="6229349" y="874450"/>
            <a:ext cx="5638801" cy="2789013"/>
          </a:xfrm>
          <a:prstGeom prst="rect">
            <a:avLst/>
          </a:prstGeom>
        </p:spPr>
      </p:pic>
      <p:sp>
        <p:nvSpPr>
          <p:cNvPr id="11" name="TextBox 10">
            <a:extLst>
              <a:ext uri="{FF2B5EF4-FFF2-40B4-BE49-F238E27FC236}">
                <a16:creationId xmlns:a16="http://schemas.microsoft.com/office/drawing/2014/main" id="{61BAA1E9-85D3-44EA-BA34-E3A6B8DF6D6D}"/>
              </a:ext>
            </a:extLst>
          </p:cNvPr>
          <p:cNvSpPr txBox="1"/>
          <p:nvPr/>
        </p:nvSpPr>
        <p:spPr>
          <a:xfrm>
            <a:off x="6229349" y="3983355"/>
            <a:ext cx="5495926" cy="3016210"/>
          </a:xfrm>
          <a:prstGeom prst="rect">
            <a:avLst/>
          </a:prstGeom>
          <a:noFill/>
        </p:spPr>
        <p:txBody>
          <a:bodyPr wrap="square" rtlCol="0">
            <a:spAutoFit/>
          </a:bodyPr>
          <a:lstStyle/>
          <a:p>
            <a:pPr marL="220345" marR="0" lvl="0" indent="0" algn="l" defTabSz="914400" rtl="0" eaLnBrk="1" fontAlgn="auto" latinLnBrk="0" hangingPunct="1">
              <a:lnSpc>
                <a:spcPct val="100000"/>
              </a:lnSpc>
              <a:spcBef>
                <a:spcPts val="0"/>
              </a:spcBef>
              <a:spcAft>
                <a:spcPts val="0"/>
              </a:spcAft>
              <a:buClr>
                <a:srgbClr val="FFFFFF"/>
              </a:buClr>
              <a:buSzPts val="1000"/>
              <a:buFont typeface="Montserrat"/>
              <a:buNone/>
              <a:tabLst/>
              <a:defRPr/>
            </a:pPr>
            <a:r>
              <a:rPr kumimoji="0" lang="en-US" sz="1600" b="0" i="0" u="none" strike="noStrike" kern="0" cap="none" spc="0" normalizeH="0" baseline="0" noProof="0" dirty="0">
                <a:ln>
                  <a:noFill/>
                </a:ln>
                <a:solidFill>
                  <a:srgbClr val="000000"/>
                </a:solidFill>
                <a:effectLst/>
                <a:uLnTx/>
                <a:uFillTx/>
                <a:latin typeface="Montserrat"/>
                <a:sym typeface="Montserrat"/>
              </a:rPr>
              <a:t>Low-Carbon Electricity vs. CO2 Emissions:</a:t>
            </a:r>
          </a:p>
          <a:p>
            <a:pPr marL="506095" marR="0" lvl="0" indent="-285750" algn="l" defTabSz="914400" rtl="0" eaLnBrk="1" fontAlgn="auto" latinLnBrk="0" hangingPunct="1">
              <a:lnSpc>
                <a:spcPct val="100000"/>
              </a:lnSpc>
              <a:spcBef>
                <a:spcPts val="0"/>
              </a:spcBef>
              <a:spcAft>
                <a:spcPts val="0"/>
              </a:spcAft>
              <a:buClr>
                <a:srgbClr val="000000"/>
              </a:buClr>
              <a:buSzPct val="1100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a:sym typeface="Montserrat"/>
              </a:rPr>
              <a:t>The scatter plots illustrate the relationship between low-carbon electricity percentages and CO2 emissions for different entities.</a:t>
            </a:r>
          </a:p>
          <a:p>
            <a:pPr marL="506095" marR="0" lvl="0" indent="-285750" algn="l" defTabSz="914400" rtl="0" eaLnBrk="1" fontAlgn="auto" latinLnBrk="0" hangingPunct="1">
              <a:lnSpc>
                <a:spcPct val="100000"/>
              </a:lnSpc>
              <a:spcBef>
                <a:spcPts val="0"/>
              </a:spcBef>
              <a:spcAft>
                <a:spcPts val="0"/>
              </a:spcAft>
              <a:buClr>
                <a:srgbClr val="000000"/>
              </a:buClr>
              <a:buSzPct val="1100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a:sym typeface="Montserrat"/>
              </a:rPr>
              <a:t>Generally, there is an inverse relationship where entities with higher percentages of low-carbon electricity tend to have lower CO2 emissions.</a:t>
            </a:r>
          </a:p>
          <a:p>
            <a:pPr marL="506095" marR="0" lvl="0" indent="-285750" algn="l" defTabSz="914400" rtl="0" eaLnBrk="1" fontAlgn="auto" latinLnBrk="0" hangingPunct="1">
              <a:lnSpc>
                <a:spcPct val="100000"/>
              </a:lnSpc>
              <a:spcBef>
                <a:spcPts val="0"/>
              </a:spcBef>
              <a:spcAft>
                <a:spcPts val="0"/>
              </a:spcAft>
              <a:buClr>
                <a:srgbClr val="000000"/>
              </a:buClr>
              <a:buSzPct val="110000"/>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a:sym typeface="Montserrat"/>
              </a:rPr>
              <a:t>This indicates the positive impact of adopting low-carbon energy sources in mitigating climate change</a:t>
            </a:r>
            <a:r>
              <a:rPr kumimoji="0" lang="en-US" sz="1400" b="0" i="0" u="none" strike="noStrike" kern="0" cap="none" spc="0" normalizeH="0" baseline="0" noProof="0" dirty="0">
                <a:ln>
                  <a:noFill/>
                </a:ln>
                <a:solidFill>
                  <a:srgbClr val="000000"/>
                </a:solidFill>
                <a:effectLst/>
                <a:uLnTx/>
                <a:uFillTx/>
                <a:latin typeface="Montserrat"/>
                <a:sym typeface="Montserrat"/>
              </a:rPr>
              <a:t>.</a:t>
            </a:r>
          </a:p>
          <a:p>
            <a:endParaRPr lang="en-IN" dirty="0"/>
          </a:p>
        </p:txBody>
      </p:sp>
    </p:spTree>
    <p:extLst>
      <p:ext uri="{BB962C8B-B14F-4D97-AF65-F5344CB8AC3E}">
        <p14:creationId xmlns:p14="http://schemas.microsoft.com/office/powerpoint/2010/main" val="344353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083FC5-8096-46A1-AA35-0C85F8CCD8A6}"/>
              </a:ext>
            </a:extLst>
          </p:cNvPr>
          <p:cNvSpPr>
            <a:spLocks noGrp="1"/>
          </p:cNvSpPr>
          <p:nvPr>
            <p:ph type="subTitle" idx="1"/>
          </p:nvPr>
        </p:nvSpPr>
        <p:spPr>
          <a:xfrm flipH="1">
            <a:off x="-1" y="100867"/>
            <a:ext cx="7839075" cy="830333"/>
          </a:xfrm>
          <a:solidFill>
            <a:schemeClr val="accent3">
              <a:lumMod val="75000"/>
            </a:schemeClr>
          </a:solidFill>
        </p:spPr>
        <p:txBody>
          <a:bodyPr/>
          <a:lstStyle/>
          <a:p>
            <a:pPr algn="l"/>
            <a:r>
              <a:rPr lang="en-US" sz="2800" dirty="0">
                <a:solidFill>
                  <a:schemeClr val="bg1">
                    <a:lumMod val="85000"/>
                  </a:schemeClr>
                </a:solidFill>
              </a:rPr>
              <a:t>SCATTERPLOTS OF DIFFERENT NATIONS</a:t>
            </a:r>
            <a:endParaRPr lang="en-IN" sz="2800" dirty="0">
              <a:solidFill>
                <a:schemeClr val="bg1">
                  <a:lumMod val="85000"/>
                </a:schemeClr>
              </a:solidFill>
            </a:endParaRPr>
          </a:p>
        </p:txBody>
      </p:sp>
      <p:pic>
        <p:nvPicPr>
          <p:cNvPr id="5" name="Picture 4">
            <a:extLst>
              <a:ext uri="{FF2B5EF4-FFF2-40B4-BE49-F238E27FC236}">
                <a16:creationId xmlns:a16="http://schemas.microsoft.com/office/drawing/2014/main" id="{C2D6D894-C19B-4EFF-A7D4-B36F959B2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4" y="1047750"/>
            <a:ext cx="3543301" cy="2381250"/>
          </a:xfrm>
          <a:prstGeom prst="rect">
            <a:avLst/>
          </a:prstGeom>
        </p:spPr>
      </p:pic>
      <p:pic>
        <p:nvPicPr>
          <p:cNvPr id="7" name="Picture 6">
            <a:extLst>
              <a:ext uri="{FF2B5EF4-FFF2-40B4-BE49-F238E27FC236}">
                <a16:creationId xmlns:a16="http://schemas.microsoft.com/office/drawing/2014/main" id="{48CB301A-A8D8-4A13-AEFC-392A17B4E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49" y="1053584"/>
            <a:ext cx="3543302" cy="2381250"/>
          </a:xfrm>
          <a:prstGeom prst="rect">
            <a:avLst/>
          </a:prstGeom>
        </p:spPr>
      </p:pic>
      <p:pic>
        <p:nvPicPr>
          <p:cNvPr id="9" name="Picture 8">
            <a:extLst>
              <a:ext uri="{FF2B5EF4-FFF2-40B4-BE49-F238E27FC236}">
                <a16:creationId xmlns:a16="http://schemas.microsoft.com/office/drawing/2014/main" id="{640482A4-C901-4385-9857-6E2D3E4CB9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404" y="1047750"/>
            <a:ext cx="3543302" cy="2381250"/>
          </a:xfrm>
          <a:prstGeom prst="rect">
            <a:avLst/>
          </a:prstGeom>
        </p:spPr>
      </p:pic>
      <p:sp>
        <p:nvSpPr>
          <p:cNvPr id="10" name="TextBox 9">
            <a:extLst>
              <a:ext uri="{FF2B5EF4-FFF2-40B4-BE49-F238E27FC236}">
                <a16:creationId xmlns:a16="http://schemas.microsoft.com/office/drawing/2014/main" id="{95592D0E-1F25-41B7-8A13-842655AEF9A0}"/>
              </a:ext>
            </a:extLst>
          </p:cNvPr>
          <p:cNvSpPr txBox="1"/>
          <p:nvPr/>
        </p:nvSpPr>
        <p:spPr>
          <a:xfrm>
            <a:off x="247644" y="3429000"/>
            <a:ext cx="11830062" cy="369332"/>
          </a:xfrm>
          <a:prstGeom prst="rect">
            <a:avLst/>
          </a:prstGeom>
          <a:solidFill>
            <a:srgbClr val="7030A0"/>
          </a:solidFill>
        </p:spPr>
        <p:txBody>
          <a:bodyPr wrap="square" rtlCol="0">
            <a:spAutoFit/>
          </a:bodyPr>
          <a:lstStyle/>
          <a:p>
            <a:r>
              <a:rPr lang="en-US" sz="1800" dirty="0">
                <a:solidFill>
                  <a:schemeClr val="bg1">
                    <a:lumMod val="85000"/>
                  </a:schemeClr>
                </a:solidFill>
                <a:latin typeface="Montserrat" panose="00000500000000000000" pitchFamily="2" charset="0"/>
              </a:rPr>
              <a:t>	   EGYPT 			    KAZAKHSTAN 			NETHERLANDS</a:t>
            </a:r>
            <a:endParaRPr lang="en-IN" sz="1800" dirty="0">
              <a:solidFill>
                <a:schemeClr val="bg1">
                  <a:lumMod val="85000"/>
                </a:schemeClr>
              </a:solidFill>
              <a:latin typeface="Montserrat" panose="00000500000000000000" pitchFamily="2" charset="0"/>
            </a:endParaRPr>
          </a:p>
        </p:txBody>
      </p:sp>
      <p:pic>
        <p:nvPicPr>
          <p:cNvPr id="12" name="Picture 11">
            <a:extLst>
              <a:ext uri="{FF2B5EF4-FFF2-40B4-BE49-F238E27FC236}">
                <a16:creationId xmlns:a16="http://schemas.microsoft.com/office/drawing/2014/main" id="{9B448C53-159D-4FF7-9A32-3E1E94D4E5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3624" y="3948517"/>
            <a:ext cx="3543303" cy="2381250"/>
          </a:xfrm>
          <a:prstGeom prst="rect">
            <a:avLst/>
          </a:prstGeom>
        </p:spPr>
      </p:pic>
      <p:pic>
        <p:nvPicPr>
          <p:cNvPr id="14" name="Picture 13">
            <a:extLst>
              <a:ext uri="{FF2B5EF4-FFF2-40B4-BE49-F238E27FC236}">
                <a16:creationId xmlns:a16="http://schemas.microsoft.com/office/drawing/2014/main" id="{CF6C7CE2-1F58-47F5-AD07-866D814FAF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4148" y="3948517"/>
            <a:ext cx="3543303" cy="2381250"/>
          </a:xfrm>
          <a:prstGeom prst="rect">
            <a:avLst/>
          </a:prstGeom>
        </p:spPr>
      </p:pic>
      <p:sp>
        <p:nvSpPr>
          <p:cNvPr id="15" name="TextBox 14">
            <a:extLst>
              <a:ext uri="{FF2B5EF4-FFF2-40B4-BE49-F238E27FC236}">
                <a16:creationId xmlns:a16="http://schemas.microsoft.com/office/drawing/2014/main" id="{0BC8AA4D-D1CD-4F56-84F3-B1901CBC5DDA}"/>
              </a:ext>
            </a:extLst>
          </p:cNvPr>
          <p:cNvSpPr txBox="1"/>
          <p:nvPr/>
        </p:nvSpPr>
        <p:spPr>
          <a:xfrm>
            <a:off x="2333625" y="6381228"/>
            <a:ext cx="7743826" cy="369332"/>
          </a:xfrm>
          <a:prstGeom prst="rect">
            <a:avLst/>
          </a:prstGeom>
          <a:solidFill>
            <a:srgbClr val="7030A0"/>
          </a:solidFill>
        </p:spPr>
        <p:txBody>
          <a:bodyPr wrap="square" rtlCol="0">
            <a:spAutoFit/>
          </a:bodyPr>
          <a:lstStyle/>
          <a:p>
            <a:r>
              <a:rPr lang="en-US" sz="1800" dirty="0">
                <a:latin typeface="Montserrat" panose="00000500000000000000" pitchFamily="2" charset="0"/>
              </a:rPr>
              <a:t> 	</a:t>
            </a:r>
            <a:r>
              <a:rPr lang="en-US" sz="1800" dirty="0">
                <a:solidFill>
                  <a:schemeClr val="bg1">
                    <a:lumMod val="85000"/>
                  </a:schemeClr>
                </a:solidFill>
                <a:latin typeface="Montserrat" panose="00000500000000000000" pitchFamily="2" charset="0"/>
              </a:rPr>
              <a:t>NEW ZEALAND 			AUSTRIA </a:t>
            </a:r>
            <a:endParaRPr lang="en-IN" sz="1800" dirty="0">
              <a:latin typeface="Montserrat" panose="00000500000000000000" pitchFamily="2" charset="0"/>
            </a:endParaRPr>
          </a:p>
        </p:txBody>
      </p:sp>
    </p:spTree>
    <p:extLst>
      <p:ext uri="{BB962C8B-B14F-4D97-AF65-F5344CB8AC3E}">
        <p14:creationId xmlns:p14="http://schemas.microsoft.com/office/powerpoint/2010/main" val="396302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956478C-406E-4BE3-887B-272D6924D474}"/>
              </a:ext>
            </a:extLst>
          </p:cNvPr>
          <p:cNvSpPr>
            <a:spLocks noGrp="1"/>
          </p:cNvSpPr>
          <p:nvPr>
            <p:ph type="subTitle" idx="1"/>
          </p:nvPr>
        </p:nvSpPr>
        <p:spPr/>
        <p:txBody>
          <a:bodyPr/>
          <a:lstStyle/>
          <a:p>
            <a:r>
              <a:rPr lang="en-US" dirty="0"/>
              <a:t>	RACHIT MITTAL</a:t>
            </a:r>
            <a:endParaRPr lang="en-IN" dirty="0"/>
          </a:p>
        </p:txBody>
      </p:sp>
      <p:sp>
        <p:nvSpPr>
          <p:cNvPr id="4" name="Subtitle 3">
            <a:extLst>
              <a:ext uri="{FF2B5EF4-FFF2-40B4-BE49-F238E27FC236}">
                <a16:creationId xmlns:a16="http://schemas.microsoft.com/office/drawing/2014/main" id="{ADFD519E-99D3-4CDF-B54F-7949DF19B3BC}"/>
              </a:ext>
            </a:extLst>
          </p:cNvPr>
          <p:cNvSpPr>
            <a:spLocks noGrp="1"/>
          </p:cNvSpPr>
          <p:nvPr>
            <p:ph type="subTitle" idx="3"/>
          </p:nvPr>
        </p:nvSpPr>
        <p:spPr/>
        <p:txBody>
          <a:bodyPr/>
          <a:lstStyle/>
          <a:p>
            <a:r>
              <a:rPr lang="en-US" dirty="0"/>
              <a:t>	ARJUN YADAV</a:t>
            </a:r>
            <a:endParaRPr lang="en-IN" dirty="0"/>
          </a:p>
        </p:txBody>
      </p:sp>
      <p:sp>
        <p:nvSpPr>
          <p:cNvPr id="6" name="Subtitle 5">
            <a:extLst>
              <a:ext uri="{FF2B5EF4-FFF2-40B4-BE49-F238E27FC236}">
                <a16:creationId xmlns:a16="http://schemas.microsoft.com/office/drawing/2014/main" id="{3DE021E8-056A-4979-BB55-8C9D60F8C00F}"/>
              </a:ext>
            </a:extLst>
          </p:cNvPr>
          <p:cNvSpPr>
            <a:spLocks noGrp="1"/>
          </p:cNvSpPr>
          <p:nvPr>
            <p:ph type="subTitle" idx="5"/>
          </p:nvPr>
        </p:nvSpPr>
        <p:spPr/>
        <p:txBody>
          <a:bodyPr/>
          <a:lstStyle/>
          <a:p>
            <a:r>
              <a:rPr lang="en-US" dirty="0"/>
              <a:t>	SHIVAM BAJPAI</a:t>
            </a:r>
            <a:endParaRPr lang="en-IN" dirty="0"/>
          </a:p>
        </p:txBody>
      </p:sp>
      <p:sp>
        <p:nvSpPr>
          <p:cNvPr id="8" name="Subtitle 7">
            <a:extLst>
              <a:ext uri="{FF2B5EF4-FFF2-40B4-BE49-F238E27FC236}">
                <a16:creationId xmlns:a16="http://schemas.microsoft.com/office/drawing/2014/main" id="{82495917-40FD-4798-A643-7BB2833C61F1}"/>
              </a:ext>
            </a:extLst>
          </p:cNvPr>
          <p:cNvSpPr>
            <a:spLocks noGrp="1"/>
          </p:cNvSpPr>
          <p:nvPr>
            <p:ph type="subTitle" idx="7"/>
          </p:nvPr>
        </p:nvSpPr>
        <p:spPr>
          <a:xfrm>
            <a:off x="879450" y="3852418"/>
            <a:ext cx="3015600" cy="544800"/>
          </a:xfrm>
        </p:spPr>
        <p:txBody>
          <a:bodyPr/>
          <a:lstStyle/>
          <a:p>
            <a:r>
              <a:rPr lang="en-US" dirty="0"/>
              <a:t>GAURAV DHARIWAN</a:t>
            </a:r>
            <a:endParaRPr lang="en-IN" dirty="0"/>
          </a:p>
        </p:txBody>
      </p:sp>
      <p:sp>
        <p:nvSpPr>
          <p:cNvPr id="10" name="Subtitle 9">
            <a:extLst>
              <a:ext uri="{FF2B5EF4-FFF2-40B4-BE49-F238E27FC236}">
                <a16:creationId xmlns:a16="http://schemas.microsoft.com/office/drawing/2014/main" id="{56718FC6-6993-4B7F-880C-57C7F409250E}"/>
              </a:ext>
            </a:extLst>
          </p:cNvPr>
          <p:cNvSpPr>
            <a:spLocks noGrp="1"/>
          </p:cNvSpPr>
          <p:nvPr>
            <p:ph type="subTitle" idx="9"/>
          </p:nvPr>
        </p:nvSpPr>
        <p:spPr>
          <a:xfrm>
            <a:off x="3992400" y="3852418"/>
            <a:ext cx="3015600" cy="544800"/>
          </a:xfrm>
        </p:spPr>
        <p:txBody>
          <a:bodyPr/>
          <a:lstStyle/>
          <a:p>
            <a:r>
              <a:rPr lang="en-US" dirty="0"/>
              <a:t>	  VIPIN SINGH</a:t>
            </a:r>
            <a:endParaRPr lang="en-IN" dirty="0"/>
          </a:p>
        </p:txBody>
      </p:sp>
      <p:sp>
        <p:nvSpPr>
          <p:cNvPr id="12" name="Subtitle 11">
            <a:extLst>
              <a:ext uri="{FF2B5EF4-FFF2-40B4-BE49-F238E27FC236}">
                <a16:creationId xmlns:a16="http://schemas.microsoft.com/office/drawing/2014/main" id="{133A84A8-F252-4ACD-8A7D-2A608D77CC14}"/>
              </a:ext>
            </a:extLst>
          </p:cNvPr>
          <p:cNvSpPr>
            <a:spLocks noGrp="1"/>
          </p:cNvSpPr>
          <p:nvPr>
            <p:ph type="subTitle" idx="14"/>
          </p:nvPr>
        </p:nvSpPr>
        <p:spPr>
          <a:xfrm>
            <a:off x="7008000" y="3852418"/>
            <a:ext cx="3015600" cy="544800"/>
          </a:xfrm>
        </p:spPr>
        <p:txBody>
          <a:bodyPr/>
          <a:lstStyle/>
          <a:p>
            <a:r>
              <a:rPr lang="en-US" dirty="0"/>
              <a:t>    HARSH VARDHAN</a:t>
            </a:r>
            <a:endParaRPr lang="en-IN" dirty="0"/>
          </a:p>
        </p:txBody>
      </p:sp>
      <p:sp>
        <p:nvSpPr>
          <p:cNvPr id="14" name="Title 13">
            <a:extLst>
              <a:ext uri="{FF2B5EF4-FFF2-40B4-BE49-F238E27FC236}">
                <a16:creationId xmlns:a16="http://schemas.microsoft.com/office/drawing/2014/main" id="{7F6650DA-2659-426C-8ADD-55BB6DA7A7C6}"/>
              </a:ext>
            </a:extLst>
          </p:cNvPr>
          <p:cNvSpPr>
            <a:spLocks noGrp="1"/>
          </p:cNvSpPr>
          <p:nvPr>
            <p:ph type="title"/>
          </p:nvPr>
        </p:nvSpPr>
        <p:spPr>
          <a:solidFill>
            <a:schemeClr val="accent1"/>
          </a:solidFill>
        </p:spPr>
        <p:txBody>
          <a:bodyPr/>
          <a:lstStyle/>
          <a:p>
            <a:r>
              <a:rPr lang="en-US" dirty="0">
                <a:solidFill>
                  <a:schemeClr val="bg1">
                    <a:lumMod val="95000"/>
                  </a:schemeClr>
                </a:solidFill>
              </a:rPr>
              <a:t>TEAM MEMBERS</a:t>
            </a:r>
            <a:endParaRPr lang="en-IN" dirty="0">
              <a:solidFill>
                <a:schemeClr val="bg1">
                  <a:lumMod val="95000"/>
                </a:schemeClr>
              </a:solidFill>
            </a:endParaRPr>
          </a:p>
        </p:txBody>
      </p:sp>
      <p:cxnSp>
        <p:nvCxnSpPr>
          <p:cNvPr id="16" name="Straight Connector 15">
            <a:extLst>
              <a:ext uri="{FF2B5EF4-FFF2-40B4-BE49-F238E27FC236}">
                <a16:creationId xmlns:a16="http://schemas.microsoft.com/office/drawing/2014/main" id="{AB29DE66-2ED1-433F-A037-2D5C5E12D8D6}"/>
              </a:ext>
            </a:extLst>
          </p:cNvPr>
          <p:cNvCxnSpPr>
            <a:cxnSpLocks/>
          </p:cNvCxnSpPr>
          <p:nvPr/>
        </p:nvCxnSpPr>
        <p:spPr>
          <a:xfrm>
            <a:off x="1070043" y="1099226"/>
            <a:ext cx="3647872" cy="1945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0462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55E5-7E70-2148-E5AD-8382719EA98A}"/>
              </a:ext>
            </a:extLst>
          </p:cNvPr>
          <p:cNvSpPr>
            <a:spLocks noGrp="1"/>
          </p:cNvSpPr>
          <p:nvPr>
            <p:ph type="title"/>
          </p:nvPr>
        </p:nvSpPr>
        <p:spPr>
          <a:xfrm>
            <a:off x="1101297" y="159489"/>
            <a:ext cx="7051040" cy="1368528"/>
          </a:xfrm>
        </p:spPr>
        <p:txBody>
          <a:bodyPr/>
          <a:lstStyle/>
          <a:p>
            <a:r>
              <a:rPr lang="en-US" sz="3600" dirty="0"/>
              <a:t>HYPOTHESIS DEVELOPMENT &amp; TESTING</a:t>
            </a:r>
            <a:endParaRPr lang="en-IN" sz="3600"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1A6203D-9C74-48F7-70F9-16A9B726FF47}"/>
                  </a:ext>
                </a:extLst>
              </p:cNvPr>
              <p:cNvSpPr>
                <a:spLocks noGrp="1"/>
              </p:cNvSpPr>
              <p:nvPr>
                <p:ph type="body" idx="1"/>
              </p:nvPr>
            </p:nvSpPr>
            <p:spPr>
              <a:xfrm>
                <a:off x="963073" y="1702392"/>
                <a:ext cx="6807200" cy="4698408"/>
              </a:xfrm>
            </p:spPr>
            <p:txBody>
              <a:bodyPr/>
              <a:lstStyle/>
              <a:p>
                <a:pPr marL="203195" indent="0">
                  <a:buNone/>
                </a:pPr>
                <a:r>
                  <a:rPr lang="en-US" sz="2400" b="1" dirty="0"/>
                  <a:t>Hypothesis:</a:t>
                </a:r>
              </a:p>
              <a:p>
                <a:pPr marL="203195" indent="0">
                  <a:buNone/>
                </a:pPr>
                <a:endParaRPr lang="en-IN" b="1" dirty="0"/>
              </a:p>
              <a:p>
                <a:pPr marL="203195" indent="0">
                  <a:buNone/>
                </a:pPr>
                <a:r>
                  <a:rPr lang="en-IN" sz="2000" dirty="0"/>
                  <a:t>For the data provided, there exists a positive correlation between, </a:t>
                </a:r>
                <a:r>
                  <a:rPr lang="en-IN" sz="2000" b="1" dirty="0"/>
                  <a:t>“Renewable energy share in the total final energy consumption (%)”</a:t>
                </a:r>
                <a:r>
                  <a:rPr lang="en-IN" sz="2000" dirty="0"/>
                  <a:t> and </a:t>
                </a:r>
                <a:r>
                  <a:rPr lang="en-IN" sz="2000" b="1" dirty="0"/>
                  <a:t>“Low-carbon electricity (%)”. Mathematically,</a:t>
                </a:r>
              </a:p>
              <a:p>
                <a:pPr marL="203195" indent="0">
                  <a:buNone/>
                </a:pPr>
                <a:r>
                  <a:rPr lang="en-IN" sz="2000" b="1" dirty="0"/>
                  <a:t>H</a:t>
                </a:r>
                <a:r>
                  <a:rPr lang="en-IN" sz="1000" b="1" dirty="0"/>
                  <a:t>0</a:t>
                </a:r>
                <a:r>
                  <a:rPr lang="en-IN" sz="2000" b="1" dirty="0"/>
                  <a:t> : </a:t>
                </a:r>
                <a14:m>
                  <m:oMath xmlns:m="http://schemas.openxmlformats.org/officeDocument/2006/math">
                    <m:r>
                      <a:rPr lang="en-US" sz="2000" b="1" i="1" smtClean="0">
                        <a:latin typeface="Cambria Math" panose="02040503050406030204" pitchFamily="18" charset="0"/>
                      </a:rPr>
                      <m:t>𝒓</m:t>
                    </m:r>
                    <m:r>
                      <a:rPr lang="en-US" sz="2000" b="1" i="1" smtClean="0">
                        <a:latin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𝟎</m:t>
                    </m:r>
                  </m:oMath>
                </a14:m>
                <a:endParaRPr lang="en-US" sz="2000" b="1" dirty="0">
                  <a:ea typeface="Cambria Math" panose="02040503050406030204" pitchFamily="18" charset="0"/>
                </a:endParaRPr>
              </a:p>
              <a:p>
                <a:pPr marL="203195" indent="0">
                  <a:buNone/>
                </a:pPr>
                <a:r>
                  <a:rPr lang="en-IN" sz="2000" b="1" dirty="0"/>
                  <a:t>H</a:t>
                </a:r>
                <a:r>
                  <a:rPr lang="en-IN" sz="1100" b="1" dirty="0"/>
                  <a:t>1</a:t>
                </a:r>
                <a:r>
                  <a:rPr lang="en-IN" sz="2000" b="1" dirty="0"/>
                  <a:t> : </a:t>
                </a:r>
                <a14:m>
                  <m:oMath xmlns:m="http://schemas.openxmlformats.org/officeDocument/2006/math">
                    <m:r>
                      <a:rPr lang="en-US" sz="2000" b="1" i="1" smtClean="0">
                        <a:latin typeface="Cambria Math" panose="02040503050406030204" pitchFamily="18" charset="0"/>
                      </a:rPr>
                      <m:t>𝒓</m:t>
                    </m:r>
                    <m:r>
                      <a:rPr lang="en-US" sz="2000" b="1" i="1" smtClean="0">
                        <a:latin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𝟏</m:t>
                    </m:r>
                  </m:oMath>
                </a14:m>
                <a:endParaRPr lang="en-IN" sz="2000" b="1" dirty="0"/>
              </a:p>
              <a:p>
                <a:pPr marL="203195" indent="0">
                  <a:buNone/>
                </a:pPr>
                <a:endParaRPr lang="en-IN" b="1" dirty="0"/>
              </a:p>
              <a:p>
                <a:pPr marL="203195" indent="0">
                  <a:buNone/>
                </a:pPr>
                <a:endParaRPr lang="en-IN" sz="2400" b="1" dirty="0"/>
              </a:p>
              <a:p>
                <a:pPr marL="203195" indent="0">
                  <a:buNone/>
                </a:pPr>
                <a:r>
                  <a:rPr lang="en-IN" sz="2400" b="1" dirty="0"/>
                  <a:t>Testing techniques:</a:t>
                </a:r>
              </a:p>
              <a:p>
                <a:pPr>
                  <a:buFont typeface="Wingdings" panose="05000000000000000000" pitchFamily="2" charset="2"/>
                  <a:buChar char="v"/>
                </a:pPr>
                <a:r>
                  <a:rPr lang="en-IN" sz="2000" dirty="0"/>
                  <a:t>Spearman correlation coefficient</a:t>
                </a:r>
              </a:p>
              <a:p>
                <a:pPr>
                  <a:buFont typeface="Wingdings" panose="05000000000000000000" pitchFamily="2" charset="2"/>
                  <a:buChar char="v"/>
                </a:pPr>
                <a:r>
                  <a:rPr lang="en-IN" sz="2000" dirty="0" err="1"/>
                  <a:t>t_score</a:t>
                </a:r>
                <a:r>
                  <a:rPr lang="en-IN" sz="2000" dirty="0"/>
                  <a:t> analysis</a:t>
                </a:r>
              </a:p>
              <a:p>
                <a:pPr>
                  <a:buFont typeface="Wingdings" panose="05000000000000000000" pitchFamily="2" charset="2"/>
                  <a:buChar char="v"/>
                </a:pPr>
                <a:r>
                  <a:rPr lang="en-IN" sz="2000" dirty="0" err="1"/>
                  <a:t>p_value</a:t>
                </a:r>
                <a:r>
                  <a:rPr lang="en-IN" sz="2000" dirty="0"/>
                  <a:t> analysis</a:t>
                </a:r>
              </a:p>
              <a:p>
                <a:pPr marL="203195" indent="0">
                  <a:buNone/>
                </a:pPr>
                <a:endParaRPr lang="en-IN" b="1" dirty="0"/>
              </a:p>
              <a:p>
                <a:pPr marL="203195" indent="0">
                  <a:buNone/>
                </a:pPr>
                <a:endParaRPr lang="en-IN" b="1" dirty="0"/>
              </a:p>
            </p:txBody>
          </p:sp>
        </mc:Choice>
        <mc:Fallback xmlns="">
          <p:sp>
            <p:nvSpPr>
              <p:cNvPr id="3" name="Text Placeholder 2">
                <a:extLst>
                  <a:ext uri="{FF2B5EF4-FFF2-40B4-BE49-F238E27FC236}">
                    <a16:creationId xmlns:a16="http://schemas.microsoft.com/office/drawing/2014/main" id="{E1A6203D-9C74-48F7-70F9-16A9B726FF47}"/>
                  </a:ext>
                </a:extLst>
              </p:cNvPr>
              <p:cNvSpPr>
                <a:spLocks noGrp="1" noRot="1" noChangeAspect="1" noMove="1" noResize="1" noEditPoints="1" noAdjustHandles="1" noChangeArrowheads="1" noChangeShapeType="1" noTextEdit="1"/>
              </p:cNvSpPr>
              <p:nvPr>
                <p:ph type="body" idx="1"/>
              </p:nvPr>
            </p:nvSpPr>
            <p:spPr>
              <a:xfrm>
                <a:off x="963073" y="1702392"/>
                <a:ext cx="6807200" cy="4698408"/>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1003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58AD2E-0D38-F644-BFC5-B45CDD9B2FE3}"/>
              </a:ext>
            </a:extLst>
          </p:cNvPr>
          <p:cNvPicPr>
            <a:picLocks noChangeAspect="1"/>
          </p:cNvPicPr>
          <p:nvPr/>
        </p:nvPicPr>
        <p:blipFill rotWithShape="1">
          <a:blip r:embed="rId2">
            <a:extLst>
              <a:ext uri="{28A0092B-C50C-407E-A947-70E740481C1C}">
                <a14:useLocalDpi xmlns:a14="http://schemas.microsoft.com/office/drawing/2010/main" val="0"/>
              </a:ext>
            </a:extLst>
          </a:blip>
          <a:srcRect l="2670" r="3909"/>
          <a:stretch/>
        </p:blipFill>
        <p:spPr>
          <a:xfrm>
            <a:off x="5601031" y="0"/>
            <a:ext cx="6577070" cy="4931520"/>
          </a:xfrm>
          <a:prstGeom prst="rect">
            <a:avLst/>
          </a:prstGeom>
        </p:spPr>
      </p:pic>
      <p:pic>
        <p:nvPicPr>
          <p:cNvPr id="5" name="Picture 4">
            <a:extLst>
              <a:ext uri="{FF2B5EF4-FFF2-40B4-BE49-F238E27FC236}">
                <a16:creationId xmlns:a16="http://schemas.microsoft.com/office/drawing/2014/main" id="{4241C072-5685-BCE6-58BB-B4221708E77D}"/>
              </a:ext>
            </a:extLst>
          </p:cNvPr>
          <p:cNvPicPr>
            <a:picLocks noChangeAspect="1"/>
          </p:cNvPicPr>
          <p:nvPr/>
        </p:nvPicPr>
        <p:blipFill rotWithShape="1">
          <a:blip r:embed="rId3"/>
          <a:srcRect l="880" r="1266"/>
          <a:stretch/>
        </p:blipFill>
        <p:spPr>
          <a:xfrm>
            <a:off x="5604768" y="4931520"/>
            <a:ext cx="6577071" cy="1919573"/>
          </a:xfrm>
          <a:prstGeom prst="rect">
            <a:avLst/>
          </a:prstGeom>
        </p:spPr>
      </p:pic>
      <p:sp>
        <p:nvSpPr>
          <p:cNvPr id="6" name="TextBox 5">
            <a:extLst>
              <a:ext uri="{FF2B5EF4-FFF2-40B4-BE49-F238E27FC236}">
                <a16:creationId xmlns:a16="http://schemas.microsoft.com/office/drawing/2014/main" id="{10290C94-4DFA-FE16-409B-DCA6A919760D}"/>
              </a:ext>
            </a:extLst>
          </p:cNvPr>
          <p:cNvSpPr txBox="1"/>
          <p:nvPr/>
        </p:nvSpPr>
        <p:spPr>
          <a:xfrm>
            <a:off x="13899" y="172720"/>
            <a:ext cx="5590869" cy="1231106"/>
          </a:xfrm>
          <a:prstGeom prst="rect">
            <a:avLst/>
          </a:prstGeom>
          <a:noFill/>
        </p:spPr>
        <p:txBody>
          <a:bodyPr wrap="square" rtlCol="0">
            <a:spAutoFit/>
          </a:bodyPr>
          <a:lstStyle/>
          <a:p>
            <a:r>
              <a:rPr lang="en-US" sz="2000" b="1" dirty="0">
                <a:latin typeface="Montserrat" panose="00000500000000000000" pitchFamily="2" charset="0"/>
              </a:rPr>
              <a:t>Scatter plot of </a:t>
            </a:r>
            <a:r>
              <a:rPr lang="en-IN" sz="2000" b="1" dirty="0">
                <a:latin typeface="Montserrat" panose="00000500000000000000" pitchFamily="2" charset="0"/>
              </a:rPr>
              <a:t>“Renewable energy share in the total final energy consumption” V/S “Low-carbon electricity”</a:t>
            </a:r>
          </a:p>
          <a:p>
            <a:endParaRPr lang="en-IN" dirty="0"/>
          </a:p>
        </p:txBody>
      </p:sp>
      <p:sp>
        <p:nvSpPr>
          <p:cNvPr id="7" name="TextBox 6">
            <a:extLst>
              <a:ext uri="{FF2B5EF4-FFF2-40B4-BE49-F238E27FC236}">
                <a16:creationId xmlns:a16="http://schemas.microsoft.com/office/drawing/2014/main" id="{7EE6A156-E5E9-7458-37C7-4F3FDFB6C2DD}"/>
              </a:ext>
            </a:extLst>
          </p:cNvPr>
          <p:cNvSpPr txBox="1"/>
          <p:nvPr/>
        </p:nvSpPr>
        <p:spPr>
          <a:xfrm>
            <a:off x="81281" y="1808038"/>
            <a:ext cx="5273040" cy="4308872"/>
          </a:xfrm>
          <a:prstGeom prst="rect">
            <a:avLst/>
          </a:prstGeom>
          <a:noFill/>
        </p:spPr>
        <p:txBody>
          <a:bodyPr wrap="square" rtlCol="0">
            <a:spAutoFit/>
          </a:bodyPr>
          <a:lstStyle/>
          <a:p>
            <a:r>
              <a:rPr lang="en-US" sz="2000" b="1" dirty="0">
                <a:latin typeface="Montserrat" panose="00000500000000000000" pitchFamily="2" charset="0"/>
              </a:rPr>
              <a:t>Insights:</a:t>
            </a:r>
          </a:p>
          <a:p>
            <a:r>
              <a:rPr lang="en-US" sz="1600" dirty="0">
                <a:latin typeface="Montserrat" panose="00000500000000000000" pitchFamily="2" charset="0"/>
              </a:rPr>
              <a:t>The goal of this hypothesis test was to analyze and understand the correlation between renewable energy and low carbon electricity.</a:t>
            </a:r>
          </a:p>
          <a:p>
            <a:r>
              <a:rPr lang="en-US" sz="1600" dirty="0">
                <a:latin typeface="Montserrat" panose="00000500000000000000" pitchFamily="2" charset="0"/>
              </a:rPr>
              <a:t>The relationship is also evident in this scatter plot which shows them to have a linear positive correlation.</a:t>
            </a:r>
          </a:p>
          <a:p>
            <a:r>
              <a:rPr lang="en-US" sz="1600" dirty="0">
                <a:latin typeface="Montserrat" panose="00000500000000000000" pitchFamily="2" charset="0"/>
              </a:rPr>
              <a:t>Spearman coefficient was used as the distribution is not Normal but was made from  a vast dataset.</a:t>
            </a:r>
          </a:p>
          <a:p>
            <a:endParaRPr lang="en-IN" dirty="0"/>
          </a:p>
          <a:p>
            <a:endParaRPr lang="en-IN" dirty="0"/>
          </a:p>
          <a:p>
            <a:endParaRPr lang="en-IN" dirty="0"/>
          </a:p>
          <a:p>
            <a:r>
              <a:rPr lang="en-IN" sz="2000" b="1" dirty="0">
                <a:latin typeface="Montserrat" panose="00000500000000000000" pitchFamily="2" charset="0"/>
              </a:rPr>
              <a:t>Results:</a:t>
            </a:r>
          </a:p>
          <a:p>
            <a:r>
              <a:rPr lang="en-IN" sz="1600" b="1" dirty="0">
                <a:latin typeface="Montserrat" panose="00000500000000000000" pitchFamily="2" charset="0"/>
              </a:rPr>
              <a:t>Spearman Correlation coefficient </a:t>
            </a:r>
            <a:r>
              <a:rPr lang="en-IN" sz="1600" dirty="0">
                <a:latin typeface="Montserrat" panose="00000500000000000000" pitchFamily="2" charset="0"/>
              </a:rPr>
              <a:t>= 0.8712</a:t>
            </a:r>
          </a:p>
          <a:p>
            <a:r>
              <a:rPr lang="en-IN" sz="1600" b="1" dirty="0" err="1">
                <a:latin typeface="Montserrat" panose="00000500000000000000" pitchFamily="2" charset="0"/>
              </a:rPr>
              <a:t>T_score</a:t>
            </a:r>
            <a:r>
              <a:rPr lang="en-IN" sz="1600" b="1" dirty="0">
                <a:latin typeface="Montserrat" panose="00000500000000000000" pitchFamily="2" charset="0"/>
              </a:rPr>
              <a:t> </a:t>
            </a:r>
            <a:r>
              <a:rPr lang="en-IN" sz="1600" dirty="0">
                <a:latin typeface="Montserrat" panose="00000500000000000000" pitchFamily="2" charset="0"/>
              </a:rPr>
              <a:t>= 60.3224</a:t>
            </a:r>
          </a:p>
          <a:p>
            <a:r>
              <a:rPr lang="en-IN" sz="1600" b="1" dirty="0" err="1">
                <a:latin typeface="Montserrat" panose="00000500000000000000" pitchFamily="2" charset="0"/>
              </a:rPr>
              <a:t>P_value</a:t>
            </a:r>
            <a:r>
              <a:rPr lang="en-IN" sz="1600" b="1" dirty="0">
                <a:latin typeface="Montserrat" panose="00000500000000000000" pitchFamily="2" charset="0"/>
              </a:rPr>
              <a:t> </a:t>
            </a:r>
            <a:r>
              <a:rPr lang="en-IN" sz="1600" dirty="0">
                <a:latin typeface="Montserrat" panose="00000500000000000000" pitchFamily="2" charset="0"/>
              </a:rPr>
              <a:t>= 0.000</a:t>
            </a:r>
          </a:p>
        </p:txBody>
      </p:sp>
    </p:spTree>
    <p:extLst>
      <p:ext uri="{BB962C8B-B14F-4D97-AF65-F5344CB8AC3E}">
        <p14:creationId xmlns:p14="http://schemas.microsoft.com/office/powerpoint/2010/main" val="992194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B2DE0-30E7-5BE9-B911-C26082B6AE94}"/>
              </a:ext>
            </a:extLst>
          </p:cNvPr>
          <p:cNvPicPr>
            <a:picLocks noChangeAspect="1"/>
          </p:cNvPicPr>
          <p:nvPr/>
        </p:nvPicPr>
        <p:blipFill>
          <a:blip r:embed="rId2"/>
          <a:stretch>
            <a:fillRect/>
          </a:stretch>
        </p:blipFill>
        <p:spPr>
          <a:xfrm>
            <a:off x="0" y="3348627"/>
            <a:ext cx="12192000" cy="3513545"/>
          </a:xfrm>
          <a:prstGeom prst="rect">
            <a:avLst/>
          </a:prstGeom>
        </p:spPr>
      </p:pic>
      <p:pic>
        <p:nvPicPr>
          <p:cNvPr id="5" name="Picture 4">
            <a:extLst>
              <a:ext uri="{FF2B5EF4-FFF2-40B4-BE49-F238E27FC236}">
                <a16:creationId xmlns:a16="http://schemas.microsoft.com/office/drawing/2014/main" id="{9A655A56-2EE7-9673-E37C-B147C834247B}"/>
              </a:ext>
            </a:extLst>
          </p:cNvPr>
          <p:cNvPicPr>
            <a:picLocks noChangeAspect="1"/>
          </p:cNvPicPr>
          <p:nvPr/>
        </p:nvPicPr>
        <p:blipFill>
          <a:blip r:embed="rId3"/>
          <a:stretch>
            <a:fillRect/>
          </a:stretch>
        </p:blipFill>
        <p:spPr>
          <a:xfrm>
            <a:off x="0" y="720656"/>
            <a:ext cx="12192000" cy="2632847"/>
          </a:xfrm>
          <a:prstGeom prst="rect">
            <a:avLst/>
          </a:prstGeom>
        </p:spPr>
      </p:pic>
      <p:sp>
        <p:nvSpPr>
          <p:cNvPr id="6" name="TextBox 5">
            <a:extLst>
              <a:ext uri="{FF2B5EF4-FFF2-40B4-BE49-F238E27FC236}">
                <a16:creationId xmlns:a16="http://schemas.microsoft.com/office/drawing/2014/main" id="{E2973373-690A-863D-0566-F5CAD4BC22E2}"/>
              </a:ext>
            </a:extLst>
          </p:cNvPr>
          <p:cNvSpPr txBox="1"/>
          <p:nvPr/>
        </p:nvSpPr>
        <p:spPr>
          <a:xfrm>
            <a:off x="0" y="121920"/>
            <a:ext cx="12100560" cy="461665"/>
          </a:xfrm>
          <a:prstGeom prst="rect">
            <a:avLst/>
          </a:prstGeom>
          <a:noFill/>
        </p:spPr>
        <p:txBody>
          <a:bodyPr wrap="square" rtlCol="0">
            <a:spAutoFit/>
          </a:bodyPr>
          <a:lstStyle/>
          <a:p>
            <a:r>
              <a:rPr lang="en-US" sz="2400" b="1" dirty="0">
                <a:latin typeface="Montserrat" panose="00000500000000000000" pitchFamily="2" charset="0"/>
              </a:rPr>
              <a:t>Data Preprocessing and Calculation of coefficients for correlation analysis</a:t>
            </a:r>
            <a:endParaRPr lang="en-IN" sz="2400" b="1" dirty="0">
              <a:latin typeface="Montserrat" panose="00000500000000000000" pitchFamily="2" charset="0"/>
            </a:endParaRPr>
          </a:p>
        </p:txBody>
      </p:sp>
    </p:spTree>
    <p:extLst>
      <p:ext uri="{BB962C8B-B14F-4D97-AF65-F5344CB8AC3E}">
        <p14:creationId xmlns:p14="http://schemas.microsoft.com/office/powerpoint/2010/main" val="741406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E6AC-E1EA-C668-6CB8-73BBAD32CA4D}"/>
              </a:ext>
            </a:extLst>
          </p:cNvPr>
          <p:cNvSpPr>
            <a:spLocks noGrp="1"/>
          </p:cNvSpPr>
          <p:nvPr>
            <p:ph type="title"/>
          </p:nvPr>
        </p:nvSpPr>
        <p:spPr>
          <a:xfrm>
            <a:off x="553030" y="340780"/>
            <a:ext cx="10277600" cy="987200"/>
          </a:xfrm>
        </p:spPr>
        <p:txBody>
          <a:bodyPr/>
          <a:lstStyle/>
          <a:p>
            <a:r>
              <a:rPr lang="en-US" sz="3200" dirty="0"/>
              <a:t>Interpretation of Results</a:t>
            </a:r>
            <a:endParaRPr lang="en-IN" sz="3200" dirty="0"/>
          </a:p>
        </p:txBody>
      </p:sp>
      <p:sp>
        <p:nvSpPr>
          <p:cNvPr id="3" name="Subtitle 2">
            <a:extLst>
              <a:ext uri="{FF2B5EF4-FFF2-40B4-BE49-F238E27FC236}">
                <a16:creationId xmlns:a16="http://schemas.microsoft.com/office/drawing/2014/main" id="{51D1C0FF-3A06-97EE-8C0A-5A68202FFEC4}"/>
              </a:ext>
            </a:extLst>
          </p:cNvPr>
          <p:cNvSpPr>
            <a:spLocks noGrp="1"/>
          </p:cNvSpPr>
          <p:nvPr>
            <p:ph type="subTitle" idx="1"/>
          </p:nvPr>
        </p:nvSpPr>
        <p:spPr>
          <a:xfrm>
            <a:off x="230372" y="1068311"/>
            <a:ext cx="10136372" cy="5608936"/>
          </a:xfrm>
        </p:spPr>
        <p:txBody>
          <a:bodyPr/>
          <a:lstStyle/>
          <a:p>
            <a:pPr marL="114300" indent="0" rtl="0" fontAlgn="base">
              <a:spcBef>
                <a:spcPts val="1200"/>
              </a:spcBef>
              <a:spcAft>
                <a:spcPts val="0"/>
              </a:spcAft>
              <a:buNone/>
            </a:pPr>
            <a:r>
              <a:rPr lang="en-US" sz="1900" b="1" i="0" u="none" strike="noStrike" dirty="0">
                <a:solidFill>
                  <a:srgbClr val="000000"/>
                </a:solidFill>
                <a:effectLst/>
                <a:latin typeface="Montserrat" panose="00000500000000000000" pitchFamily="2" charset="0"/>
              </a:rPr>
              <a:t>Correlation Coefficient:</a:t>
            </a:r>
            <a:endParaRPr lang="en-US" sz="1900" b="0" i="0" u="none" strike="noStrike" dirty="0">
              <a:solidFill>
                <a:srgbClr val="000000"/>
              </a:solidFill>
              <a:effectLst/>
              <a:latin typeface="Montserrat" panose="00000500000000000000" pitchFamily="2" charset="0"/>
            </a:endParaRPr>
          </a:p>
          <a:p>
            <a:pPr marL="742950" lvl="1" indent="-285750" rtl="0" fontAlgn="base">
              <a:spcBef>
                <a:spcPts val="0"/>
              </a:spcBef>
              <a:spcAft>
                <a:spcPts val="0"/>
              </a:spcAft>
              <a:buFont typeface="Arial" panose="020B0604020202020204" pitchFamily="34" charset="0"/>
              <a:buChar char="•"/>
            </a:pPr>
            <a:r>
              <a:rPr lang="en-US" sz="1900" b="1" i="0" u="none" strike="noStrike" dirty="0">
                <a:solidFill>
                  <a:srgbClr val="000000"/>
                </a:solidFill>
                <a:effectLst/>
                <a:latin typeface="Montserrat" panose="00000500000000000000" pitchFamily="2" charset="0"/>
              </a:rPr>
              <a:t>Value:</a:t>
            </a:r>
            <a:r>
              <a:rPr lang="en-US" sz="1900" b="0" i="0" u="none" strike="noStrike" dirty="0">
                <a:solidFill>
                  <a:srgbClr val="000000"/>
                </a:solidFill>
                <a:effectLst/>
                <a:latin typeface="Montserrat" panose="00000500000000000000" pitchFamily="2" charset="0"/>
              </a:rPr>
              <a:t> The correlation coefficient (r = 0.8712) indicates a strong positive linear relationship between renewable energy and low carbon electricity.</a:t>
            </a:r>
          </a:p>
          <a:p>
            <a:pPr marL="742950" lvl="1" indent="-285750" rtl="0" fontAlgn="base">
              <a:spcBef>
                <a:spcPts val="0"/>
              </a:spcBef>
              <a:spcAft>
                <a:spcPts val="0"/>
              </a:spcAft>
              <a:buFont typeface="Arial" panose="020B0604020202020204" pitchFamily="34" charset="0"/>
              <a:buChar char="•"/>
            </a:pPr>
            <a:r>
              <a:rPr lang="en-US" sz="1900" b="1" i="0" u="none" strike="noStrike" dirty="0">
                <a:solidFill>
                  <a:srgbClr val="000000"/>
                </a:solidFill>
                <a:effectLst/>
                <a:latin typeface="Montserrat" panose="00000500000000000000" pitchFamily="2" charset="0"/>
              </a:rPr>
              <a:t>Significance:</a:t>
            </a:r>
            <a:r>
              <a:rPr lang="en-US" sz="1900" b="0" i="0" u="none" strike="noStrike" dirty="0">
                <a:solidFill>
                  <a:srgbClr val="000000"/>
                </a:solidFill>
                <a:effectLst/>
                <a:latin typeface="Montserrat" panose="00000500000000000000" pitchFamily="2" charset="0"/>
              </a:rPr>
              <a:t> As renewable energy increases, low carbon electricity tends to increase, supporting the hypothesis of a positive correlation.</a:t>
            </a:r>
          </a:p>
          <a:p>
            <a:pPr marL="457200" lvl="1" indent="0" rtl="0" fontAlgn="base">
              <a:spcBef>
                <a:spcPts val="0"/>
              </a:spcBef>
              <a:spcAft>
                <a:spcPts val="0"/>
              </a:spcAft>
              <a:buNone/>
            </a:pPr>
            <a:endParaRPr lang="en-US" sz="1900" b="0" i="0" u="none" strike="noStrike" dirty="0">
              <a:solidFill>
                <a:srgbClr val="000000"/>
              </a:solidFill>
              <a:effectLst/>
              <a:latin typeface="Montserrat" panose="00000500000000000000" pitchFamily="2" charset="0"/>
            </a:endParaRPr>
          </a:p>
          <a:p>
            <a:pPr marL="114300" indent="0" rtl="0" fontAlgn="base">
              <a:spcBef>
                <a:spcPts val="0"/>
              </a:spcBef>
              <a:spcAft>
                <a:spcPts val="0"/>
              </a:spcAft>
              <a:buNone/>
            </a:pPr>
            <a:r>
              <a:rPr lang="en-US" sz="1900" b="1" i="0" u="none" strike="noStrike" dirty="0">
                <a:solidFill>
                  <a:srgbClr val="000000"/>
                </a:solidFill>
                <a:effectLst/>
                <a:latin typeface="Montserrat" panose="00000500000000000000" pitchFamily="2" charset="0"/>
              </a:rPr>
              <a:t>T-Score:</a:t>
            </a:r>
            <a:endParaRPr lang="en-US" sz="1900" b="0" i="0" u="none" strike="noStrike" dirty="0">
              <a:solidFill>
                <a:srgbClr val="000000"/>
              </a:solidFill>
              <a:effectLst/>
              <a:latin typeface="Montserrat" panose="00000500000000000000" pitchFamily="2" charset="0"/>
            </a:endParaRPr>
          </a:p>
          <a:p>
            <a:pPr marL="742950" lvl="1" indent="-285750" rtl="0" fontAlgn="base">
              <a:spcBef>
                <a:spcPts val="0"/>
              </a:spcBef>
              <a:spcAft>
                <a:spcPts val="0"/>
              </a:spcAft>
              <a:buFont typeface="Arial" panose="020B0604020202020204" pitchFamily="34" charset="0"/>
              <a:buChar char="•"/>
            </a:pPr>
            <a:r>
              <a:rPr lang="en-US" sz="1900" b="1" i="0" u="none" strike="noStrike" dirty="0">
                <a:solidFill>
                  <a:srgbClr val="000000"/>
                </a:solidFill>
                <a:effectLst/>
                <a:latin typeface="Montserrat" panose="00000500000000000000" pitchFamily="2" charset="0"/>
              </a:rPr>
              <a:t>Value:</a:t>
            </a:r>
            <a:r>
              <a:rPr lang="en-US" sz="1900" b="0" i="0" u="none" strike="noStrike" dirty="0">
                <a:solidFill>
                  <a:srgbClr val="000000"/>
                </a:solidFill>
                <a:effectLst/>
                <a:latin typeface="Montserrat" panose="00000500000000000000" pitchFamily="2" charset="0"/>
              </a:rPr>
              <a:t> The t-score (</a:t>
            </a:r>
            <a:r>
              <a:rPr lang="en-US" sz="1900" b="0" i="0" u="none" strike="noStrike" dirty="0" err="1">
                <a:solidFill>
                  <a:srgbClr val="000000"/>
                </a:solidFill>
                <a:effectLst/>
                <a:latin typeface="Montserrat" panose="00000500000000000000" pitchFamily="2" charset="0"/>
              </a:rPr>
              <a:t>t_score</a:t>
            </a:r>
            <a:r>
              <a:rPr lang="en-US" sz="1900" b="0" i="0" u="none" strike="noStrike" dirty="0">
                <a:solidFill>
                  <a:srgbClr val="000000"/>
                </a:solidFill>
                <a:effectLst/>
                <a:latin typeface="Montserrat" panose="00000500000000000000" pitchFamily="2" charset="0"/>
              </a:rPr>
              <a:t> = 60.3224) indicates the strength of the relationship.</a:t>
            </a:r>
          </a:p>
          <a:p>
            <a:pPr marL="742950" lvl="1" indent="-285750" rtl="0" fontAlgn="base">
              <a:spcBef>
                <a:spcPts val="0"/>
              </a:spcBef>
              <a:spcAft>
                <a:spcPts val="0"/>
              </a:spcAft>
              <a:buFont typeface="Arial" panose="020B0604020202020204" pitchFamily="34" charset="0"/>
              <a:buChar char="•"/>
            </a:pPr>
            <a:r>
              <a:rPr lang="en-US" sz="1900" b="1" i="0" u="none" strike="noStrike" dirty="0">
                <a:solidFill>
                  <a:srgbClr val="000000"/>
                </a:solidFill>
                <a:effectLst/>
                <a:latin typeface="Montserrat" panose="00000500000000000000" pitchFamily="2" charset="0"/>
              </a:rPr>
              <a:t>Significance:</a:t>
            </a:r>
            <a:r>
              <a:rPr lang="en-US" sz="1900" b="0" i="0" u="none" strike="noStrike" dirty="0">
                <a:solidFill>
                  <a:srgbClr val="000000"/>
                </a:solidFill>
                <a:effectLst/>
                <a:latin typeface="Montserrat" panose="00000500000000000000" pitchFamily="2" charset="0"/>
              </a:rPr>
              <a:t> A higher t-score suggests a statistically significant correlation between renewable energy and low carbon electricity.</a:t>
            </a:r>
          </a:p>
          <a:p>
            <a:pPr marL="457200" lvl="1" indent="0" rtl="0" fontAlgn="base">
              <a:spcBef>
                <a:spcPts val="0"/>
              </a:spcBef>
              <a:spcAft>
                <a:spcPts val="0"/>
              </a:spcAft>
              <a:buNone/>
            </a:pPr>
            <a:endParaRPr lang="en-US" sz="1900" b="0" i="0" u="none" strike="noStrike" dirty="0">
              <a:solidFill>
                <a:srgbClr val="000000"/>
              </a:solidFill>
              <a:effectLst/>
              <a:latin typeface="Montserrat" panose="00000500000000000000" pitchFamily="2" charset="0"/>
            </a:endParaRPr>
          </a:p>
          <a:p>
            <a:pPr marL="114300" indent="0" rtl="0" fontAlgn="base">
              <a:spcBef>
                <a:spcPts val="0"/>
              </a:spcBef>
              <a:spcAft>
                <a:spcPts val="0"/>
              </a:spcAft>
              <a:buNone/>
            </a:pPr>
            <a:r>
              <a:rPr lang="en-US" sz="1900" b="1" i="0" u="none" strike="noStrike" dirty="0">
                <a:solidFill>
                  <a:srgbClr val="000000"/>
                </a:solidFill>
                <a:effectLst/>
                <a:latin typeface="Montserrat" panose="00000500000000000000" pitchFamily="2" charset="0"/>
              </a:rPr>
              <a:t>P-Value:</a:t>
            </a:r>
            <a:endParaRPr lang="en-US" sz="1900" b="0" i="0" u="none" strike="noStrike" dirty="0">
              <a:solidFill>
                <a:srgbClr val="000000"/>
              </a:solidFill>
              <a:effectLst/>
              <a:latin typeface="Montserrat" panose="00000500000000000000" pitchFamily="2" charset="0"/>
            </a:endParaRPr>
          </a:p>
          <a:p>
            <a:pPr marL="742950" lvl="1" indent="-285750" rtl="0" fontAlgn="base">
              <a:spcBef>
                <a:spcPts val="0"/>
              </a:spcBef>
              <a:spcAft>
                <a:spcPts val="1200"/>
              </a:spcAft>
              <a:buFont typeface="Arial" panose="020B0604020202020204" pitchFamily="34" charset="0"/>
              <a:buChar char="•"/>
            </a:pPr>
            <a:r>
              <a:rPr lang="en-US" sz="1900" b="1" i="0" u="none" strike="noStrike" dirty="0">
                <a:solidFill>
                  <a:srgbClr val="000000"/>
                </a:solidFill>
                <a:effectLst/>
                <a:latin typeface="Montserrat" panose="00000500000000000000" pitchFamily="2" charset="0"/>
              </a:rPr>
              <a:t>Value:</a:t>
            </a:r>
            <a:r>
              <a:rPr lang="en-US" sz="1900" b="0" i="0" u="none" strike="noStrike" dirty="0">
                <a:solidFill>
                  <a:srgbClr val="000000"/>
                </a:solidFill>
                <a:effectLst/>
                <a:latin typeface="Montserrat" panose="00000500000000000000" pitchFamily="2" charset="0"/>
              </a:rPr>
              <a:t> The p-value (</a:t>
            </a:r>
            <a:r>
              <a:rPr lang="en-US" sz="1900" b="0" i="0" u="none" strike="noStrike" dirty="0" err="1">
                <a:solidFill>
                  <a:srgbClr val="000000"/>
                </a:solidFill>
                <a:effectLst/>
                <a:latin typeface="Montserrat" panose="00000500000000000000" pitchFamily="2" charset="0"/>
              </a:rPr>
              <a:t>p_value</a:t>
            </a:r>
            <a:r>
              <a:rPr lang="en-US" sz="1900" b="0" i="0" u="none" strike="noStrike" dirty="0">
                <a:solidFill>
                  <a:srgbClr val="000000"/>
                </a:solidFill>
                <a:effectLst/>
                <a:latin typeface="Montserrat" panose="00000500000000000000" pitchFamily="2" charset="0"/>
              </a:rPr>
              <a:t> = 0.0000) is very low.</a:t>
            </a:r>
          </a:p>
          <a:p>
            <a:pPr marL="742950" lvl="1" indent="-285750" fontAlgn="base">
              <a:spcBef>
                <a:spcPts val="0"/>
              </a:spcBef>
              <a:spcAft>
                <a:spcPts val="1200"/>
              </a:spcAft>
              <a:buFont typeface="Arial" panose="020B0604020202020204" pitchFamily="34" charset="0"/>
              <a:buChar char="•"/>
            </a:pPr>
            <a:r>
              <a:rPr lang="en-US" sz="1900" b="1" i="0" u="none" strike="noStrike" dirty="0">
                <a:solidFill>
                  <a:srgbClr val="000000"/>
                </a:solidFill>
                <a:effectLst/>
                <a:latin typeface="Montserrat" panose="00000500000000000000" pitchFamily="2" charset="0"/>
              </a:rPr>
              <a:t>Significance:</a:t>
            </a:r>
            <a:r>
              <a:rPr lang="en-US" sz="1900" b="0" i="0" u="none" strike="noStrike" dirty="0">
                <a:solidFill>
                  <a:srgbClr val="000000"/>
                </a:solidFill>
                <a:effectLst/>
                <a:latin typeface="Montserrat" panose="00000500000000000000" pitchFamily="2" charset="0"/>
              </a:rPr>
              <a:t> This indicates a negligible probability of observing such a strong correlation by chance. Therefore, we reject the null hypothesis and conclude there is a significant positive correlation between renewable energy and low carbon electricity.</a:t>
            </a:r>
          </a:p>
          <a:p>
            <a:pPr marL="742950" lvl="1" indent="-285750" rtl="0" fontAlgn="base">
              <a:spcBef>
                <a:spcPts val="0"/>
              </a:spcBef>
              <a:spcAft>
                <a:spcPts val="1200"/>
              </a:spcAft>
              <a:buFont typeface="Arial" panose="020B0604020202020204" pitchFamily="34" charset="0"/>
              <a:buChar char="•"/>
            </a:pPr>
            <a:endParaRPr lang="en-IN" sz="1900" dirty="0">
              <a:latin typeface="Montserrat" panose="00000500000000000000" pitchFamily="2" charset="0"/>
            </a:endParaRPr>
          </a:p>
        </p:txBody>
      </p:sp>
    </p:spTree>
    <p:extLst>
      <p:ext uri="{BB962C8B-B14F-4D97-AF65-F5344CB8AC3E}">
        <p14:creationId xmlns:p14="http://schemas.microsoft.com/office/powerpoint/2010/main" val="2165475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067" y="510900"/>
            <a:ext cx="10277600" cy="725763"/>
          </a:xfrm>
          <a:solidFill>
            <a:schemeClr val="accent3">
              <a:lumMod val="75000"/>
            </a:schemeClr>
          </a:solidFill>
        </p:spPr>
        <p:txBody>
          <a:bodyPr/>
          <a:lstStyle/>
          <a:p>
            <a:pPr algn="ctr"/>
            <a:r>
              <a:rPr lang="en-US" altLang="en-IN" dirty="0">
                <a:solidFill>
                  <a:schemeClr val="bg1">
                    <a:lumMod val="85000"/>
                  </a:schemeClr>
                </a:solidFill>
              </a:rPr>
              <a:t>Conclusion</a:t>
            </a:r>
          </a:p>
        </p:txBody>
      </p:sp>
      <p:sp>
        <p:nvSpPr>
          <p:cNvPr id="3" name="Text Placeholder 2"/>
          <p:cNvSpPr>
            <a:spLocks noGrp="1"/>
          </p:cNvSpPr>
          <p:nvPr>
            <p:ph type="body" idx="4294967295"/>
          </p:nvPr>
        </p:nvSpPr>
        <p:spPr>
          <a:xfrm>
            <a:off x="0" y="1236663"/>
            <a:ext cx="10733088" cy="5426075"/>
          </a:xfrm>
        </p:spPr>
        <p:txBody>
          <a:bodyPr/>
          <a:lstStyle/>
          <a:p>
            <a:pPr marL="220345" indent="0" algn="l">
              <a:buNone/>
            </a:pPr>
            <a:r>
              <a:rPr lang="en-US" sz="1400" dirty="0">
                <a:solidFill>
                  <a:schemeClr val="tx1"/>
                </a:solidFill>
              </a:rPr>
              <a:t>1. Access to Electricity and Renewable Energy Share: </a:t>
            </a:r>
          </a:p>
          <a:p>
            <a:pPr marL="220345" indent="0" algn="l">
              <a:buNone/>
            </a:pPr>
            <a:endParaRPr lang="en-US" sz="1400" dirty="0">
              <a:solidFill>
                <a:schemeClr val="tx1"/>
              </a:solidFill>
            </a:endParaRPr>
          </a:p>
          <a:p>
            <a:pPr marL="506095" indent="-285750" algn="l">
              <a:buClr>
                <a:srgbClr val="000000"/>
              </a:buClr>
              <a:buSzPct val="110000"/>
              <a:buFont typeface="Arial" panose="020B0604020202020204" pitchFamily="34" charset="0"/>
              <a:buChar char="•"/>
            </a:pPr>
            <a:r>
              <a:rPr lang="en-US" sz="1400" dirty="0">
                <a:solidFill>
                  <a:schemeClr val="tx1"/>
                </a:solidFill>
              </a:rPr>
              <a:t>The line plots show the trends of access to electricity, renewable energy share in total energy consumption,      and low-carbon electricity percentage over the years for various entities.</a:t>
            </a:r>
          </a:p>
          <a:p>
            <a:pPr marL="506095" indent="-285750" algn="l">
              <a:buClr>
                <a:srgbClr val="000000"/>
              </a:buClr>
              <a:buSzPct val="110000"/>
              <a:buFont typeface="Arial" panose="020B0604020202020204" pitchFamily="34" charset="0"/>
              <a:buChar char="•"/>
            </a:pPr>
            <a:r>
              <a:rPr lang="en-US" sz="1400" dirty="0">
                <a:solidFill>
                  <a:schemeClr val="tx1"/>
                </a:solidFill>
              </a:rPr>
              <a:t>Most entities have shown a significant increase in access to electricity over time.</a:t>
            </a:r>
          </a:p>
          <a:p>
            <a:pPr marL="506095" indent="-285750" algn="l">
              <a:buClr>
                <a:srgbClr val="000000"/>
              </a:buClr>
              <a:buSzPct val="110000"/>
              <a:buFont typeface="Arial" panose="020B0604020202020204" pitchFamily="34" charset="0"/>
              <a:buChar char="•"/>
            </a:pPr>
            <a:r>
              <a:rPr lang="en-US" sz="1400" dirty="0">
                <a:solidFill>
                  <a:schemeClr val="tx1"/>
                </a:solidFill>
              </a:rPr>
              <a:t>The share of renewable energy in total energy consumption has also generally increased, indicating a shift towards cleaner energy sources.</a:t>
            </a:r>
          </a:p>
          <a:p>
            <a:pPr marL="506095" indent="-285750" algn="l">
              <a:buClr>
                <a:srgbClr val="000000"/>
              </a:buClr>
              <a:buSzPct val="110000"/>
              <a:buFont typeface="Arial" panose="020B0604020202020204" pitchFamily="34" charset="0"/>
              <a:buChar char="•"/>
            </a:pPr>
            <a:r>
              <a:rPr lang="en-US" sz="1400" dirty="0">
                <a:solidFill>
                  <a:schemeClr val="tx1"/>
                </a:solidFill>
              </a:rPr>
              <a:t>The percentage of low-carbon electricity has varied across entities but shows an overall positive trend, highlighting efforts to reduce carbon emissions from electricity generation.</a:t>
            </a:r>
          </a:p>
          <a:p>
            <a:pPr marL="506095" indent="-285750" algn="l">
              <a:buClr>
                <a:srgbClr val="000000"/>
              </a:buClr>
              <a:buSzPct val="110000"/>
              <a:buFont typeface="Arial" panose="020B0604020202020204" pitchFamily="34" charset="0"/>
              <a:buChar char="•"/>
            </a:pPr>
            <a:endParaRPr lang="en-US" sz="1400" dirty="0">
              <a:solidFill>
                <a:schemeClr val="tx1"/>
              </a:solidFill>
            </a:endParaRPr>
          </a:p>
          <a:p>
            <a:pPr marL="220345" indent="0" algn="l">
              <a:buNone/>
            </a:pPr>
            <a:r>
              <a:rPr lang="en-US" sz="1400" dirty="0">
                <a:solidFill>
                  <a:schemeClr val="tx1"/>
                </a:solidFill>
              </a:rPr>
              <a:t>2. Electricity Generation by Source:</a:t>
            </a:r>
          </a:p>
          <a:p>
            <a:pPr marL="506095" indent="-285750" algn="l">
              <a:buClr>
                <a:srgbClr val="000000"/>
              </a:buClr>
              <a:buSzPct val="110000"/>
              <a:buFont typeface="Arial" panose="020B0604020202020204" pitchFamily="34" charset="0"/>
              <a:buChar char="•"/>
            </a:pPr>
            <a:r>
              <a:rPr lang="en-US" sz="1400" dirty="0">
                <a:solidFill>
                  <a:schemeClr val="tx1"/>
                </a:solidFill>
              </a:rPr>
              <a:t>The bar plots display electricity generation from fossil fuels, nuclear, and renewables across different years.</a:t>
            </a:r>
          </a:p>
          <a:p>
            <a:pPr marL="506095" indent="-285750" algn="l">
              <a:buClr>
                <a:srgbClr val="000000"/>
              </a:buClr>
              <a:buSzPct val="110000"/>
              <a:buFont typeface="Arial" panose="020B0604020202020204" pitchFamily="34" charset="0"/>
              <a:buChar char="•"/>
            </a:pPr>
            <a:r>
              <a:rPr lang="en-US" sz="1400" dirty="0">
                <a:solidFill>
                  <a:schemeClr val="tx1"/>
                </a:solidFill>
              </a:rPr>
              <a:t>For many entities, electricity generation from fossil fuels remains dominant, but there is a noticeable rise in renewable energy production.</a:t>
            </a:r>
          </a:p>
          <a:p>
            <a:pPr marL="506095" indent="-285750" algn="l">
              <a:buClr>
                <a:srgbClr val="000000"/>
              </a:buClr>
              <a:buSzPct val="110000"/>
              <a:buFont typeface="Arial" panose="020B0604020202020204" pitchFamily="34" charset="0"/>
              <a:buChar char="•"/>
            </a:pPr>
            <a:r>
              <a:rPr lang="en-US" sz="1400" dirty="0">
                <a:solidFill>
                  <a:schemeClr val="tx1"/>
                </a:solidFill>
              </a:rPr>
              <a:t>Some entities also have significant contributions from nuclear energy.</a:t>
            </a:r>
          </a:p>
          <a:p>
            <a:pPr marL="506095" indent="-285750" algn="l">
              <a:buSzPct val="110000"/>
              <a:buFont typeface="Arial" panose="020B0604020202020204" pitchFamily="34" charset="0"/>
              <a:buChar char="•"/>
            </a:pPr>
            <a:endParaRPr lang="en-US" sz="1400" dirty="0">
              <a:solidFill>
                <a:schemeClr val="tx1"/>
              </a:solidFill>
            </a:endParaRPr>
          </a:p>
          <a:p>
            <a:pPr marL="220345" indent="0" algn="l">
              <a:buNone/>
            </a:pPr>
            <a:r>
              <a:rPr lang="en-US" sz="1400" dirty="0">
                <a:solidFill>
                  <a:schemeClr val="tx1"/>
                </a:solidFill>
              </a:rPr>
              <a:t>3. Low-Carbon Electricity vs. CO2 Emissions:</a:t>
            </a:r>
          </a:p>
          <a:p>
            <a:pPr marL="506095" indent="-285750" algn="l">
              <a:buClr>
                <a:srgbClr val="000000"/>
              </a:buClr>
              <a:buSzPct val="110000"/>
              <a:buFont typeface="Arial" panose="020B0604020202020204" pitchFamily="34" charset="0"/>
              <a:buChar char="•"/>
            </a:pPr>
            <a:r>
              <a:rPr lang="en-US" sz="1400" dirty="0">
                <a:solidFill>
                  <a:schemeClr val="tx1"/>
                </a:solidFill>
              </a:rPr>
              <a:t>The scatter plots illustrate the relationship between low-carbon electricity percentages and CO2 emissions for different entities.</a:t>
            </a:r>
          </a:p>
          <a:p>
            <a:pPr marL="506095" indent="-285750" algn="l">
              <a:buClr>
                <a:srgbClr val="000000"/>
              </a:buClr>
              <a:buSzPct val="110000"/>
              <a:buFont typeface="Arial" panose="020B0604020202020204" pitchFamily="34" charset="0"/>
              <a:buChar char="•"/>
            </a:pPr>
            <a:r>
              <a:rPr lang="en-US" sz="1400" dirty="0">
                <a:solidFill>
                  <a:schemeClr val="tx1"/>
                </a:solidFill>
              </a:rPr>
              <a:t>Generally, there is an inverse relationship where entities with higher percentages of low-carbon electricity tend to have lower CO2 emissions.</a:t>
            </a:r>
          </a:p>
          <a:p>
            <a:pPr marL="506095" indent="-285750" algn="l">
              <a:buClr>
                <a:srgbClr val="000000"/>
              </a:buClr>
              <a:buSzPct val="110000"/>
              <a:buFont typeface="Arial" panose="020B0604020202020204" pitchFamily="34" charset="0"/>
              <a:buChar char="•"/>
            </a:pPr>
            <a:r>
              <a:rPr lang="en-US" sz="1400" dirty="0">
                <a:solidFill>
                  <a:schemeClr val="tx1"/>
                </a:solidFill>
              </a:rPr>
              <a:t>This indicates the positive impact of adopting low-carbon energy sources in mitigating climate change.</a:t>
            </a:r>
          </a:p>
          <a:p>
            <a:pPr marL="220345" indent="0" algn="ctr">
              <a:buNone/>
            </a:pPr>
            <a:endParaRPr lang="en-US" dirty="0">
              <a:solidFill>
                <a:schemeClr val="tx1"/>
              </a:solidFill>
            </a:endParaRPr>
          </a:p>
          <a:p>
            <a:pPr marL="220345" indent="0" algn="ctr">
              <a:buNone/>
            </a:pPr>
            <a:endParaRPr lang="en-IN"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idx="1"/>
          </p:nvPr>
        </p:nvSpPr>
        <p:spPr>
          <a:xfrm>
            <a:off x="225300" y="1145100"/>
            <a:ext cx="7470900" cy="6299700"/>
          </a:xfrm>
        </p:spPr>
        <p:txBody>
          <a:bodyPr/>
          <a:lstStyle/>
          <a:p>
            <a:pPr marL="220345" indent="0" algn="l">
              <a:buNone/>
            </a:pPr>
            <a:r>
              <a:rPr lang="en-US" sz="1400" dirty="0">
                <a:solidFill>
                  <a:schemeClr val="tx1"/>
                </a:solidFill>
              </a:rPr>
              <a:t>1.Policy Making:</a:t>
            </a:r>
          </a:p>
          <a:p>
            <a:pPr marL="506095" indent="-285750" algn="l">
              <a:buClr>
                <a:srgbClr val="000000"/>
              </a:buClr>
              <a:buSzPct val="110000"/>
              <a:buFont typeface="Arial" panose="020B0604020202020204" pitchFamily="34" charset="0"/>
              <a:buChar char="•"/>
            </a:pPr>
            <a:r>
              <a:rPr lang="en-US" sz="1400" dirty="0">
                <a:solidFill>
                  <a:schemeClr val="tx1"/>
                </a:solidFill>
              </a:rPr>
              <a:t>The trends and relationships identified can help policymakers understand the progress and areas needing attention in sustainable energy adoption.</a:t>
            </a:r>
          </a:p>
          <a:p>
            <a:pPr marL="506095" indent="-285750" algn="l">
              <a:buClr>
                <a:srgbClr val="000000"/>
              </a:buClr>
              <a:buSzPct val="110000"/>
              <a:buFont typeface="Arial" panose="020B0604020202020204" pitchFamily="34" charset="0"/>
              <a:buChar char="•"/>
            </a:pPr>
            <a:r>
              <a:rPr lang="en-US" sz="1400" dirty="0">
                <a:solidFill>
                  <a:schemeClr val="tx1"/>
                </a:solidFill>
              </a:rPr>
              <a:t>Countries with slower adoption rates can learn from those with successful strategies, fostering a global movement towards cleaner energy.</a:t>
            </a:r>
          </a:p>
          <a:p>
            <a:pPr marL="506095" indent="-285750" algn="l">
              <a:buClr>
                <a:srgbClr val="000000"/>
              </a:buClr>
              <a:buSzPct val="110000"/>
              <a:buFont typeface="Arial" panose="020B0604020202020204" pitchFamily="34" charset="0"/>
              <a:buChar char="•"/>
            </a:pPr>
            <a:endParaRPr lang="en-US" sz="1400" dirty="0">
              <a:solidFill>
                <a:schemeClr val="tx1"/>
              </a:solidFill>
            </a:endParaRPr>
          </a:p>
          <a:p>
            <a:pPr marL="220345" indent="0" algn="l">
              <a:buNone/>
            </a:pPr>
            <a:r>
              <a:rPr lang="en-US" sz="1400" dirty="0">
                <a:solidFill>
                  <a:schemeClr val="tx1"/>
                </a:solidFill>
              </a:rPr>
              <a:t>2. Investment Decisions:</a:t>
            </a:r>
          </a:p>
          <a:p>
            <a:pPr marL="506095" indent="-285750" algn="l">
              <a:buClr>
                <a:srgbClr val="000000"/>
              </a:buClr>
              <a:buSzPct val="110000"/>
              <a:buFont typeface="Arial" panose="020B0604020202020204" pitchFamily="34" charset="0"/>
              <a:buChar char="•"/>
            </a:pPr>
            <a:r>
              <a:rPr lang="en-US" sz="1400" dirty="0">
                <a:solidFill>
                  <a:schemeClr val="tx1"/>
                </a:solidFill>
              </a:rPr>
              <a:t>Investors and stakeholders in the energy sector can use this data to identify promising markets for renewable energy investments.</a:t>
            </a:r>
          </a:p>
          <a:p>
            <a:pPr marL="506095" indent="-285750" algn="l">
              <a:buClr>
                <a:srgbClr val="000000"/>
              </a:buClr>
              <a:buSzPct val="110000"/>
              <a:buFont typeface="Arial" panose="020B0604020202020204" pitchFamily="34" charset="0"/>
              <a:buChar char="•"/>
            </a:pPr>
            <a:r>
              <a:rPr lang="en-US" sz="1400" dirty="0">
                <a:solidFill>
                  <a:schemeClr val="tx1"/>
                </a:solidFill>
              </a:rPr>
              <a:t>The positive impact on CO2 emissions from low-carbon electricity suggests economic and environmental benefits from investing in such technologies.</a:t>
            </a:r>
          </a:p>
          <a:p>
            <a:pPr marL="220345" indent="0" algn="l">
              <a:buNone/>
            </a:pPr>
            <a:endParaRPr lang="en-US" sz="1400" dirty="0">
              <a:solidFill>
                <a:schemeClr val="tx1"/>
              </a:solidFill>
            </a:endParaRPr>
          </a:p>
          <a:p>
            <a:pPr marL="220345" indent="0" algn="l">
              <a:buNone/>
            </a:pPr>
            <a:r>
              <a:rPr lang="en-US" sz="1400" dirty="0">
                <a:solidFill>
                  <a:schemeClr val="tx1"/>
                </a:solidFill>
              </a:rPr>
              <a:t>3. Public Awareness:</a:t>
            </a:r>
          </a:p>
          <a:p>
            <a:pPr marL="506095" indent="-285750" algn="l">
              <a:buClr>
                <a:srgbClr val="000000"/>
              </a:buClr>
              <a:buSzPct val="110000"/>
              <a:buFont typeface="Arial" panose="020B0604020202020204" pitchFamily="34" charset="0"/>
              <a:buChar char="•"/>
            </a:pPr>
            <a:r>
              <a:rPr lang="en-US" sz="1400" dirty="0">
                <a:solidFill>
                  <a:schemeClr val="tx1"/>
                </a:solidFill>
              </a:rPr>
              <a:t>These findings can be used to raise public awareness about the benefits of renewable energy and the importance of transitioning to low-carbon electricity sources.</a:t>
            </a:r>
          </a:p>
          <a:p>
            <a:pPr marL="506095" indent="-285750" algn="l">
              <a:buClr>
                <a:srgbClr val="000000"/>
              </a:buClr>
              <a:buSzPct val="110000"/>
              <a:buFont typeface="Arial" panose="020B0604020202020204" pitchFamily="34" charset="0"/>
              <a:buChar char="•"/>
            </a:pPr>
            <a:r>
              <a:rPr lang="en-US" sz="1400" dirty="0">
                <a:solidFill>
                  <a:schemeClr val="tx1"/>
                </a:solidFill>
              </a:rPr>
              <a:t>Encouraging public and private sectors to support sustainable energy initiatives can accelerate the global shift towards cleaner energy.</a:t>
            </a:r>
          </a:p>
          <a:p>
            <a:pPr marL="220345" indent="0" algn="ctr">
              <a:buNone/>
            </a:pPr>
            <a:endParaRPr lang="en-US" dirty="0">
              <a:solidFill>
                <a:schemeClr val="tx1"/>
              </a:solidFill>
            </a:endParaRPr>
          </a:p>
          <a:p>
            <a:pPr marL="220345" indent="0" algn="ctr">
              <a:buNone/>
            </a:pPr>
            <a:endParaRPr lang="en-US" dirty="0">
              <a:solidFill>
                <a:schemeClr val="tx1"/>
              </a:solidFill>
            </a:endParaRPr>
          </a:p>
          <a:p>
            <a:pPr marL="220345" indent="0" algn="ctr">
              <a:buNone/>
            </a:pPr>
            <a:endParaRPr lang="en-US" dirty="0">
              <a:solidFill>
                <a:schemeClr val="tx1"/>
              </a:solidFill>
            </a:endParaRPr>
          </a:p>
        </p:txBody>
      </p:sp>
      <p:sp>
        <p:nvSpPr>
          <p:cNvPr id="2" name="Title 1"/>
          <p:cNvSpPr>
            <a:spLocks noGrp="1"/>
          </p:cNvSpPr>
          <p:nvPr>
            <p:ph type="title"/>
          </p:nvPr>
        </p:nvSpPr>
        <p:spPr>
          <a:xfrm>
            <a:off x="-257175" y="282300"/>
            <a:ext cx="8119991" cy="862800"/>
          </a:xfrm>
        </p:spPr>
        <p:txBody>
          <a:bodyPr/>
          <a:lstStyle/>
          <a:p>
            <a:pPr algn="ctr"/>
            <a:r>
              <a:rPr lang="en-US" dirty="0">
                <a:solidFill>
                  <a:schemeClr val="tx1"/>
                </a:solidFill>
                <a:sym typeface="+mn-ea"/>
              </a:rPr>
              <a:t>Impact of Findings</a:t>
            </a:r>
            <a:endParaRPr lang="en-IN" dirty="0"/>
          </a:p>
        </p:txBody>
      </p:sp>
      <p:pic>
        <p:nvPicPr>
          <p:cNvPr id="16" name="Picture 15">
            <a:extLst>
              <a:ext uri="{FF2B5EF4-FFF2-40B4-BE49-F238E27FC236}">
                <a16:creationId xmlns:a16="http://schemas.microsoft.com/office/drawing/2014/main" id="{054E42F1-15B3-4022-A5A3-FFC07852C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816" y="1145100"/>
            <a:ext cx="3891034" cy="2417250"/>
          </a:xfrm>
          <a:prstGeom prst="rect">
            <a:avLst/>
          </a:prstGeom>
        </p:spPr>
      </p:pic>
      <p:pic>
        <p:nvPicPr>
          <p:cNvPr id="18" name="Picture 17">
            <a:extLst>
              <a:ext uri="{FF2B5EF4-FFF2-40B4-BE49-F238E27FC236}">
                <a16:creationId xmlns:a16="http://schemas.microsoft.com/office/drawing/2014/main" id="{52488F55-C993-4F85-A809-D095F3B52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883" y="4425150"/>
            <a:ext cx="2898899" cy="21431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525" y="156300"/>
            <a:ext cx="7688208" cy="948600"/>
          </a:xfrm>
        </p:spPr>
        <p:txBody>
          <a:bodyPr/>
          <a:lstStyle/>
          <a:p>
            <a:pPr algn="ctr"/>
            <a:r>
              <a:rPr lang="en-US" dirty="0">
                <a:solidFill>
                  <a:srgbClr val="7030A0"/>
                </a:solidFill>
                <a:sym typeface="+mn-ea"/>
              </a:rPr>
              <a:t>Future Work</a:t>
            </a:r>
            <a:endParaRPr lang="en-IN" dirty="0">
              <a:solidFill>
                <a:srgbClr val="7030A0"/>
              </a:solidFill>
            </a:endParaRPr>
          </a:p>
        </p:txBody>
      </p:sp>
      <p:sp>
        <p:nvSpPr>
          <p:cNvPr id="3" name="Text Placeholder 2"/>
          <p:cNvSpPr>
            <a:spLocks noGrp="1"/>
          </p:cNvSpPr>
          <p:nvPr>
            <p:ph type="subTitle" idx="1"/>
          </p:nvPr>
        </p:nvSpPr>
        <p:spPr>
          <a:xfrm>
            <a:off x="4821033" y="1016225"/>
            <a:ext cx="6267600" cy="4165376"/>
          </a:xfrm>
        </p:spPr>
        <p:txBody>
          <a:bodyPr/>
          <a:lstStyle/>
          <a:p>
            <a:pPr marL="220345" indent="0" algn="l">
              <a:buNone/>
            </a:pPr>
            <a:r>
              <a:rPr lang="en-US" sz="1600" dirty="0">
                <a:solidFill>
                  <a:schemeClr val="tx1"/>
                </a:solidFill>
              </a:rPr>
              <a:t>1. Detailed Country-Specific Studies:</a:t>
            </a:r>
          </a:p>
          <a:p>
            <a:pPr marL="506095" indent="-285750" algn="l">
              <a:buClr>
                <a:srgbClr val="000000"/>
              </a:buClr>
              <a:buSzPct val="110000"/>
              <a:buFont typeface="Arial" panose="020B0604020202020204" pitchFamily="34" charset="0"/>
              <a:buChar char="•"/>
            </a:pPr>
            <a:r>
              <a:rPr lang="en-US" sz="1600" dirty="0">
                <a:solidFill>
                  <a:schemeClr val="tx1"/>
                </a:solidFill>
              </a:rPr>
              <a:t>Conducting more detailed studies on specific countries or regions to understand unique challenges and opportunities.</a:t>
            </a:r>
          </a:p>
          <a:p>
            <a:pPr marL="506095" indent="-285750" algn="l">
              <a:buClr>
                <a:srgbClr val="000000"/>
              </a:buClr>
              <a:buSzPct val="110000"/>
              <a:buFont typeface="Arial" panose="020B0604020202020204" pitchFamily="34" charset="0"/>
              <a:buChar char="•"/>
            </a:pPr>
            <a:r>
              <a:rPr lang="en-US" sz="1600" dirty="0">
                <a:solidFill>
                  <a:schemeClr val="tx1"/>
                </a:solidFill>
              </a:rPr>
              <a:t>Investigating socio-economic factors influencing renewable energy adoption and access to electricity.</a:t>
            </a:r>
          </a:p>
          <a:p>
            <a:pPr marL="220345" indent="0" algn="l">
              <a:buNone/>
            </a:pPr>
            <a:endParaRPr lang="en-US" sz="1600" dirty="0">
              <a:solidFill>
                <a:schemeClr val="tx1"/>
              </a:solidFill>
            </a:endParaRPr>
          </a:p>
          <a:p>
            <a:pPr marL="220345" indent="0" algn="l">
              <a:buNone/>
            </a:pPr>
            <a:r>
              <a:rPr lang="en-US" sz="1600" dirty="0">
                <a:solidFill>
                  <a:schemeClr val="tx1"/>
                </a:solidFill>
              </a:rPr>
              <a:t>2. Impact Analysis:</a:t>
            </a:r>
          </a:p>
          <a:p>
            <a:pPr marL="506095" indent="-285750" algn="l">
              <a:buClr>
                <a:srgbClr val="000000"/>
              </a:buClr>
              <a:buSzPct val="110000"/>
              <a:buFont typeface="Arial" panose="020B0604020202020204" pitchFamily="34" charset="0"/>
              <a:buChar char="•"/>
            </a:pPr>
            <a:r>
              <a:rPr lang="en-US" sz="1600" dirty="0">
                <a:solidFill>
                  <a:schemeClr val="tx1"/>
                </a:solidFill>
              </a:rPr>
              <a:t>Analyzing the direct and indirect impacts of increased renewable energy use on local economies, employment, and public health.</a:t>
            </a:r>
          </a:p>
          <a:p>
            <a:pPr marL="506095" indent="-285750" algn="l">
              <a:buClr>
                <a:srgbClr val="000000"/>
              </a:buClr>
              <a:buSzPct val="110000"/>
              <a:buFont typeface="Arial" panose="020B0604020202020204" pitchFamily="34" charset="0"/>
              <a:buChar char="•"/>
            </a:pPr>
            <a:r>
              <a:rPr lang="en-US" sz="1600" dirty="0">
                <a:solidFill>
                  <a:schemeClr val="tx1"/>
                </a:solidFill>
              </a:rPr>
              <a:t>Studying the long-term environmental benefits of shifting to renewable energy and low-carbon electricity.</a:t>
            </a:r>
          </a:p>
          <a:p>
            <a:pPr marL="220345" indent="0" algn="l">
              <a:buNone/>
            </a:pPr>
            <a:endParaRPr lang="en-US" sz="1600" dirty="0">
              <a:solidFill>
                <a:schemeClr val="tx1"/>
              </a:solidFill>
            </a:endParaRPr>
          </a:p>
          <a:p>
            <a:pPr marL="220345" indent="0" algn="l">
              <a:buNone/>
            </a:pPr>
            <a:r>
              <a:rPr lang="en-US" sz="1600" dirty="0">
                <a:solidFill>
                  <a:schemeClr val="tx1"/>
                </a:solidFill>
              </a:rPr>
              <a:t>3. Technology and Innovation:</a:t>
            </a:r>
          </a:p>
          <a:p>
            <a:pPr marL="506095" indent="-285750" algn="l">
              <a:buClr>
                <a:srgbClr val="000000"/>
              </a:buClr>
              <a:buSzPct val="110000"/>
              <a:buFont typeface="Arial" panose="020B0604020202020204" pitchFamily="34" charset="0"/>
              <a:buChar char="•"/>
            </a:pPr>
            <a:r>
              <a:rPr lang="en-US" sz="1600" dirty="0">
                <a:solidFill>
                  <a:schemeClr val="tx1"/>
                </a:solidFill>
              </a:rPr>
              <a:t>Exploring advancements in renewable energy technologies and their potential scalability.</a:t>
            </a:r>
          </a:p>
          <a:p>
            <a:pPr marL="506095" indent="-285750" algn="l">
              <a:buClr>
                <a:srgbClr val="000000"/>
              </a:buClr>
              <a:buSzPct val="110000"/>
              <a:buFont typeface="Arial" panose="020B0604020202020204" pitchFamily="34" charset="0"/>
              <a:buChar char="•"/>
            </a:pPr>
            <a:r>
              <a:rPr lang="en-US" sz="1600" dirty="0">
                <a:solidFill>
                  <a:schemeClr val="tx1"/>
                </a:solidFill>
              </a:rPr>
              <a:t>Assessing the role of innovation in storage solutions, grid management, and energy efficiency in supporting the energy transition.</a:t>
            </a:r>
          </a:p>
        </p:txBody>
      </p:sp>
      <p:pic>
        <p:nvPicPr>
          <p:cNvPr id="5" name="Picture 4">
            <a:extLst>
              <a:ext uri="{FF2B5EF4-FFF2-40B4-BE49-F238E27FC236}">
                <a16:creationId xmlns:a16="http://schemas.microsoft.com/office/drawing/2014/main" id="{D904645F-2B3E-416F-910C-FAD031DFE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 y="1200149"/>
            <a:ext cx="3543300" cy="2047875"/>
          </a:xfrm>
          <a:prstGeom prst="rect">
            <a:avLst/>
          </a:prstGeom>
        </p:spPr>
      </p:pic>
      <p:pic>
        <p:nvPicPr>
          <p:cNvPr id="7" name="Picture 6">
            <a:extLst>
              <a:ext uri="{FF2B5EF4-FFF2-40B4-BE49-F238E27FC236}">
                <a16:creationId xmlns:a16="http://schemas.microsoft.com/office/drawing/2014/main" id="{ADE53D10-1D2B-4013-B902-BDD694277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6" y="4310063"/>
            <a:ext cx="3543300" cy="189071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8E58-CDAC-438D-B9A9-9271F7F7599D}"/>
              </a:ext>
            </a:extLst>
          </p:cNvPr>
          <p:cNvSpPr>
            <a:spLocks noGrp="1"/>
          </p:cNvSpPr>
          <p:nvPr>
            <p:ph type="title"/>
          </p:nvPr>
        </p:nvSpPr>
        <p:spPr>
          <a:xfrm>
            <a:off x="957067" y="510900"/>
            <a:ext cx="10277600" cy="632100"/>
          </a:xfrm>
          <a:solidFill>
            <a:schemeClr val="bg2">
              <a:lumMod val="75000"/>
            </a:schemeClr>
          </a:solidFill>
        </p:spPr>
        <p:txBody>
          <a:bodyPr/>
          <a:lstStyle/>
          <a:p>
            <a:r>
              <a:rPr lang="en-US" dirty="0">
                <a:solidFill>
                  <a:schemeClr val="bg1">
                    <a:lumMod val="75000"/>
                  </a:schemeClr>
                </a:solidFill>
              </a:rPr>
              <a:t>REFERENCES</a:t>
            </a:r>
            <a:endParaRPr lang="en-IN" dirty="0">
              <a:solidFill>
                <a:schemeClr val="bg1"/>
              </a:solidFill>
            </a:endParaRPr>
          </a:p>
        </p:txBody>
      </p:sp>
      <p:graphicFrame>
        <p:nvGraphicFramePr>
          <p:cNvPr id="4" name="Diagram 3">
            <a:extLst>
              <a:ext uri="{FF2B5EF4-FFF2-40B4-BE49-F238E27FC236}">
                <a16:creationId xmlns:a16="http://schemas.microsoft.com/office/drawing/2014/main" id="{EB2A8F1E-7C7B-4E41-9A5D-12284A324D6C}"/>
              </a:ext>
            </a:extLst>
          </p:cNvPr>
          <p:cNvGraphicFramePr/>
          <p:nvPr>
            <p:extLst>
              <p:ext uri="{D42A27DB-BD31-4B8C-83A1-F6EECF244321}">
                <p14:modId xmlns:p14="http://schemas.microsoft.com/office/powerpoint/2010/main" val="3966493793"/>
              </p:ext>
            </p:extLst>
          </p:nvPr>
        </p:nvGraphicFramePr>
        <p:xfrm>
          <a:off x="957067" y="1466850"/>
          <a:ext cx="10463408" cy="25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C16AA6D-5C3C-40FC-87E2-E5B5A65C356F}"/>
              </a:ext>
            </a:extLst>
          </p:cNvPr>
          <p:cNvSpPr txBox="1"/>
          <p:nvPr/>
        </p:nvSpPr>
        <p:spPr>
          <a:xfrm>
            <a:off x="4455221" y="3990975"/>
            <a:ext cx="3467100" cy="369332"/>
          </a:xfrm>
          <a:prstGeom prst="rect">
            <a:avLst/>
          </a:prstGeom>
          <a:noFill/>
        </p:spPr>
        <p:txBody>
          <a:bodyPr wrap="square" rtlCol="0">
            <a:spAutoFit/>
          </a:bodyPr>
          <a:lstStyle/>
          <a:p>
            <a:r>
              <a:rPr lang="en-US" sz="1800" dirty="0">
                <a:hlinkClick r:id="rId7"/>
              </a:rPr>
              <a:t>LINK TO THE GITHUB REPO</a:t>
            </a:r>
            <a:endParaRPr lang="en-IN" sz="1800" dirty="0"/>
          </a:p>
        </p:txBody>
      </p:sp>
    </p:spTree>
    <p:extLst>
      <p:ext uri="{BB962C8B-B14F-4D97-AF65-F5344CB8AC3E}">
        <p14:creationId xmlns:p14="http://schemas.microsoft.com/office/powerpoint/2010/main" val="85112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D1D4-C063-40B5-97B5-F2285B75E796}"/>
              </a:ext>
            </a:extLst>
          </p:cNvPr>
          <p:cNvSpPr txBox="1"/>
          <p:nvPr/>
        </p:nvSpPr>
        <p:spPr>
          <a:xfrm>
            <a:off x="3743325" y="3038475"/>
            <a:ext cx="4981575" cy="646331"/>
          </a:xfrm>
          <a:prstGeom prst="rect">
            <a:avLst/>
          </a:prstGeom>
          <a:noFill/>
        </p:spPr>
        <p:txBody>
          <a:bodyPr wrap="square" rtlCol="0">
            <a:spAutoFit/>
          </a:bodyPr>
          <a:lstStyle/>
          <a:p>
            <a:r>
              <a:rPr lang="en-US" sz="3600" b="1" i="1" dirty="0">
                <a:latin typeface="Lucida Calligraphy" panose="03010101010101010101" pitchFamily="66" charset="0"/>
              </a:rPr>
              <a:t>THANK YOU!</a:t>
            </a:r>
            <a:endParaRPr lang="en-IN" sz="3600" b="1" i="1" dirty="0">
              <a:latin typeface="Lucida Calligraphy" panose="03010101010101010101" pitchFamily="66" charset="0"/>
            </a:endParaRPr>
          </a:p>
        </p:txBody>
      </p:sp>
    </p:spTree>
    <p:extLst>
      <p:ext uri="{BB962C8B-B14F-4D97-AF65-F5344CB8AC3E}">
        <p14:creationId xmlns:p14="http://schemas.microsoft.com/office/powerpoint/2010/main" val="401768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24E3-FD1F-49FB-BD34-1B1C056AFAA7}"/>
              </a:ext>
            </a:extLst>
          </p:cNvPr>
          <p:cNvSpPr>
            <a:spLocks noGrp="1"/>
          </p:cNvSpPr>
          <p:nvPr>
            <p:ph type="title"/>
          </p:nvPr>
        </p:nvSpPr>
        <p:spPr/>
        <p:txBody>
          <a:bodyPr/>
          <a:lstStyle/>
          <a:p>
            <a:r>
              <a:rPr lang="en-US" sz="3600" dirty="0"/>
              <a:t>INTRODUCTION</a:t>
            </a:r>
            <a:endParaRPr lang="en-IN" sz="3600" dirty="0"/>
          </a:p>
        </p:txBody>
      </p:sp>
      <p:graphicFrame>
        <p:nvGraphicFramePr>
          <p:cNvPr id="4" name="Diagram 3">
            <a:extLst>
              <a:ext uri="{FF2B5EF4-FFF2-40B4-BE49-F238E27FC236}">
                <a16:creationId xmlns:a16="http://schemas.microsoft.com/office/drawing/2014/main" id="{FF4CA411-5F99-459C-924C-FA3EAE321F62}"/>
              </a:ext>
            </a:extLst>
          </p:cNvPr>
          <p:cNvGraphicFramePr/>
          <p:nvPr>
            <p:extLst>
              <p:ext uri="{D42A27DB-BD31-4B8C-83A1-F6EECF244321}">
                <p14:modId xmlns:p14="http://schemas.microsoft.com/office/powerpoint/2010/main" val="346574746"/>
              </p:ext>
            </p:extLst>
          </p:nvPr>
        </p:nvGraphicFramePr>
        <p:xfrm>
          <a:off x="285749" y="1733550"/>
          <a:ext cx="11725275"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097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83BB-FECC-40C7-A90A-E9B64699A985}"/>
              </a:ext>
            </a:extLst>
          </p:cNvPr>
          <p:cNvSpPr>
            <a:spLocks noGrp="1"/>
          </p:cNvSpPr>
          <p:nvPr>
            <p:ph type="title"/>
          </p:nvPr>
        </p:nvSpPr>
        <p:spPr>
          <a:xfrm>
            <a:off x="5495925" y="247651"/>
            <a:ext cx="5859408" cy="914400"/>
          </a:xfrm>
        </p:spPr>
        <p:txBody>
          <a:bodyPr/>
          <a:lstStyle/>
          <a:p>
            <a:pPr algn="ctr"/>
            <a:r>
              <a:rPr lang="en-US" sz="2800" dirty="0"/>
              <a:t>PROBLEM STATEMENT</a:t>
            </a:r>
            <a:endParaRPr lang="en-IN" sz="2800" dirty="0"/>
          </a:p>
        </p:txBody>
      </p:sp>
      <p:sp>
        <p:nvSpPr>
          <p:cNvPr id="3" name="Subtitle 2">
            <a:extLst>
              <a:ext uri="{FF2B5EF4-FFF2-40B4-BE49-F238E27FC236}">
                <a16:creationId xmlns:a16="http://schemas.microsoft.com/office/drawing/2014/main" id="{A3BB39FC-8863-456A-8F0E-F79B3D9D6C9E}"/>
              </a:ext>
            </a:extLst>
          </p:cNvPr>
          <p:cNvSpPr>
            <a:spLocks noGrp="1"/>
          </p:cNvSpPr>
          <p:nvPr>
            <p:ph type="subTitle" idx="1"/>
          </p:nvPr>
        </p:nvSpPr>
        <p:spPr>
          <a:xfrm>
            <a:off x="5087733" y="1162051"/>
            <a:ext cx="6267600" cy="1148400"/>
          </a:xfrm>
        </p:spPr>
        <p:txBody>
          <a:bodyPr/>
          <a:lstStyle/>
          <a:p>
            <a:pPr algn="l"/>
            <a:r>
              <a:rPr lang="en-US" sz="2000" dirty="0"/>
              <a:t>	analyze how renewable energy generation has contributed to carbon emissions reduction and to investigate the disparities in renewable energy production worldwide. </a:t>
            </a:r>
            <a:endParaRPr lang="en-IN" sz="2000" dirty="0"/>
          </a:p>
        </p:txBody>
      </p:sp>
      <p:sp>
        <p:nvSpPr>
          <p:cNvPr id="6" name="TextBox 5">
            <a:extLst>
              <a:ext uri="{FF2B5EF4-FFF2-40B4-BE49-F238E27FC236}">
                <a16:creationId xmlns:a16="http://schemas.microsoft.com/office/drawing/2014/main" id="{16AE8ADD-F46E-4E68-9545-A022F07A4B30}"/>
              </a:ext>
            </a:extLst>
          </p:cNvPr>
          <p:cNvSpPr txBox="1"/>
          <p:nvPr/>
        </p:nvSpPr>
        <p:spPr>
          <a:xfrm>
            <a:off x="5026587" y="3352800"/>
            <a:ext cx="6551817" cy="523220"/>
          </a:xfrm>
          <a:prstGeom prst="rect">
            <a:avLst/>
          </a:prstGeom>
          <a:noFill/>
        </p:spPr>
        <p:txBody>
          <a:bodyPr wrap="square" rtlCol="0">
            <a:spAutoFit/>
          </a:bodyPr>
          <a:lstStyle/>
          <a:p>
            <a:pPr algn="ctr"/>
            <a:r>
              <a:rPr lang="en-US" sz="2800" dirty="0">
                <a:ln w="19050">
                  <a:solidFill>
                    <a:schemeClr val="tx1"/>
                  </a:solidFill>
                </a:ln>
                <a:solidFill>
                  <a:schemeClr val="accent1">
                    <a:lumMod val="90000"/>
                    <a:lumOff val="10000"/>
                  </a:schemeClr>
                </a:solidFill>
              </a:rPr>
              <a:t>RATIONALE</a:t>
            </a:r>
            <a:endParaRPr lang="en-IN" dirty="0">
              <a:ln w="19050">
                <a:solidFill>
                  <a:schemeClr val="tx1"/>
                </a:solidFill>
              </a:ln>
              <a:solidFill>
                <a:schemeClr val="accent1">
                  <a:lumMod val="90000"/>
                  <a:lumOff val="10000"/>
                </a:schemeClr>
              </a:solidFill>
            </a:endParaRPr>
          </a:p>
        </p:txBody>
      </p:sp>
      <p:sp>
        <p:nvSpPr>
          <p:cNvPr id="7" name="TextBox 6">
            <a:extLst>
              <a:ext uri="{FF2B5EF4-FFF2-40B4-BE49-F238E27FC236}">
                <a16:creationId xmlns:a16="http://schemas.microsoft.com/office/drawing/2014/main" id="{40039762-19C5-407D-889F-D023518EE336}"/>
              </a:ext>
            </a:extLst>
          </p:cNvPr>
          <p:cNvSpPr txBox="1"/>
          <p:nvPr/>
        </p:nvSpPr>
        <p:spPr>
          <a:xfrm>
            <a:off x="4573457" y="4304186"/>
            <a:ext cx="7296151" cy="1938992"/>
          </a:xfrm>
          <a:prstGeom prst="rect">
            <a:avLst/>
          </a:prstGeom>
          <a:noFill/>
        </p:spPr>
        <p:txBody>
          <a:bodyPr wrap="square" rtlCol="0">
            <a:spAutoFit/>
          </a:bodyPr>
          <a:lstStyle/>
          <a:p>
            <a:r>
              <a:rPr lang="en-US" sz="2000" dirty="0">
                <a:latin typeface="Montserrat" panose="00000500000000000000" pitchFamily="2" charset="0"/>
              </a:rPr>
              <a:t>The rationale for this project lies in the urgent need to address climate change by reducing carbon emissions through the adoption of renewable energy sources. Renewable energy, such as solar, wind, and hydro, offers a sustainable alternative to fossil fuels, yet its adoption varies significantly across different countries</a:t>
            </a:r>
            <a:endParaRPr lang="en-IN" sz="2000" dirty="0">
              <a:latin typeface="Montserrat" panose="00000500000000000000" pitchFamily="2" charset="0"/>
            </a:endParaRPr>
          </a:p>
        </p:txBody>
      </p:sp>
      <p:pic>
        <p:nvPicPr>
          <p:cNvPr id="9" name="Picture 8">
            <a:extLst>
              <a:ext uri="{FF2B5EF4-FFF2-40B4-BE49-F238E27FC236}">
                <a16:creationId xmlns:a16="http://schemas.microsoft.com/office/drawing/2014/main" id="{CE3DA827-3280-4C80-AFBE-A678509D8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2" y="724866"/>
            <a:ext cx="4953001" cy="3171169"/>
          </a:xfrm>
          <a:prstGeom prst="rect">
            <a:avLst/>
          </a:prstGeom>
        </p:spPr>
      </p:pic>
    </p:spTree>
    <p:extLst>
      <p:ext uri="{BB962C8B-B14F-4D97-AF65-F5344CB8AC3E}">
        <p14:creationId xmlns:p14="http://schemas.microsoft.com/office/powerpoint/2010/main" val="356310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13BD-EC68-4B7D-A176-09440FA4AD73}"/>
              </a:ext>
            </a:extLst>
          </p:cNvPr>
          <p:cNvSpPr>
            <a:spLocks noGrp="1"/>
          </p:cNvSpPr>
          <p:nvPr>
            <p:ph type="title"/>
          </p:nvPr>
        </p:nvSpPr>
        <p:spPr>
          <a:xfrm>
            <a:off x="4973433" y="270600"/>
            <a:ext cx="6267600" cy="777150"/>
          </a:xfrm>
        </p:spPr>
        <p:txBody>
          <a:bodyPr/>
          <a:lstStyle/>
          <a:p>
            <a:pPr algn="ctr"/>
            <a:r>
              <a:rPr lang="en-US" sz="2800" dirty="0"/>
              <a:t>SIGNIFICANCE</a:t>
            </a:r>
            <a:endParaRPr lang="en-IN" sz="2800" dirty="0"/>
          </a:p>
        </p:txBody>
      </p:sp>
      <p:sp>
        <p:nvSpPr>
          <p:cNvPr id="3" name="Subtitle 2">
            <a:extLst>
              <a:ext uri="{FF2B5EF4-FFF2-40B4-BE49-F238E27FC236}">
                <a16:creationId xmlns:a16="http://schemas.microsoft.com/office/drawing/2014/main" id="{84AA2120-6AD1-4474-8A76-749DA75803E1}"/>
              </a:ext>
            </a:extLst>
          </p:cNvPr>
          <p:cNvSpPr>
            <a:spLocks noGrp="1"/>
          </p:cNvSpPr>
          <p:nvPr>
            <p:ph type="subTitle" idx="1"/>
          </p:nvPr>
        </p:nvSpPr>
        <p:spPr>
          <a:xfrm>
            <a:off x="4448175" y="885826"/>
            <a:ext cx="7620000" cy="2971800"/>
          </a:xfrm>
        </p:spPr>
        <p:txBody>
          <a:bodyPr/>
          <a:lstStyle/>
          <a:p>
            <a:pPr algn="l"/>
            <a:r>
              <a:rPr lang="en-US" sz="2000" dirty="0"/>
              <a:t>	By analyzing the impact of renewable energy generation on carbon emissions reduction and examining the disparities in production, this project seeks to identify best practices and challenges. Understanding these variations is essential for informing policy decisions, fostering international cooperation, and accelerating the global transition to renewable energy, ultimately contributing to a more sustainable and resilient future.</a:t>
            </a:r>
            <a:endParaRPr lang="en-IN" sz="2000" dirty="0"/>
          </a:p>
        </p:txBody>
      </p:sp>
      <p:pic>
        <p:nvPicPr>
          <p:cNvPr id="7" name="Picture 6">
            <a:extLst>
              <a:ext uri="{FF2B5EF4-FFF2-40B4-BE49-F238E27FC236}">
                <a16:creationId xmlns:a16="http://schemas.microsoft.com/office/drawing/2014/main" id="{6BC93F92-4B2A-4AF5-BC8D-F28DB68F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 y="771525"/>
            <a:ext cx="3584316" cy="2657476"/>
          </a:xfrm>
          <a:prstGeom prst="rect">
            <a:avLst/>
          </a:prstGeom>
          <a:effectLst>
            <a:softEdge rad="127000"/>
          </a:effectLst>
        </p:spPr>
      </p:pic>
      <p:pic>
        <p:nvPicPr>
          <p:cNvPr id="9" name="Picture 8">
            <a:extLst>
              <a:ext uri="{FF2B5EF4-FFF2-40B4-BE49-F238E27FC236}">
                <a16:creationId xmlns:a16="http://schemas.microsoft.com/office/drawing/2014/main" id="{4CE85CFB-4226-4C5D-86EA-5DB662B1B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64" y="3857626"/>
            <a:ext cx="4620638" cy="2815547"/>
          </a:xfrm>
          <a:prstGeom prst="rect">
            <a:avLst/>
          </a:prstGeom>
          <a:effectLst>
            <a:softEdge rad="114300"/>
          </a:effectLst>
        </p:spPr>
      </p:pic>
      <p:sp>
        <p:nvSpPr>
          <p:cNvPr id="10" name="TextBox 9">
            <a:extLst>
              <a:ext uri="{FF2B5EF4-FFF2-40B4-BE49-F238E27FC236}">
                <a16:creationId xmlns:a16="http://schemas.microsoft.com/office/drawing/2014/main" id="{A2F48797-544E-4BBB-9510-6BF09148348F}"/>
              </a:ext>
            </a:extLst>
          </p:cNvPr>
          <p:cNvSpPr txBox="1"/>
          <p:nvPr/>
        </p:nvSpPr>
        <p:spPr>
          <a:xfrm>
            <a:off x="5330757" y="4124528"/>
            <a:ext cx="5910276" cy="1631216"/>
          </a:xfrm>
          <a:prstGeom prst="rect">
            <a:avLst/>
          </a:prstGeom>
          <a:noFill/>
        </p:spPr>
        <p:txBody>
          <a:bodyPr wrap="square" rtlCol="0">
            <a:spAutoFit/>
          </a:bodyPr>
          <a:lstStyle/>
          <a:p>
            <a:r>
              <a:rPr lang="en-US" sz="2000" dirty="0">
                <a:latin typeface="Montserrat" panose="00000500000000000000" pitchFamily="2" charset="0"/>
              </a:rPr>
              <a:t>As  a result, thoroughly analyzing the data of different regions helps us to predict with accuracy the carbon footprint of each nation, and consequently their individual responsibility.</a:t>
            </a:r>
            <a:endParaRPr lang="en-IN" sz="2000" dirty="0">
              <a:latin typeface="Montserrat" panose="00000500000000000000" pitchFamily="2" charset="0"/>
            </a:endParaRPr>
          </a:p>
        </p:txBody>
      </p:sp>
    </p:spTree>
    <p:extLst>
      <p:ext uri="{BB962C8B-B14F-4D97-AF65-F5344CB8AC3E}">
        <p14:creationId xmlns:p14="http://schemas.microsoft.com/office/powerpoint/2010/main" val="81007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6897-2338-4C06-A848-0B4407746BDF}"/>
              </a:ext>
            </a:extLst>
          </p:cNvPr>
          <p:cNvSpPr>
            <a:spLocks noGrp="1"/>
          </p:cNvSpPr>
          <p:nvPr>
            <p:ph type="title"/>
          </p:nvPr>
        </p:nvSpPr>
        <p:spPr/>
        <p:txBody>
          <a:bodyPr/>
          <a:lstStyle/>
          <a:p>
            <a:r>
              <a:rPr lang="en-US" dirty="0"/>
              <a:t>Relevant Sustainable Development Goals</a:t>
            </a:r>
            <a:br>
              <a:rPr lang="en-US" dirty="0"/>
            </a:br>
            <a:r>
              <a:rPr lang="en-US" dirty="0"/>
              <a:t>(SDGs)</a:t>
            </a:r>
            <a:endParaRPr lang="en-IN" dirty="0"/>
          </a:p>
        </p:txBody>
      </p:sp>
      <p:graphicFrame>
        <p:nvGraphicFramePr>
          <p:cNvPr id="7" name="Diagram 6">
            <a:extLst>
              <a:ext uri="{FF2B5EF4-FFF2-40B4-BE49-F238E27FC236}">
                <a16:creationId xmlns:a16="http://schemas.microsoft.com/office/drawing/2014/main" id="{45B9C02A-ECCD-429E-9673-50AAAFC7330C}"/>
              </a:ext>
            </a:extLst>
          </p:cNvPr>
          <p:cNvGraphicFramePr/>
          <p:nvPr>
            <p:extLst>
              <p:ext uri="{D42A27DB-BD31-4B8C-83A1-F6EECF244321}">
                <p14:modId xmlns:p14="http://schemas.microsoft.com/office/powerpoint/2010/main" val="4279928563"/>
              </p:ext>
            </p:extLst>
          </p:nvPr>
        </p:nvGraphicFramePr>
        <p:xfrm>
          <a:off x="957065" y="1759301"/>
          <a:ext cx="10277601" cy="428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D20F671B-7806-4044-B55A-BE2EEB527A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611" y="3009495"/>
            <a:ext cx="2352675" cy="1317498"/>
          </a:xfrm>
          <a:prstGeom prst="rect">
            <a:avLst/>
          </a:prstGeom>
          <a:effectLst>
            <a:innerShdw blurRad="63500" dist="50800" dir="2700000">
              <a:prstClr val="black">
                <a:alpha val="50000"/>
              </a:prstClr>
            </a:innerShdw>
            <a:softEdge rad="317500"/>
          </a:effectLst>
        </p:spPr>
      </p:pic>
      <p:pic>
        <p:nvPicPr>
          <p:cNvPr id="11" name="Picture 10">
            <a:extLst>
              <a:ext uri="{FF2B5EF4-FFF2-40B4-BE49-F238E27FC236}">
                <a16:creationId xmlns:a16="http://schemas.microsoft.com/office/drawing/2014/main" id="{E8292F78-2BE3-4362-99B6-331D97EAB3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4888" y="4732813"/>
            <a:ext cx="2352675" cy="1444350"/>
          </a:xfrm>
          <a:prstGeom prst="rect">
            <a:avLst/>
          </a:prstGeom>
          <a:effectLst>
            <a:innerShdw blurRad="63500" dist="50800" dir="2700000">
              <a:prstClr val="black">
                <a:alpha val="50000"/>
              </a:prstClr>
            </a:innerShdw>
            <a:softEdge rad="317500"/>
          </a:effectLst>
        </p:spPr>
      </p:pic>
      <p:pic>
        <p:nvPicPr>
          <p:cNvPr id="13" name="Picture 12">
            <a:extLst>
              <a:ext uri="{FF2B5EF4-FFF2-40B4-BE49-F238E27FC236}">
                <a16:creationId xmlns:a16="http://schemas.microsoft.com/office/drawing/2014/main" id="{9523B323-27B2-4720-A501-3EB643CCC8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4518" y="1325087"/>
            <a:ext cx="2857500" cy="1600200"/>
          </a:xfrm>
          <a:prstGeom prst="rect">
            <a:avLst/>
          </a:prstGeom>
          <a:effectLst>
            <a:softEdge rad="317500"/>
          </a:effectLst>
        </p:spPr>
      </p:pic>
      <p:pic>
        <p:nvPicPr>
          <p:cNvPr id="15" name="Picture 14">
            <a:extLst>
              <a:ext uri="{FF2B5EF4-FFF2-40B4-BE49-F238E27FC236}">
                <a16:creationId xmlns:a16="http://schemas.microsoft.com/office/drawing/2014/main" id="{69324C59-8676-483E-A3BF-B990B12FFF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52995" y="1453674"/>
            <a:ext cx="2574487" cy="1471613"/>
          </a:xfrm>
          <a:prstGeom prst="rect">
            <a:avLst/>
          </a:prstGeom>
          <a:effectLst>
            <a:softEdge rad="317500"/>
          </a:effectLst>
        </p:spPr>
      </p:pic>
      <p:pic>
        <p:nvPicPr>
          <p:cNvPr id="17" name="Picture 16">
            <a:extLst>
              <a:ext uri="{FF2B5EF4-FFF2-40B4-BE49-F238E27FC236}">
                <a16:creationId xmlns:a16="http://schemas.microsoft.com/office/drawing/2014/main" id="{9F75FA75-331F-482E-821A-C6D160CAC0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96387" y="2925287"/>
            <a:ext cx="2619375" cy="1743075"/>
          </a:xfrm>
          <a:prstGeom prst="rect">
            <a:avLst/>
          </a:prstGeom>
          <a:effectLst>
            <a:softEdge rad="317500"/>
          </a:effectLst>
        </p:spPr>
      </p:pic>
      <p:pic>
        <p:nvPicPr>
          <p:cNvPr id="19" name="Picture 18">
            <a:extLst>
              <a:ext uri="{FF2B5EF4-FFF2-40B4-BE49-F238E27FC236}">
                <a16:creationId xmlns:a16="http://schemas.microsoft.com/office/drawing/2014/main" id="{F8565DFE-30D3-4D40-BA57-3317BC75F33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96387" y="4819649"/>
            <a:ext cx="2619376" cy="1228725"/>
          </a:xfrm>
          <a:prstGeom prst="rect">
            <a:avLst/>
          </a:prstGeom>
          <a:effectLst>
            <a:softEdge rad="317500"/>
          </a:effectLst>
        </p:spPr>
      </p:pic>
    </p:spTree>
    <p:extLst>
      <p:ext uri="{BB962C8B-B14F-4D97-AF65-F5344CB8AC3E}">
        <p14:creationId xmlns:p14="http://schemas.microsoft.com/office/powerpoint/2010/main" val="53743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77AEA8-6F81-40B7-BB41-EC547BA5D5D0}"/>
              </a:ext>
            </a:extLst>
          </p:cNvPr>
          <p:cNvSpPr>
            <a:spLocks noGrp="1"/>
          </p:cNvSpPr>
          <p:nvPr>
            <p:ph type="body" idx="1"/>
          </p:nvPr>
        </p:nvSpPr>
        <p:spPr>
          <a:xfrm>
            <a:off x="950967" y="725433"/>
            <a:ext cx="8393058" cy="989067"/>
          </a:xfrm>
        </p:spPr>
        <p:txBody>
          <a:bodyPr/>
          <a:lstStyle/>
          <a:p>
            <a:r>
              <a:rPr lang="en-US" sz="2800" dirty="0"/>
              <a:t>DATA COLLECTION</a:t>
            </a:r>
            <a:endParaRPr lang="en-IN" sz="2800" dirty="0"/>
          </a:p>
        </p:txBody>
      </p:sp>
      <p:sp>
        <p:nvSpPr>
          <p:cNvPr id="3" name="TextBox 2">
            <a:extLst>
              <a:ext uri="{FF2B5EF4-FFF2-40B4-BE49-F238E27FC236}">
                <a16:creationId xmlns:a16="http://schemas.microsoft.com/office/drawing/2014/main" id="{6B7C0057-8F1A-4DFE-87AE-87DB75D65D67}"/>
              </a:ext>
            </a:extLst>
          </p:cNvPr>
          <p:cNvSpPr txBox="1"/>
          <p:nvPr/>
        </p:nvSpPr>
        <p:spPr>
          <a:xfrm>
            <a:off x="1666875" y="2390775"/>
            <a:ext cx="9763125" cy="923330"/>
          </a:xfrm>
          <a:prstGeom prst="rect">
            <a:avLst/>
          </a:prstGeom>
          <a:noFill/>
        </p:spPr>
        <p:txBody>
          <a:bodyPr wrap="square" rtlCol="0">
            <a:spAutoFit/>
          </a:bodyPr>
          <a:lstStyle/>
          <a:p>
            <a:r>
              <a:rPr lang="en-US" sz="1800" dirty="0">
                <a:latin typeface="Montserrat" panose="00000500000000000000" pitchFamily="2" charset="0"/>
              </a:rPr>
              <a:t>Data Source:</a:t>
            </a:r>
            <a:r>
              <a:rPr lang="en-IN" sz="1800" dirty="0">
                <a:latin typeface="Montserrat" panose="00000500000000000000" pitchFamily="2" charset="0"/>
              </a:rPr>
              <a:t>	Taken from Kaggle. Several features present which enable us to 		study in-depth about the relationship between energy production </a:t>
            </a:r>
          </a:p>
          <a:p>
            <a:r>
              <a:rPr lang="en-IN" sz="1800" dirty="0">
                <a:latin typeface="Montserrat" panose="00000500000000000000" pitchFamily="2" charset="0"/>
              </a:rPr>
              <a:t>		and carbon emissions.</a:t>
            </a:r>
            <a:endParaRPr lang="en-US" sz="1800" dirty="0">
              <a:latin typeface="Montserrat" panose="00000500000000000000" pitchFamily="2" charset="0"/>
            </a:endParaRPr>
          </a:p>
        </p:txBody>
      </p:sp>
      <p:pic>
        <p:nvPicPr>
          <p:cNvPr id="5" name="Picture 4">
            <a:extLst>
              <a:ext uri="{FF2B5EF4-FFF2-40B4-BE49-F238E27FC236}">
                <a16:creationId xmlns:a16="http://schemas.microsoft.com/office/drawing/2014/main" id="{B1AB6EEE-7EE6-449A-9ED8-70B1E8EE3A93}"/>
              </a:ext>
            </a:extLst>
          </p:cNvPr>
          <p:cNvPicPr>
            <a:picLocks noChangeAspect="1"/>
          </p:cNvPicPr>
          <p:nvPr/>
        </p:nvPicPr>
        <p:blipFill>
          <a:blip r:embed="rId2"/>
          <a:stretch>
            <a:fillRect/>
          </a:stretch>
        </p:blipFill>
        <p:spPr>
          <a:xfrm>
            <a:off x="2521910" y="3543895"/>
            <a:ext cx="7148179" cy="3133129"/>
          </a:xfrm>
          <a:prstGeom prst="rect">
            <a:avLst/>
          </a:prstGeom>
        </p:spPr>
      </p:pic>
    </p:spTree>
    <p:extLst>
      <p:ext uri="{BB962C8B-B14F-4D97-AF65-F5344CB8AC3E}">
        <p14:creationId xmlns:p14="http://schemas.microsoft.com/office/powerpoint/2010/main" val="158586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8113"/>
            <a:ext cx="10410825" cy="728662"/>
          </a:xfrm>
          <a:solidFill>
            <a:schemeClr val="bg1">
              <a:lumMod val="95000"/>
            </a:schemeClr>
          </a:solidFill>
        </p:spPr>
        <p:txBody>
          <a:bodyPr/>
          <a:lstStyle/>
          <a:p>
            <a:r>
              <a:rPr lang="en-US" dirty="0">
                <a:solidFill>
                  <a:schemeClr val="bg2">
                    <a:lumMod val="50000"/>
                  </a:schemeClr>
                </a:solidFill>
              </a:rPr>
              <a:t>Data Preprocessing</a:t>
            </a:r>
            <a:endParaRPr lang="en-IN" dirty="0">
              <a:solidFill>
                <a:schemeClr val="bg2">
                  <a:lumMod val="50000"/>
                </a:schemeClr>
              </a:solidFill>
            </a:endParaRPr>
          </a:p>
        </p:txBody>
      </p:sp>
      <p:sp>
        <p:nvSpPr>
          <p:cNvPr id="4" name="TextBox 3">
            <a:extLst>
              <a:ext uri="{FF2B5EF4-FFF2-40B4-BE49-F238E27FC236}">
                <a16:creationId xmlns:a16="http://schemas.microsoft.com/office/drawing/2014/main" id="{78C67B97-EA1B-44B5-82F0-84C2A768DED2}"/>
              </a:ext>
            </a:extLst>
          </p:cNvPr>
          <p:cNvSpPr txBox="1"/>
          <p:nvPr/>
        </p:nvSpPr>
        <p:spPr>
          <a:xfrm>
            <a:off x="400050" y="1102489"/>
            <a:ext cx="5038725" cy="2862322"/>
          </a:xfrm>
          <a:prstGeom prst="rect">
            <a:avLst/>
          </a:prstGeom>
          <a:solidFill>
            <a:srgbClr val="92D050"/>
          </a:solidFill>
        </p:spPr>
        <p:txBody>
          <a:bodyPr wrap="square" rtlCol="0">
            <a:spAutoFit/>
          </a:bodyPr>
          <a:lstStyle/>
          <a:p>
            <a:pPr marL="285750" indent="-285750">
              <a:buFont typeface="Arial" panose="020B0604020202020204" pitchFamily="34" charset="0"/>
              <a:buChar char="•"/>
            </a:pPr>
            <a:r>
              <a:rPr lang="en-IN" sz="1800" dirty="0">
                <a:solidFill>
                  <a:schemeClr val="tx1">
                    <a:lumMod val="95000"/>
                    <a:lumOff val="5000"/>
                  </a:schemeClr>
                </a:solidFill>
                <a:latin typeface="Montserrat" panose="00000500000000000000" pitchFamily="2" charset="0"/>
              </a:rPr>
              <a:t>Handling Missing Values: Techniques include removing, imputing, or interpolating missing data.</a:t>
            </a:r>
          </a:p>
          <a:p>
            <a:pPr marL="285750" indent="-285750">
              <a:buFont typeface="Arial" panose="020B0604020202020204" pitchFamily="34" charset="0"/>
              <a:buChar char="•"/>
            </a:pPr>
            <a:r>
              <a:rPr lang="en-IN" sz="1800" dirty="0">
                <a:solidFill>
                  <a:schemeClr val="tx1">
                    <a:lumMod val="95000"/>
                    <a:lumOff val="5000"/>
                  </a:schemeClr>
                </a:solidFill>
                <a:latin typeface="Montserrat" panose="00000500000000000000" pitchFamily="2" charset="0"/>
              </a:rPr>
              <a:t>Removing Duplicates: Identifying and removing duplicate records.</a:t>
            </a:r>
          </a:p>
          <a:p>
            <a:pPr marL="285750" indent="-285750">
              <a:buFont typeface="Arial" panose="020B0604020202020204" pitchFamily="34" charset="0"/>
              <a:buChar char="•"/>
            </a:pPr>
            <a:r>
              <a:rPr lang="en-IN" sz="1800" dirty="0">
                <a:solidFill>
                  <a:schemeClr val="tx1">
                    <a:lumMod val="95000"/>
                    <a:lumOff val="5000"/>
                  </a:schemeClr>
                </a:solidFill>
                <a:latin typeface="Montserrat" panose="00000500000000000000" pitchFamily="2" charset="0"/>
              </a:rPr>
              <a:t>Correcting Errors: Fixing inaccuracies or inconsistencies in the data.</a:t>
            </a:r>
          </a:p>
          <a:p>
            <a:pPr marL="285750" indent="-285750">
              <a:buFont typeface="Arial" panose="020B0604020202020204" pitchFamily="34" charset="0"/>
              <a:buChar char="•"/>
            </a:pPr>
            <a:r>
              <a:rPr lang="en-IN" sz="1800" dirty="0">
                <a:solidFill>
                  <a:schemeClr val="tx1">
                    <a:lumMod val="95000"/>
                    <a:lumOff val="5000"/>
                  </a:schemeClr>
                </a:solidFill>
                <a:latin typeface="Montserrat" panose="00000500000000000000" pitchFamily="2" charset="0"/>
              </a:rPr>
              <a:t>Outlier Detection: Identifying and handling outliers that can skew analysis.</a:t>
            </a:r>
          </a:p>
        </p:txBody>
      </p:sp>
      <p:pic>
        <p:nvPicPr>
          <p:cNvPr id="9" name="Picture 8">
            <a:extLst>
              <a:ext uri="{FF2B5EF4-FFF2-40B4-BE49-F238E27FC236}">
                <a16:creationId xmlns:a16="http://schemas.microsoft.com/office/drawing/2014/main" id="{E45A3D1E-7CDA-4A85-A7F1-F0926BA284C8}"/>
              </a:ext>
            </a:extLst>
          </p:cNvPr>
          <p:cNvPicPr>
            <a:picLocks noChangeAspect="1"/>
          </p:cNvPicPr>
          <p:nvPr/>
        </p:nvPicPr>
        <p:blipFill>
          <a:blip r:embed="rId2"/>
          <a:stretch>
            <a:fillRect/>
          </a:stretch>
        </p:blipFill>
        <p:spPr>
          <a:xfrm>
            <a:off x="6257925" y="896815"/>
            <a:ext cx="5695950" cy="2994920"/>
          </a:xfrm>
          <a:prstGeom prst="rect">
            <a:avLst/>
          </a:prstGeom>
        </p:spPr>
      </p:pic>
      <p:pic>
        <p:nvPicPr>
          <p:cNvPr id="11" name="Picture 10">
            <a:extLst>
              <a:ext uri="{FF2B5EF4-FFF2-40B4-BE49-F238E27FC236}">
                <a16:creationId xmlns:a16="http://schemas.microsoft.com/office/drawing/2014/main" id="{30D283C9-95AE-4160-8E7A-F5B49628B817}"/>
              </a:ext>
            </a:extLst>
          </p:cNvPr>
          <p:cNvPicPr>
            <a:picLocks noChangeAspect="1"/>
          </p:cNvPicPr>
          <p:nvPr/>
        </p:nvPicPr>
        <p:blipFill>
          <a:blip r:embed="rId3"/>
          <a:stretch>
            <a:fillRect/>
          </a:stretch>
        </p:blipFill>
        <p:spPr>
          <a:xfrm>
            <a:off x="6257925" y="3891735"/>
            <a:ext cx="5695950" cy="571550"/>
          </a:xfrm>
          <a:prstGeom prst="rect">
            <a:avLst/>
          </a:prstGeom>
        </p:spPr>
      </p:pic>
      <p:pic>
        <p:nvPicPr>
          <p:cNvPr id="13" name="Picture 12">
            <a:extLst>
              <a:ext uri="{FF2B5EF4-FFF2-40B4-BE49-F238E27FC236}">
                <a16:creationId xmlns:a16="http://schemas.microsoft.com/office/drawing/2014/main" id="{DD5ABB1B-5830-42FA-988B-44B8261B8A39}"/>
              </a:ext>
            </a:extLst>
          </p:cNvPr>
          <p:cNvPicPr>
            <a:picLocks noChangeAspect="1"/>
          </p:cNvPicPr>
          <p:nvPr/>
        </p:nvPicPr>
        <p:blipFill>
          <a:blip r:embed="rId4"/>
          <a:stretch>
            <a:fillRect/>
          </a:stretch>
        </p:blipFill>
        <p:spPr>
          <a:xfrm>
            <a:off x="6257925" y="4463285"/>
            <a:ext cx="5695950" cy="579170"/>
          </a:xfrm>
          <a:prstGeom prst="rect">
            <a:avLst/>
          </a:prstGeom>
        </p:spPr>
      </p:pic>
      <p:pic>
        <p:nvPicPr>
          <p:cNvPr id="15" name="Picture 14">
            <a:extLst>
              <a:ext uri="{FF2B5EF4-FFF2-40B4-BE49-F238E27FC236}">
                <a16:creationId xmlns:a16="http://schemas.microsoft.com/office/drawing/2014/main" id="{F92BCFFB-6ED1-429F-97AA-326531529F91}"/>
              </a:ext>
            </a:extLst>
          </p:cNvPr>
          <p:cNvPicPr>
            <a:picLocks noChangeAspect="1"/>
          </p:cNvPicPr>
          <p:nvPr/>
        </p:nvPicPr>
        <p:blipFill>
          <a:blip r:embed="rId5"/>
          <a:stretch>
            <a:fillRect/>
          </a:stretch>
        </p:blipFill>
        <p:spPr>
          <a:xfrm>
            <a:off x="652951" y="4053597"/>
            <a:ext cx="5357324" cy="2804403"/>
          </a:xfrm>
          <a:prstGeom prst="rect">
            <a:avLst/>
          </a:prstGeom>
        </p:spPr>
      </p:pic>
    </p:spTree>
    <p:extLst>
      <p:ext uri="{BB962C8B-B14F-4D97-AF65-F5344CB8AC3E}">
        <p14:creationId xmlns:p14="http://schemas.microsoft.com/office/powerpoint/2010/main" val="21818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idx="1"/>
          </p:nvPr>
        </p:nvSpPr>
        <p:spPr/>
        <p:txBody>
          <a:bodyP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r>
              <a:rPr lang="en-US" dirty="0"/>
              <a:t>                                                                                                                                                                               </a:t>
            </a:r>
            <a:endParaRPr lang="en-IN" dirty="0"/>
          </a:p>
        </p:txBody>
      </p:sp>
      <p:sp>
        <p:nvSpPr>
          <p:cNvPr id="7" name="Title 6">
            <a:extLst>
              <a:ext uri="{FF2B5EF4-FFF2-40B4-BE49-F238E27FC236}">
                <a16:creationId xmlns:a16="http://schemas.microsoft.com/office/drawing/2014/main" id="{921EB750-C3AB-49A1-BD1B-5D5C6631CCF0}"/>
              </a:ext>
            </a:extLst>
          </p:cNvPr>
          <p:cNvSpPr>
            <a:spLocks noGrp="1"/>
          </p:cNvSpPr>
          <p:nvPr>
            <p:ph type="title" idx="4"/>
          </p:nvPr>
        </p:nvSpPr>
        <p:spPr>
          <a:xfrm>
            <a:off x="0" y="132766"/>
            <a:ext cx="11234800" cy="862800"/>
          </a:xfrm>
          <a:solidFill>
            <a:schemeClr val="accent3">
              <a:lumMod val="50000"/>
            </a:schemeClr>
          </a:solidFill>
        </p:spPr>
        <p:txBody>
          <a:bodyPr/>
          <a:lstStyle/>
          <a:p>
            <a:r>
              <a:rPr lang="en-US" dirty="0">
                <a:solidFill>
                  <a:schemeClr val="bg1">
                    <a:lumMod val="85000"/>
                  </a:schemeClr>
                </a:solidFill>
              </a:rPr>
              <a:t>COMPARISON BETWEEN DIFFERENT ENERGY SOURCES</a:t>
            </a:r>
            <a:endParaRPr lang="en-IN" dirty="0">
              <a:solidFill>
                <a:schemeClr val="bg1">
                  <a:lumMod val="85000"/>
                </a:schemeClr>
              </a:solidFill>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4216"/>
            <a:ext cx="6096000" cy="4730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AE399E24-24D8-497F-AF46-194A1DFF07D7}"/>
              </a:ext>
            </a:extLst>
          </p:cNvPr>
          <p:cNvPicPr>
            <a:picLocks noChangeAspect="1"/>
          </p:cNvPicPr>
          <p:nvPr/>
        </p:nvPicPr>
        <p:blipFill>
          <a:blip r:embed="rId3"/>
          <a:stretch>
            <a:fillRect/>
          </a:stretch>
        </p:blipFill>
        <p:spPr>
          <a:xfrm>
            <a:off x="6381749" y="995566"/>
            <a:ext cx="5810251" cy="2918713"/>
          </a:xfrm>
          <a:prstGeom prst="rect">
            <a:avLst/>
          </a:prstGeom>
        </p:spPr>
      </p:pic>
      <p:sp>
        <p:nvSpPr>
          <p:cNvPr id="12" name="TextBox 11">
            <a:extLst>
              <a:ext uri="{FF2B5EF4-FFF2-40B4-BE49-F238E27FC236}">
                <a16:creationId xmlns:a16="http://schemas.microsoft.com/office/drawing/2014/main" id="{2714496D-2319-4DD6-8344-FD523F50659A}"/>
              </a:ext>
            </a:extLst>
          </p:cNvPr>
          <p:cNvSpPr txBox="1"/>
          <p:nvPr/>
        </p:nvSpPr>
        <p:spPr>
          <a:xfrm>
            <a:off x="6496050" y="4257675"/>
            <a:ext cx="5429250" cy="1200329"/>
          </a:xfrm>
          <a:prstGeom prst="rect">
            <a:avLst/>
          </a:prstGeom>
          <a:noFill/>
        </p:spPr>
        <p:txBody>
          <a:bodyPr wrap="square" rtlCol="0">
            <a:spAutoFit/>
          </a:bodyPr>
          <a:lstStyle/>
          <a:p>
            <a:r>
              <a:rPr lang="en-US" sz="1800" dirty="0">
                <a:latin typeface="Montserrat" panose="00000500000000000000" pitchFamily="2" charset="0"/>
              </a:rPr>
              <a:t>This plot the bar graph for electricity consumption from multiple sources vs Year.</a:t>
            </a:r>
          </a:p>
          <a:p>
            <a:endParaRPr lang="en-US" sz="1800" dirty="0">
              <a:latin typeface="Montserrat" panose="00000500000000000000" pitchFamily="2" charset="0"/>
            </a:endParaRPr>
          </a:p>
          <a:p>
            <a:r>
              <a:rPr lang="en-US" sz="1800" dirty="0">
                <a:latin typeface="Montserrat" panose="00000500000000000000" pitchFamily="2" charset="0"/>
              </a:rPr>
              <a:t>Includes data for all regions.</a:t>
            </a:r>
          </a:p>
        </p:txBody>
      </p:sp>
    </p:spTree>
    <p:extLst>
      <p:ext uri="{BB962C8B-B14F-4D97-AF65-F5344CB8AC3E}">
        <p14:creationId xmlns:p14="http://schemas.microsoft.com/office/powerpoint/2010/main" val="2994656539"/>
      </p:ext>
    </p:extLst>
  </p:cSld>
  <p:clrMapOvr>
    <a:masterClrMapping/>
  </p:clrMapOvr>
</p:sld>
</file>

<file path=ppt/theme/theme1.xml><?xml version="1.0" encoding="utf-8"?>
<a:theme xmlns:a="http://schemas.openxmlformats.org/drawingml/2006/main" name="Minimalist Green Slides by Slidesgo">
  <a:themeElements>
    <a:clrScheme name="Simple Light">
      <a:dk1>
        <a:srgbClr val="000000"/>
      </a:dk1>
      <a:lt1>
        <a:srgbClr val="FFFFFF"/>
      </a:lt1>
      <a:dk2>
        <a:srgbClr val="A6BFA5"/>
      </a:dk2>
      <a:lt2>
        <a:srgbClr val="C9D8C8"/>
      </a:lt2>
      <a:accent1>
        <a:srgbClr val="161922"/>
      </a:accent1>
      <a:accent2>
        <a:srgbClr val="FFFFFF"/>
      </a:accent2>
      <a:accent3>
        <a:srgbClr val="A6BFA5"/>
      </a:accent3>
      <a:accent4>
        <a:srgbClr val="C9D8C8"/>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nagement Consulting Toolkit by Slidesgo">
  <a:themeElements>
    <a:clrScheme name="Simple Light">
      <a:dk1>
        <a:srgbClr val="000000"/>
      </a:dk1>
      <a:lt1>
        <a:srgbClr val="FFFFFF"/>
      </a:lt1>
      <a:dk2>
        <a:srgbClr val="0E835C"/>
      </a:dk2>
      <a:lt2>
        <a:srgbClr val="EFEFEF"/>
      </a:lt2>
      <a:accent1>
        <a:srgbClr val="06503D"/>
      </a:accent1>
      <a:accent2>
        <a:srgbClr val="000000"/>
      </a:accent2>
      <a:accent3>
        <a:srgbClr val="0E835C"/>
      </a:accent3>
      <a:accent4>
        <a:srgbClr val="EFEFEF"/>
      </a:accent4>
      <a:accent5>
        <a:srgbClr val="06503D"/>
      </a:accent5>
      <a:accent6>
        <a:srgbClr val="000000"/>
      </a:accent6>
      <a:hlink>
        <a:srgbClr val="0A5E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Green Slides _ by Slidesgo</Template>
  <TotalTime>572</TotalTime>
  <Words>1941</Words>
  <Application>Microsoft Office PowerPoint</Application>
  <PresentationFormat>Widescreen</PresentationFormat>
  <Paragraphs>205</Paragraphs>
  <Slides>28</Slides>
  <Notes>0</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28</vt:i4>
      </vt:variant>
    </vt:vector>
  </HeadingPairs>
  <TitlesOfParts>
    <vt:vector size="47" baseType="lpstr">
      <vt:lpstr>Arial</vt:lpstr>
      <vt:lpstr>Cambria Math</vt:lpstr>
      <vt:lpstr>Didact Gothic</vt:lpstr>
      <vt:lpstr>Fira Sans Extra Condensed Medium</vt:lpstr>
      <vt:lpstr>Inter</vt:lpstr>
      <vt:lpstr>Lucida Calligraphy</vt:lpstr>
      <vt:lpstr>Montserrat</vt:lpstr>
      <vt:lpstr>Montserrat SemiBold</vt:lpstr>
      <vt:lpstr>Playfair Display</vt:lpstr>
      <vt:lpstr>Playfair Display SemiBold</vt:lpstr>
      <vt:lpstr>Proxima Nova</vt:lpstr>
      <vt:lpstr>Proxima Nova Semibold</vt:lpstr>
      <vt:lpstr>Quicksand Medium</vt:lpstr>
      <vt:lpstr>Roboto Condensed Light</vt:lpstr>
      <vt:lpstr>Wingdings</vt:lpstr>
      <vt:lpstr>Minimalist Green Slides by Slidesgo</vt:lpstr>
      <vt:lpstr>Slidesgo Final Pages</vt:lpstr>
      <vt:lpstr>Management Consulting Toolkit by Slidesgo</vt:lpstr>
      <vt:lpstr>1_Slidesgo Final Pages</vt:lpstr>
      <vt:lpstr>DATA ANALYTICS INTERNSHIP 2024  Final Project Presentation</vt:lpstr>
      <vt:lpstr>TEAM MEMBERS</vt:lpstr>
      <vt:lpstr>INTRODUCTION</vt:lpstr>
      <vt:lpstr>PROBLEM STATEMENT</vt:lpstr>
      <vt:lpstr>SIGNIFICANCE</vt:lpstr>
      <vt:lpstr>Relevant Sustainable Development Goals (SDGs)</vt:lpstr>
      <vt:lpstr>PowerPoint Presentation</vt:lpstr>
      <vt:lpstr>Data Preprocessing</vt:lpstr>
      <vt:lpstr>COMPARISON BETWEEN DIFFERENT ENERGY SOURCES</vt:lpstr>
      <vt:lpstr>Bar Graphs of Nations:  COUNTRIES WITH BEST AND WORST HDI RANKINGS</vt:lpstr>
      <vt:lpstr>PowerPoint Presentation</vt:lpstr>
      <vt:lpstr>CODE WRITTEN</vt:lpstr>
      <vt:lpstr>SOME MORE ENERGY DISTRIBUTIONS</vt:lpstr>
      <vt:lpstr>PowerPoint Presentation</vt:lpstr>
      <vt:lpstr>ANALYSIS</vt:lpstr>
      <vt:lpstr>SOME MORE LINE PLOTS</vt:lpstr>
      <vt:lpstr>SOME MORE LINE PLOTS</vt:lpstr>
      <vt:lpstr>SCATTERPLOTS</vt:lpstr>
      <vt:lpstr>PowerPoint Presentation</vt:lpstr>
      <vt:lpstr>HYPOTHESIS DEVELOPMENT &amp; TESTING</vt:lpstr>
      <vt:lpstr>PowerPoint Presentation</vt:lpstr>
      <vt:lpstr>PowerPoint Presentation</vt:lpstr>
      <vt:lpstr>Interpretation of Results</vt:lpstr>
      <vt:lpstr>Conclusion</vt:lpstr>
      <vt:lpstr>Impact of Findings</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INTERNSHIP 2024</dc:title>
  <dc:creator>shivam bajpai</dc:creator>
  <cp:lastModifiedBy>shivam bajpai</cp:lastModifiedBy>
  <cp:revision>49</cp:revision>
  <dcterms:created xsi:type="dcterms:W3CDTF">2024-08-01T19:46:42Z</dcterms:created>
  <dcterms:modified xsi:type="dcterms:W3CDTF">2024-08-03T15:38:46Z</dcterms:modified>
</cp:coreProperties>
</file>