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6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6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8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E8B4-5ACA-4253-B2AC-B529D3ACA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D073-9AD4-4873-A8AB-C73CFED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98" y="499475"/>
            <a:ext cx="11216640" cy="1715588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EDA CAPSTONE PROJECT - 1</a:t>
            </a:r>
            <a:endParaRPr lang="en-US" sz="6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3405" y="2499360"/>
            <a:ext cx="9823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EDA ON HOTEL BOOKING ANALYSIS</a:t>
            </a:r>
            <a:endParaRPr lang="en-US" sz="4400" b="1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7314" y="5199018"/>
            <a:ext cx="344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Team – </a:t>
            </a:r>
            <a:r>
              <a:rPr lang="en-US" sz="2800" dirty="0" err="1" smtClean="0">
                <a:solidFill>
                  <a:srgbClr val="0070C0"/>
                </a:solidFill>
              </a:rPr>
              <a:t>Vipin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Kalia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469629"/>
            <a:ext cx="10515600" cy="8366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Total </a:t>
            </a:r>
            <a:r>
              <a:rPr lang="en-US" b="1" dirty="0">
                <a:solidFill>
                  <a:srgbClr val="FF0000"/>
                </a:solidFill>
              </a:rPr>
              <a:t>stays </a:t>
            </a:r>
            <a:r>
              <a:rPr lang="en-US" b="1" dirty="0" smtClean="0">
                <a:solidFill>
                  <a:srgbClr val="FF0000"/>
                </a:solidFill>
              </a:rPr>
              <a:t>in nights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476" y="972185"/>
            <a:ext cx="886736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1611" y="5502913"/>
            <a:ext cx="634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we can see, usually most of the guests stay for five nights.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rare number of guest who stay only 10-17 nights.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0"/>
            <a:ext cx="10515600" cy="113333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Different meals of both the hotels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09" y="1054963"/>
            <a:ext cx="4238896" cy="4483688"/>
          </a:xfrm>
        </p:spPr>
        <p:txBody>
          <a:bodyPr/>
          <a:lstStyle/>
          <a:p>
            <a:pPr algn="just"/>
            <a:r>
              <a:rPr lang="en-US" dirty="0" smtClean="0"/>
              <a:t>BB (Bread Butter) is in the high demand amongst the different meals of both the hotels.</a:t>
            </a:r>
          </a:p>
          <a:p>
            <a:pPr algn="just"/>
            <a:r>
              <a:rPr lang="en-US" dirty="0" smtClean="0"/>
              <a:t>SC has also in demand of City Hotel.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05" y="1133339"/>
            <a:ext cx="7384869" cy="53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Distribution Channel Volume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891" y="1512116"/>
            <a:ext cx="7524418" cy="3587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177" y="5468983"/>
            <a:ext cx="886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we can clearly see that the TA/TO is the most preferable choice by the guest.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7" y="146193"/>
            <a:ext cx="5598734" cy="6448781"/>
          </a:xfrm>
        </p:spPr>
      </p:pic>
      <p:sp>
        <p:nvSpPr>
          <p:cNvPr id="5" name="TextBox 4"/>
          <p:cNvSpPr txBox="1"/>
          <p:nvPr/>
        </p:nvSpPr>
        <p:spPr>
          <a:xfrm>
            <a:off x="6104709" y="348343"/>
            <a:ext cx="5564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Market Segment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4709" y="1564418"/>
            <a:ext cx="579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  <a:latin typeface="Roboto"/>
              </a:rPr>
              <a:t>Online TA has been used most frequently to book hotel by the </a:t>
            </a:r>
            <a:r>
              <a:rPr lang="en-US" b="1" dirty="0" smtClean="0">
                <a:solidFill>
                  <a:srgbClr val="212121"/>
                </a:solidFill>
                <a:latin typeface="Roboto"/>
              </a:rPr>
              <a:t>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21212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12121"/>
                </a:solidFill>
                <a:latin typeface="Roboto"/>
              </a:rPr>
              <a:t>Online TA/TO and Direct has approximately same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636" y="103777"/>
            <a:ext cx="6767407" cy="6593114"/>
          </a:xfrm>
        </p:spPr>
      </p:pic>
      <p:sp>
        <p:nvSpPr>
          <p:cNvPr id="5" name="TextBox 4"/>
          <p:cNvSpPr txBox="1"/>
          <p:nvPr/>
        </p:nvSpPr>
        <p:spPr>
          <a:xfrm>
            <a:off x="357052" y="1415175"/>
            <a:ext cx="4754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Lead-time and total stay is positively correlated means more is the stay of customer more will be the lead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ADR and total people ae highly correlated. That means more the people more will be ADR. High ADR means high revenue.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is_repeated_guest</a:t>
            </a:r>
            <a:r>
              <a:rPr lang="en-US" dirty="0" smtClean="0"/>
              <a:t> and </a:t>
            </a:r>
            <a:r>
              <a:rPr lang="en-US" dirty="0" err="1" smtClean="0"/>
              <a:t>previous_bookings</a:t>
            </a:r>
            <a:r>
              <a:rPr lang="en-US" dirty="0" smtClean="0"/>
              <a:t> </a:t>
            </a:r>
            <a:r>
              <a:rPr lang="en-US" dirty="0" err="1" smtClean="0"/>
              <a:t>Not_canceled</a:t>
            </a:r>
            <a:r>
              <a:rPr lang="en-US" dirty="0" smtClean="0"/>
              <a:t> has strong correlation. May be repeated guest are not more likely to cancel their bookings.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Conclusion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City </a:t>
            </a:r>
            <a:r>
              <a:rPr lang="en-US" dirty="0"/>
              <a:t>Hotel retains more number of guests.</a:t>
            </a:r>
          </a:p>
          <a:p>
            <a:r>
              <a:rPr lang="en-US" dirty="0" smtClean="0"/>
              <a:t>Room </a:t>
            </a:r>
            <a:r>
              <a:rPr lang="en-US" dirty="0"/>
              <a:t>Type A is the most preferred room type than others room type.</a:t>
            </a:r>
          </a:p>
          <a:p>
            <a:r>
              <a:rPr lang="en-US" dirty="0" smtClean="0"/>
              <a:t>Most </a:t>
            </a:r>
            <a:r>
              <a:rPr lang="en-US" dirty="0"/>
              <a:t>number of bookings are made in July and August as compared rest of the other months.</a:t>
            </a:r>
          </a:p>
          <a:p>
            <a:r>
              <a:rPr lang="en-US" dirty="0" smtClean="0"/>
              <a:t>City </a:t>
            </a:r>
            <a:r>
              <a:rPr lang="en-US" dirty="0"/>
              <a:t>Hotel generates more revenue and profit.</a:t>
            </a:r>
          </a:p>
          <a:p>
            <a:r>
              <a:rPr lang="en-US" dirty="0" smtClean="0"/>
              <a:t>Most </a:t>
            </a:r>
            <a:r>
              <a:rPr lang="en-US" dirty="0"/>
              <a:t>number of guest stays for 1-4 days in the hotels.</a:t>
            </a:r>
          </a:p>
          <a:p>
            <a:r>
              <a:rPr lang="en-US" dirty="0" smtClean="0"/>
              <a:t>New </a:t>
            </a:r>
            <a:r>
              <a:rPr lang="en-US" dirty="0"/>
              <a:t>guest tends to cancel bookings more than the repeated guests.</a:t>
            </a:r>
          </a:p>
          <a:p>
            <a:r>
              <a:rPr lang="en-US" dirty="0" smtClean="0"/>
              <a:t>More </a:t>
            </a:r>
            <a:r>
              <a:rPr lang="en-US" dirty="0"/>
              <a:t>cancellation are from City Hotel.</a:t>
            </a:r>
          </a:p>
          <a:p>
            <a:r>
              <a:rPr lang="en-US" dirty="0" smtClean="0"/>
              <a:t>Corporate </a:t>
            </a:r>
            <a:r>
              <a:rPr lang="en-US" dirty="0"/>
              <a:t>has the most percentage of repeated guest while TA/TO has the least whereas in the case of cancelled bookings TA/TO has the most percentage while Corporate has the least.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72" y="1219200"/>
            <a:ext cx="10685379" cy="4546970"/>
          </a:xfrm>
        </p:spPr>
      </p:pic>
    </p:spTree>
    <p:extLst>
      <p:ext uri="{BB962C8B-B14F-4D97-AF65-F5344CB8AC3E}">
        <p14:creationId xmlns:p14="http://schemas.microsoft.com/office/powerpoint/2010/main" val="37312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 Context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Have you ever wondered when the best time of year to book a hotel room is? Or the optimal length of stay in order to get the best daily rate? What if you wanted to predict whether or </a:t>
            </a:r>
            <a:r>
              <a:rPr lang="en-US" b="1" dirty="0" err="1"/>
              <a:t>nt</a:t>
            </a:r>
            <a:r>
              <a:rPr lang="en-US" b="1" dirty="0"/>
              <a:t> a hotel was likely to receive </a:t>
            </a:r>
            <a:r>
              <a:rPr lang="en-US" b="1" dirty="0" smtClean="0"/>
              <a:t>a </a:t>
            </a:r>
            <a:r>
              <a:rPr lang="en-US" b="1" dirty="0" smtClean="0"/>
              <a:t>disproportionately </a:t>
            </a:r>
            <a:r>
              <a:rPr lang="en-US" b="1" dirty="0"/>
              <a:t>high number of special requests? This hotel booking dataset can </a:t>
            </a:r>
            <a:r>
              <a:rPr lang="en-US" b="1" dirty="0" smtClean="0"/>
              <a:t>help you </a:t>
            </a:r>
            <a:r>
              <a:rPr lang="en-US" b="1" dirty="0"/>
              <a:t>explore those questions! This </a:t>
            </a:r>
            <a:r>
              <a:rPr lang="en-US" b="1" dirty="0" smtClean="0"/>
              <a:t>data </a:t>
            </a:r>
            <a:r>
              <a:rPr lang="en-US" b="1" dirty="0"/>
              <a:t>set contain booking information for a city hotel and a resort hotel, and includes information such as when the </a:t>
            </a:r>
            <a:r>
              <a:rPr lang="en-US" b="1" dirty="0" smtClean="0"/>
              <a:t>booking was </a:t>
            </a:r>
            <a:r>
              <a:rPr lang="en-US" b="1" dirty="0"/>
              <a:t>made</a:t>
            </a:r>
            <a:r>
              <a:rPr lang="en-US" b="1" dirty="0" smtClean="0"/>
              <a:t>, length </a:t>
            </a:r>
            <a:r>
              <a:rPr lang="en-US" b="1" dirty="0"/>
              <a:t>of stay, the number of adults, children, and/or babies, and the number of </a:t>
            </a:r>
            <a:r>
              <a:rPr lang="en-US" b="1" dirty="0" smtClean="0"/>
              <a:t>available </a:t>
            </a:r>
            <a:r>
              <a:rPr lang="en-US" b="1" dirty="0"/>
              <a:t>parking spaces</a:t>
            </a:r>
            <a:r>
              <a:rPr lang="en-US" b="1" dirty="0" smtClean="0"/>
              <a:t>, among </a:t>
            </a:r>
            <a:r>
              <a:rPr lang="en-US" b="1" dirty="0"/>
              <a:t>other things. All personally identifying information has been removed from the data. Explore and </a:t>
            </a:r>
            <a:r>
              <a:rPr lang="en-US" b="1" dirty="0" smtClean="0"/>
              <a:t>analysis </a:t>
            </a:r>
            <a:r>
              <a:rPr lang="en-US" b="1" dirty="0"/>
              <a:t>the data to discover important factors that govern the bookings.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829" y="138703"/>
            <a:ext cx="3995057" cy="108920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 Description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69" y="1102536"/>
            <a:ext cx="4531749" cy="5550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03" y="1102536"/>
            <a:ext cx="55626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8017" y="234496"/>
            <a:ext cx="1965960" cy="88890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Agenda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486" y="1123405"/>
            <a:ext cx="106941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We try to answer following questions for Hotel Booking: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Which Hotel Generates the highest revenues?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Which room type attracts the more guests?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Average of canceled and not canceled bookings?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Which are the effective months for hotels chain?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What is the average of the repeated guests?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What are the total stays in nights?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Which hotel meal is most preferable by the guests?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57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Total Revenue Generated by the Hotels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3937" y="1556881"/>
            <a:ext cx="5214938" cy="4157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889292"/>
            <a:ext cx="51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visualization clearly shows that the ‘City Hotel’ Generates the more revenue as compared to the Hotel ‘Resort Hotel’.</a:t>
            </a:r>
          </a:p>
        </p:txBody>
      </p:sp>
    </p:spTree>
    <p:extLst>
      <p:ext uri="{BB962C8B-B14F-4D97-AF65-F5344CB8AC3E}">
        <p14:creationId xmlns:p14="http://schemas.microsoft.com/office/powerpoint/2010/main" val="35506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424" y="384972"/>
            <a:ext cx="10515600" cy="7582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Which room type attracts the more guests?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536" y="829744"/>
            <a:ext cx="9620794" cy="44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9424" y="5296851"/>
            <a:ext cx="957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insights shows that Room Type ‘A’, ‘D’, ‘E’ provides the better services to the guests.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three room are the best choice by the guests.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Average of canceled and not canceled </a:t>
            </a:r>
            <a:r>
              <a:rPr lang="en-US" b="1" dirty="0" smtClean="0">
                <a:solidFill>
                  <a:srgbClr val="FF0000"/>
                </a:solidFill>
              </a:rPr>
              <a:t>bookings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34" y="780338"/>
            <a:ext cx="5024485" cy="2946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669" y="900112"/>
            <a:ext cx="6206822" cy="2955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503" y="4641669"/>
            <a:ext cx="10868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Percentage of cancelled booking is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This percentage of cancelled bookings can have impact the business.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98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9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Effective Months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064" y="1053738"/>
            <a:ext cx="7297634" cy="4824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382" y="2072641"/>
            <a:ext cx="40246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July, May and August are the most effective months among all 12.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As these above months are the vacations month so these months always have the higher chances for hotel bookings.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59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212" y="234497"/>
            <a:ext cx="10515600" cy="76698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Average of Repeated Guests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66" y="1094559"/>
            <a:ext cx="660586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9372" y="2623897"/>
            <a:ext cx="420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Less percentage of guests are repeated i.e., only 3.91%.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high chances of new guest to check-in the hotels.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676</TotalTime>
  <Words>677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Bodoni MT</vt:lpstr>
      <vt:lpstr>Calibri</vt:lpstr>
      <vt:lpstr>Calibri Light</vt:lpstr>
      <vt:lpstr>Roboto</vt:lpstr>
      <vt:lpstr>Wingdings</vt:lpstr>
      <vt:lpstr>Office Theme</vt:lpstr>
      <vt:lpstr>EDA CAPSTONE PROJECT - 1</vt:lpstr>
      <vt:lpstr>Problem Context</vt:lpstr>
      <vt:lpstr>Data Description</vt:lpstr>
      <vt:lpstr>Agenda</vt:lpstr>
      <vt:lpstr>Total Revenue Generated by the Hotels</vt:lpstr>
      <vt:lpstr>Which room type attracts the more guests? </vt:lpstr>
      <vt:lpstr>Average of canceled and not canceled bookings </vt:lpstr>
      <vt:lpstr>Effective Months</vt:lpstr>
      <vt:lpstr>Average of Repeated Guests</vt:lpstr>
      <vt:lpstr>Total stays in nights </vt:lpstr>
      <vt:lpstr>Different meals of both the hotels</vt:lpstr>
      <vt:lpstr>Distribution Channel Volume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CAPSTONE PROJECT - 1</dc:title>
  <dc:creator>hp</dc:creator>
  <cp:lastModifiedBy>hp</cp:lastModifiedBy>
  <cp:revision>33</cp:revision>
  <dcterms:created xsi:type="dcterms:W3CDTF">2023-06-26T15:51:59Z</dcterms:created>
  <dcterms:modified xsi:type="dcterms:W3CDTF">2023-06-27T16:57:07Z</dcterms:modified>
</cp:coreProperties>
</file>