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3CC-F502-45F6-8958-6AB6F6EFE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82B17-3498-4B54-A370-996A32659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0290B-A012-4D2F-805B-01FED050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84B3-F15C-4D01-ABA3-D07806084C0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C93B-E01C-4666-B84D-09801A6E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0070C-5E53-4D53-A889-F42D7666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0DC9-22BA-4295-B4B9-129CBD91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46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5A2D-0B70-4E19-AD79-EC6B30D2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73E4D-BBA4-4804-B163-C0F25FDC1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5C45-43FE-42F1-A091-439FEDB7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84B3-F15C-4D01-ABA3-D07806084C0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E959B-F048-4281-9767-1533719B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B15BC-6C5C-4B6E-AA72-9418266B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0DC9-22BA-4295-B4B9-129CBD91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1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5CCBA-712B-4685-BFB6-CDEBF25B8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12CE5-11B5-475F-B5C9-50218D15C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FA367-09F5-44AD-A7C3-E0236323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84B3-F15C-4D01-ABA3-D07806084C0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C6C64-F66B-489F-A054-4ED950CC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D80A-EBC1-40AE-A684-A212D766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0DC9-22BA-4295-B4B9-129CBD91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5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3718-28DF-4882-ADDB-E9581F3A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36C7-4736-4962-9CD9-6E18BED7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024E-3061-477D-83BA-A77D95F5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84B3-F15C-4D01-ABA3-D07806084C0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9F94-DEA8-4487-B449-75BB3D4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674F-06E3-4DC7-AA78-E9D9C45E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0DC9-22BA-4295-B4B9-129CBD91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8C41-88D5-4B01-B9E4-FA99EA59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D63D4-90E8-4559-A3AE-B40E6D83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BB0D-19F1-4DFB-8E0B-BE801DF9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84B3-F15C-4D01-ABA3-D07806084C0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1D49-6A5E-45B8-89DC-3A0C121D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2EB2-EDF5-4CBE-A319-7FC51EBC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0DC9-22BA-4295-B4B9-129CBD91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0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FFD-9A56-43B1-AF1C-2C6CE017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233C-B2F4-4E25-8983-57DB009A1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5F6D4-7D9F-4B9E-B4EC-AB3C460B3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8C8EE-8366-45ED-B040-B1041F37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84B3-F15C-4D01-ABA3-D07806084C0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1D54D-18CA-4524-887E-6F6017B1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454EF-30F5-49EE-B13A-59C338F5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0DC9-22BA-4295-B4B9-129CBD91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1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D2A4-3C80-4083-8C0B-12EE378D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58FE0-4480-4DCC-B27B-8BC7332E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A0652-08F1-4D6A-B54C-EFE0292C0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60F0E-934F-402A-96B3-0B57A6D74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E4FE9-110A-4FF4-A3E5-4AF4875C6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7C66C-AB34-4CF9-AD28-76EE4C54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84B3-F15C-4D01-ABA3-D07806084C0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9B007-E77E-433F-872F-0A03B3C8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562AB-D1C9-4C49-9B75-3B72F814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0DC9-22BA-4295-B4B9-129CBD91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86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67CB-6524-41DB-B0E2-488F2901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C46F5-23EB-449B-B875-7F9DDCF8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84B3-F15C-4D01-ABA3-D07806084C0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CBECB-8739-4DBA-BEA2-BADB7DC0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1CA7D-D605-4457-841E-D50E8E59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0DC9-22BA-4295-B4B9-129CBD91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0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6F14F-C1C0-40B5-9D39-FC21869B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84B3-F15C-4D01-ABA3-D07806084C0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078F3-B5D5-4DA6-8EB1-66E39E48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4D7F7-A13F-4428-9075-760C7C7B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0DC9-22BA-4295-B4B9-129CBD91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1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096C-54CD-4A49-9A23-F843F9F5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AA2D4-AF36-4968-A9CF-39AD8387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A58F3-E12B-4B8E-B366-AA7E2D28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C1105-5BD3-4DC3-91E5-2E0EEF52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84B3-F15C-4D01-ABA3-D07806084C0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9E868-1AD0-433D-9FF9-DD9E24A4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96787-CE9C-455C-A69A-AD4A2954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0DC9-22BA-4295-B4B9-129CBD91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2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095-5B81-44EE-973E-51507CB3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36E87-5FAA-4868-A220-8B9D7209D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05F68-9F09-46F2-86CA-AC3ACBA4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DC805-BCF1-4222-953A-9D683A10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84B3-F15C-4D01-ABA3-D07806084C0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E72A2-62D2-4305-AEE5-3978EE7D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0AFD3-F68B-4417-B2D3-6C54A202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0DC9-22BA-4295-B4B9-129CBD91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7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B2F56-A998-418E-956C-8BA852CA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D2FE6-10C2-45C0-8924-502A6996B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1E6A-979A-44D2-A72A-3A1B17632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84B3-F15C-4D01-ABA3-D07806084C0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2CC7-8B73-4679-B40C-1B90166AC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07C49-B297-4EC4-AC34-F7B9EC67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0DC9-22BA-4295-B4B9-129CBD91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2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lessons.com/lesson/mysql-clauses/" TargetMode="External"/><Relationship Id="rId2" Type="http://schemas.openxmlformats.org/officeDocument/2006/relationships/hyperlink" Target="https://www.splessons.com/lesson/mysql-func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D37A-5092-435B-9A82-7F6FE362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Subqueries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5E78E-DF29-4224-9D3E-3F53EE4C9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Diksha Nagpal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63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FF5B-0A0D-42C5-BD54-DAFC75F8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7D6A-1B1E-4D2F-900E-3F82387E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A subquery is a nested query where the result of one query can be used in another query via relational operator or </a:t>
            </a:r>
            <a:r>
              <a:rPr lang="en-US" b="0" i="0" u="sng" strike="noStrike" dirty="0">
                <a:effectLst/>
                <a:latin typeface="TimesNewRoman"/>
                <a:hlinkClick r:id="rId2" tooltip="MySQL Func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Aggregation Functions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TimesNewRoman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NewRoman"/>
              </a:rPr>
              <a:t>And a subquery must be enclosed with in parentheses and contain only one column in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enlo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NewRoman"/>
              </a:rPr>
              <a:t> clause if used in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enlo"/>
              </a:rPr>
              <a:t>where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NewRoman"/>
              </a:rPr>
              <a:t> clause.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NewRoman"/>
              </a:rPr>
              <a:t>An </a:t>
            </a: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  <a:latin typeface="TimesNewRoman"/>
                <a:hlinkClick r:id="rId3" tooltip="MySQL Clauses"/>
              </a:rPr>
              <a:t>Order By Clause</a:t>
            </a: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NewRoman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NewRoman"/>
              </a:rPr>
              <a:t>is not allowed in a subquery. And this can be nested within other subqueries.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NewRoman"/>
              </a:rPr>
              <a:t>Subquries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NewRoman"/>
              </a:rPr>
              <a:t> are used in 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  <a:latin typeface="Menlo"/>
                <a:hlinkClick r:id="rId3" tooltip="MySQL Clauses"/>
              </a:rPr>
              <a:t>Where</a:t>
            </a: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NewRoman"/>
              </a:rPr>
              <a:t>, 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  <a:latin typeface="Menlo"/>
                <a:hlinkClick r:id="rId3" tooltip="MySQL Clauses"/>
              </a:rPr>
              <a:t>Having</a:t>
            </a: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NewRoman"/>
              </a:rPr>
              <a:t>, from and in 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BD4147"/>
                </a:solidFill>
                <a:effectLst/>
                <a:latin typeface="Menlo"/>
              </a:rPr>
              <a:t>Select</a:t>
            </a: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NewRoman"/>
              </a:rPr>
              <a:t> clauses.</a:t>
            </a:r>
            <a:endParaRPr kumimoji="0" lang="en-US" altLang="en-US" sz="4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u="sng" dirty="0">
              <a:solidFill>
                <a:srgbClr val="333333"/>
              </a:solidFill>
              <a:latin typeface="TimesNew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8AD48F-B241-467D-A99B-35FFFDB99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7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7BB5-DF5F-4DEC-9986-3F9173EB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4AAEB"/>
                </a:solidFill>
                <a:effectLst/>
                <a:latin typeface="TimesNewRoman"/>
              </a:rPr>
              <a:t>Syntax</a:t>
            </a:r>
            <a:br>
              <a:rPr lang="en-IN" b="0" i="0" dirty="0">
                <a:solidFill>
                  <a:srgbClr val="04AAEB"/>
                </a:solidFill>
                <a:effectLst/>
                <a:latin typeface="TimesNew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1E18-B1A6-4D17-ABFD-EACD70B7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The syntax for MySQL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NewRoman"/>
              </a:rPr>
              <a:t>SubQueries</a:t>
            </a:r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 is as follows:</a:t>
            </a:r>
          </a:p>
          <a:p>
            <a:pPr algn="just"/>
            <a:b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Select &lt;column_name1&gt;,&lt;column_name2&gt; from &lt;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NewRoman"/>
              </a:rPr>
              <a:t>table_name</a:t>
            </a:r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&gt; where &lt;column_name2&gt; &lt;condition&gt; (select &lt;column_name2&gt; from &lt;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NewRoman"/>
              </a:rPr>
              <a:t>table_name</a:t>
            </a:r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&gt; where condition);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table name =&gt; Any accurate table in the database.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column name =&gt;The column names that are inserted in the table.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condition =&gt; Is a logic.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96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12B4-4254-43E8-A0AB-65539FEC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4AAEB"/>
                </a:solidFill>
                <a:effectLst/>
                <a:latin typeface="TimesNewRoman"/>
              </a:rPr>
              <a:t>Examples</a:t>
            </a:r>
            <a:br>
              <a:rPr lang="en-IN" b="0" i="0" dirty="0">
                <a:solidFill>
                  <a:srgbClr val="04AAEB"/>
                </a:solidFill>
                <a:effectLst/>
                <a:latin typeface="TimesNew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1EF5-015E-4678-8DD0-10F14614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mysql</a:t>
            </a:r>
            <a:r>
              <a:rPr lang="en-IN" dirty="0"/>
              <a:t>&gt; select </a:t>
            </a:r>
            <a:r>
              <a:rPr lang="en-IN" dirty="0" err="1"/>
              <a:t>emp_id,ename,sal</a:t>
            </a:r>
            <a:r>
              <a:rPr lang="en-IN" dirty="0"/>
              <a:t> from employee where salary &gt;(select salary from employee where </a:t>
            </a:r>
            <a:r>
              <a:rPr lang="en-IN" dirty="0" err="1"/>
              <a:t>ename</a:t>
            </a:r>
            <a:r>
              <a:rPr lang="en-IN" dirty="0"/>
              <a:t>='</a:t>
            </a:r>
            <a:r>
              <a:rPr lang="en-IN" dirty="0" err="1"/>
              <a:t>rambo</a:t>
            </a:r>
            <a:r>
              <a:rPr lang="en-IN" dirty="0"/>
              <a:t>');</a:t>
            </a:r>
          </a:p>
          <a:p>
            <a:r>
              <a:rPr lang="en-IN" dirty="0"/>
              <a:t>+--------+-------+-------+</a:t>
            </a:r>
          </a:p>
          <a:p>
            <a:r>
              <a:rPr lang="en-IN" dirty="0"/>
              <a:t>| </a:t>
            </a:r>
            <a:r>
              <a:rPr lang="en-IN" dirty="0" err="1"/>
              <a:t>emp_id</a:t>
            </a:r>
            <a:r>
              <a:rPr lang="en-IN" dirty="0"/>
              <a:t> | </a:t>
            </a:r>
            <a:r>
              <a:rPr lang="en-IN" dirty="0" err="1"/>
              <a:t>ename</a:t>
            </a:r>
            <a:r>
              <a:rPr lang="en-IN" dirty="0"/>
              <a:t> |salary |</a:t>
            </a:r>
          </a:p>
          <a:p>
            <a:r>
              <a:rPr lang="en-IN" dirty="0"/>
              <a:t>+--------+-------+-------+</a:t>
            </a:r>
          </a:p>
          <a:p>
            <a:r>
              <a:rPr lang="en-IN" dirty="0"/>
              <a:t>|   1003 | </a:t>
            </a:r>
            <a:r>
              <a:rPr lang="en-IN" dirty="0" err="1"/>
              <a:t>kate</a:t>
            </a:r>
            <a:r>
              <a:rPr lang="en-IN" dirty="0"/>
              <a:t>  | 14000 |</a:t>
            </a:r>
          </a:p>
          <a:p>
            <a:r>
              <a:rPr lang="en-IN" dirty="0"/>
              <a:t>|   1003 | </a:t>
            </a:r>
            <a:r>
              <a:rPr lang="en-IN" dirty="0" err="1"/>
              <a:t>jeo</a:t>
            </a:r>
            <a:r>
              <a:rPr lang="en-IN" dirty="0"/>
              <a:t>   | 14000 |</a:t>
            </a:r>
          </a:p>
          <a:p>
            <a:r>
              <a:rPr lang="en-IN" dirty="0"/>
              <a:t>|   1003 | </a:t>
            </a:r>
            <a:r>
              <a:rPr lang="en-IN" dirty="0" err="1"/>
              <a:t>finn</a:t>
            </a:r>
            <a:r>
              <a:rPr lang="en-IN" dirty="0"/>
              <a:t>  | 14000 |</a:t>
            </a:r>
          </a:p>
          <a:p>
            <a:r>
              <a:rPr lang="en-IN" dirty="0"/>
              <a:t>+--------+-------+-------+</a:t>
            </a:r>
          </a:p>
          <a:p>
            <a:r>
              <a:rPr lang="en-IN" dirty="0"/>
              <a:t>3 rows in set (0.08 sec)</a:t>
            </a:r>
          </a:p>
        </p:txBody>
      </p:sp>
    </p:spTree>
    <p:extLst>
      <p:ext uri="{BB962C8B-B14F-4D97-AF65-F5344CB8AC3E}">
        <p14:creationId xmlns:p14="http://schemas.microsoft.com/office/powerpoint/2010/main" val="309843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9955-B174-4C5F-8806-A1B79CA3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79AD-E388-4131-A75D-C3FFECDA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mysql</a:t>
            </a:r>
            <a:r>
              <a:rPr lang="en-IN" dirty="0"/>
              <a:t>&gt; select min(salary) from employee where salary=(select salary from employee where </a:t>
            </a:r>
            <a:r>
              <a:rPr lang="en-IN" dirty="0" err="1"/>
              <a:t>ename</a:t>
            </a:r>
            <a:r>
              <a:rPr lang="en-IN" dirty="0"/>
              <a:t>='</a:t>
            </a:r>
            <a:r>
              <a:rPr lang="en-IN" dirty="0" err="1"/>
              <a:t>rambo</a:t>
            </a:r>
            <a:r>
              <a:rPr lang="en-IN" dirty="0"/>
              <a:t>');</a:t>
            </a:r>
          </a:p>
          <a:p>
            <a:r>
              <a:rPr lang="en-IN" dirty="0"/>
              <a:t>+--------+-------+-------+--------+-----------+</a:t>
            </a:r>
          </a:p>
          <a:p>
            <a:r>
              <a:rPr lang="en-IN" dirty="0"/>
              <a:t>| </a:t>
            </a:r>
            <a:r>
              <a:rPr lang="en-IN" dirty="0" err="1"/>
              <a:t>emp_id</a:t>
            </a:r>
            <a:r>
              <a:rPr lang="en-IN" dirty="0"/>
              <a:t> | </a:t>
            </a:r>
            <a:r>
              <a:rPr lang="en-IN" dirty="0" err="1"/>
              <a:t>ename</a:t>
            </a:r>
            <a:r>
              <a:rPr lang="en-IN" dirty="0"/>
              <a:t> |salary | </a:t>
            </a:r>
            <a:r>
              <a:rPr lang="en-IN" dirty="0" err="1"/>
              <a:t>deptno</a:t>
            </a:r>
            <a:r>
              <a:rPr lang="en-IN" dirty="0"/>
              <a:t> | job       |</a:t>
            </a:r>
          </a:p>
          <a:p>
            <a:r>
              <a:rPr lang="en-IN" dirty="0"/>
              <a:t>+--------+-------+-------+--------+-----------+</a:t>
            </a:r>
          </a:p>
          <a:p>
            <a:r>
              <a:rPr lang="en-IN" dirty="0"/>
              <a:t>|   1002 | </a:t>
            </a:r>
            <a:r>
              <a:rPr lang="en-IN" dirty="0" err="1"/>
              <a:t>rambo</a:t>
            </a:r>
            <a:r>
              <a:rPr lang="en-IN" dirty="0"/>
              <a:t> | 13000 |     20 | salesman  |</a:t>
            </a:r>
          </a:p>
          <a:p>
            <a:r>
              <a:rPr lang="en-IN" dirty="0"/>
              <a:t>+--------+-------+-------+--------+-----------+</a:t>
            </a:r>
          </a:p>
          <a:p>
            <a:r>
              <a:rPr lang="en-IN" dirty="0"/>
              <a:t>1 rows in set (0.08 sec)</a:t>
            </a:r>
          </a:p>
        </p:txBody>
      </p:sp>
    </p:spTree>
    <p:extLst>
      <p:ext uri="{BB962C8B-B14F-4D97-AF65-F5344CB8AC3E}">
        <p14:creationId xmlns:p14="http://schemas.microsoft.com/office/powerpoint/2010/main" val="309358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TimesNewRoman</vt:lpstr>
      <vt:lpstr>Office Theme</vt:lpstr>
      <vt:lpstr>Subqueries</vt:lpstr>
      <vt:lpstr>Introduction</vt:lpstr>
      <vt:lpstr>Syntax </vt:lpstr>
      <vt:lpstr>Examples 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Subqueries</dc:title>
  <dc:creator>HP</dc:creator>
  <cp:lastModifiedBy>HP</cp:lastModifiedBy>
  <cp:revision>4</cp:revision>
  <dcterms:created xsi:type="dcterms:W3CDTF">2020-10-13T13:22:46Z</dcterms:created>
  <dcterms:modified xsi:type="dcterms:W3CDTF">2020-10-13T13:30:46Z</dcterms:modified>
</cp:coreProperties>
</file>