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E14C-5800-4627-ADE0-ED0EE86C2C6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31DF9-9B8A-4B95-A98E-BE3E596F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31DF9-9B8A-4B95-A98E-BE3E596F2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01EFA4-368F-45D8-B583-40369EDA68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CA99D-37E5-416B-A995-F8D6BF7DD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2CE8-B65E-4B93-A1D9-D209B6759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Data Science Challenge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B520-9B00-49CB-871B-2E76A9D1D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XGBoosters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960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66D3-0943-4D60-9C19-CD2641BB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F1BE-9588-467C-87CC-180B6F82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combine the result of LSTM and 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we get final output after filling 1s if any one of the start second is predicted by 1</a:t>
            </a:r>
          </a:p>
        </p:txBody>
      </p:sp>
    </p:spTree>
    <p:extLst>
      <p:ext uri="{BB962C8B-B14F-4D97-AF65-F5344CB8AC3E}">
        <p14:creationId xmlns:p14="http://schemas.microsoft.com/office/powerpoint/2010/main" val="88401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74FB-CBE0-4DFB-B6EA-8B99FA30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54CCA-7D82-4B2E-B978-2CB61A5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1843334"/>
            <a:ext cx="9827895" cy="44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0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60D8F-11B0-4048-B61E-EF76D2520FD6}"/>
              </a:ext>
            </a:extLst>
          </p:cNvPr>
          <p:cNvSpPr txBox="1"/>
          <p:nvPr/>
        </p:nvSpPr>
        <p:spPr>
          <a:xfrm>
            <a:off x="1724025" y="2828835"/>
            <a:ext cx="874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39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AFB9-2D99-4137-A89E-462DA10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F593-6B21-4DD8-86F0-71512DF2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Traditional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Engineering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 Evaluation</a:t>
            </a:r>
          </a:p>
          <a:p>
            <a:pPr marL="201168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Series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Engineering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 Evaluation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FFC6-791C-4C7D-9238-156776D4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moved to time series analysis?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D318800-2357-4736-A75D-C74928C0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9957" y="1946910"/>
            <a:ext cx="1187661" cy="40227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C58D44-1CC1-4848-A9DB-664D1C8990CC}"/>
              </a:ext>
            </a:extLst>
          </p:cNvPr>
          <p:cNvSpPr txBox="1"/>
          <p:nvPr/>
        </p:nvSpPr>
        <p:spPr>
          <a:xfrm>
            <a:off x="4238625" y="3059668"/>
            <a:ext cx="641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Category column contains consecutive 1’s and consecutive 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 past input values influence the present result</a:t>
            </a:r>
          </a:p>
        </p:txBody>
      </p:sp>
    </p:spTree>
    <p:extLst>
      <p:ext uri="{BB962C8B-B14F-4D97-AF65-F5344CB8AC3E}">
        <p14:creationId xmlns:p14="http://schemas.microsoft.com/office/powerpoint/2010/main" val="31903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F435-1FF5-47A0-887F-00B0F1A5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535DF7-A43F-43B8-B7D5-52CF2A0DA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311" b="-10119"/>
          <a:stretch/>
        </p:blipFill>
        <p:spPr>
          <a:xfrm>
            <a:off x="1097280" y="2895669"/>
            <a:ext cx="9704388" cy="24192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58578-99D5-418C-B165-82BAA5EBF66A}"/>
              </a:ext>
            </a:extLst>
          </p:cNvPr>
          <p:cNvGrpSpPr/>
          <p:nvPr/>
        </p:nvGrpSpPr>
        <p:grpSpPr>
          <a:xfrm>
            <a:off x="10801668" y="3562350"/>
            <a:ext cx="449162" cy="1248372"/>
            <a:chOff x="10372726" y="2886075"/>
            <a:chExt cx="449162" cy="12483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F423FC-4A79-4C99-8330-432B27D7709E}"/>
                </a:ext>
              </a:extLst>
            </p:cNvPr>
            <p:cNvSpPr txBox="1"/>
            <p:nvPr/>
          </p:nvSpPr>
          <p:spPr>
            <a:xfrm>
              <a:off x="10372726" y="2886075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A5076E-46F1-4559-874D-495C3B2E1806}"/>
                </a:ext>
              </a:extLst>
            </p:cNvPr>
            <p:cNvSpPr txBox="1"/>
            <p:nvPr/>
          </p:nvSpPr>
          <p:spPr>
            <a:xfrm>
              <a:off x="10372726" y="3233262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EA85DA-5387-41EB-881F-7B9553DB38EF}"/>
                </a:ext>
              </a:extLst>
            </p:cNvPr>
            <p:cNvSpPr txBox="1"/>
            <p:nvPr/>
          </p:nvSpPr>
          <p:spPr>
            <a:xfrm>
              <a:off x="10372726" y="3485792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CC6DC-7BB1-4260-8113-7781AB27DF87}"/>
                </a:ext>
              </a:extLst>
            </p:cNvPr>
            <p:cNvSpPr txBox="1"/>
            <p:nvPr/>
          </p:nvSpPr>
          <p:spPr>
            <a:xfrm>
              <a:off x="10466502" y="376511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EFB8DF-6718-4C38-AF6E-8E0C20EDB79F}"/>
              </a:ext>
            </a:extLst>
          </p:cNvPr>
          <p:cNvSpPr txBox="1"/>
          <p:nvPr/>
        </p:nvSpPr>
        <p:spPr>
          <a:xfrm>
            <a:off x="857250" y="1931313"/>
            <a:ext cx="987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Used window method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Window size =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BC4D8-B347-4E71-A8E4-BAADF858B0CB}"/>
              </a:ext>
            </a:extLst>
          </p:cNvPr>
          <p:cNvSpPr/>
          <p:nvPr/>
        </p:nvSpPr>
        <p:spPr>
          <a:xfrm>
            <a:off x="1097280" y="3657600"/>
            <a:ext cx="9704388" cy="1153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42308-68B5-4CF3-9772-7D9715D7C36B}"/>
              </a:ext>
            </a:extLst>
          </p:cNvPr>
          <p:cNvSpPr/>
          <p:nvPr/>
        </p:nvSpPr>
        <p:spPr>
          <a:xfrm>
            <a:off x="1135380" y="3981450"/>
            <a:ext cx="9704388" cy="11531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3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DCE2-FF04-4F21-90D0-968B5C55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9309-FCBB-495C-B1B2-59ED7B4C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related columns are removed while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MinMax</a:t>
            </a:r>
            <a:r>
              <a:rPr lang="en-US" dirty="0"/>
              <a:t> scaler to scaled the data set </a:t>
            </a:r>
          </a:p>
        </p:txBody>
      </p:sp>
    </p:spTree>
    <p:extLst>
      <p:ext uri="{BB962C8B-B14F-4D97-AF65-F5344CB8AC3E}">
        <p14:creationId xmlns:p14="http://schemas.microsoft.com/office/powerpoint/2010/main" val="95680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4329-9E8D-4783-89DD-11258CA2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C2607-30BA-442D-8E6B-4BB1334E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" b="3565"/>
          <a:stretch/>
        </p:blipFill>
        <p:spPr>
          <a:xfrm>
            <a:off x="493390" y="2166161"/>
            <a:ext cx="11205219" cy="30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CA45-A26D-4588-BD2F-549308FB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1973E-39C5-4BBA-A03F-BA2BE96D6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5" y="2876549"/>
            <a:ext cx="9429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8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0729-632C-42B2-85F3-E25EC643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53BF52-4E24-4A7C-817A-142FBEF79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6" r="40826"/>
          <a:stretch/>
        </p:blipFill>
        <p:spPr>
          <a:xfrm>
            <a:off x="1376407" y="1813560"/>
            <a:ext cx="1366793" cy="4444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8F4F0-84FB-4B03-900D-A1CE4F851D4C}"/>
              </a:ext>
            </a:extLst>
          </p:cNvPr>
          <p:cNvSpPr/>
          <p:nvPr/>
        </p:nvSpPr>
        <p:spPr>
          <a:xfrm>
            <a:off x="1857375" y="2466975"/>
            <a:ext cx="152400" cy="1162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EA18A-7791-418A-B482-F2F13712049C}"/>
              </a:ext>
            </a:extLst>
          </p:cNvPr>
          <p:cNvSpPr/>
          <p:nvPr/>
        </p:nvSpPr>
        <p:spPr>
          <a:xfrm>
            <a:off x="1847850" y="4610100"/>
            <a:ext cx="152400" cy="1162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D6B92-AC32-44F7-ACA3-4F6D3DECDB89}"/>
              </a:ext>
            </a:extLst>
          </p:cNvPr>
          <p:cNvSpPr txBox="1"/>
          <p:nvPr/>
        </p:nvSpPr>
        <p:spPr>
          <a:xfrm>
            <a:off x="3686175" y="2628900"/>
            <a:ext cx="727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If the value of category in n</a:t>
            </a:r>
            <a:r>
              <a:rPr lang="en-US" baseline="30000" dirty="0"/>
              <a:t>th</a:t>
            </a:r>
            <a:r>
              <a:rPr lang="en-US" dirty="0"/>
              <a:t> second is 1, then mostly all values of category in n</a:t>
            </a:r>
            <a:r>
              <a:rPr lang="en-US" baseline="30000" dirty="0"/>
              <a:t>th</a:t>
            </a:r>
            <a:r>
              <a:rPr lang="en-US" dirty="0"/>
              <a:t> second is 1.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So if any one of the nth second category is 1 the fill the every nth second values as 1</a:t>
            </a:r>
          </a:p>
        </p:txBody>
      </p:sp>
    </p:spTree>
    <p:extLst>
      <p:ext uri="{BB962C8B-B14F-4D97-AF65-F5344CB8AC3E}">
        <p14:creationId xmlns:p14="http://schemas.microsoft.com/office/powerpoint/2010/main" val="354258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6A4-5C5B-4815-8957-465C03F4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 of model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3CDE0AA7-D166-440C-A842-7DB1718B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4" b="3561"/>
          <a:stretch/>
        </p:blipFill>
        <p:spPr>
          <a:xfrm>
            <a:off x="2481572" y="2971978"/>
            <a:ext cx="7228856" cy="33137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7FDA3-12D1-4506-840E-BC5A12E71B1D}"/>
              </a:ext>
            </a:extLst>
          </p:cNvPr>
          <p:cNvSpPr txBox="1"/>
          <p:nvPr/>
        </p:nvSpPr>
        <p:spPr>
          <a:xfrm>
            <a:off x="1352550" y="2009775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data set is imbalanced data set so to improve overall accuracy, so we focus on accuracy ,recall and precision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choose confusion matrix and classification report from </a:t>
            </a:r>
            <a:r>
              <a:rPr lang="en-US" dirty="0" err="1"/>
              <a:t>sklearn.metrics</a:t>
            </a:r>
            <a:r>
              <a:rPr lang="en-US" dirty="0"/>
              <a:t> library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3076249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216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Introduction to Data Science Challenge </vt:lpstr>
      <vt:lpstr>Approaches</vt:lpstr>
      <vt:lpstr>Why we moved to time series analysis?</vt:lpstr>
      <vt:lpstr>Data Preparation</vt:lpstr>
      <vt:lpstr>Feature Engineering</vt:lpstr>
      <vt:lpstr>LSTM </vt:lpstr>
      <vt:lpstr>Random Forest</vt:lpstr>
      <vt:lpstr>Key Insights</vt:lpstr>
      <vt:lpstr>Measuring Performance of model</vt:lpstr>
      <vt:lpstr>Ensemble Learning</vt:lpstr>
      <vt:lpstr>Final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Challenge</dc:title>
  <dc:creator>Vipooshan</dc:creator>
  <cp:lastModifiedBy>Vipooshan</cp:lastModifiedBy>
  <cp:revision>19</cp:revision>
  <dcterms:created xsi:type="dcterms:W3CDTF">2021-08-24T04:23:52Z</dcterms:created>
  <dcterms:modified xsi:type="dcterms:W3CDTF">2021-08-24T09:02:06Z</dcterms:modified>
</cp:coreProperties>
</file>