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16E-14EF-4A6F-99D3-2FFFE97B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7306-84DA-47CE-9E93-690BA91D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6BBA-1FFF-4D55-AC7B-FA3D117C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968B-290C-4999-A2F5-4EBF01C8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0186-6384-40C8-9372-E11C5858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6C35-5AA2-48EE-A8DC-BCB0A68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9E7D1-9A20-4CD2-A51A-D4ACCE8C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0080-3198-4FE8-BE24-AF9FF498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EFAB-8F2D-4F05-B3F8-21188D68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68AC-F4D0-4C2D-9F19-4EB81A5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D180-22BB-450A-AAA7-991516134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017-632B-4DEE-B81A-6194D0ED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205-E781-4EEB-84B7-621B9D0C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B319-B641-46FF-8AAB-C866904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A230-63CE-4961-A665-5F54D023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19BB-1FE3-439F-9EEA-BBB1B4A7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1299-F8CF-47D5-A8C5-FC8CEBD8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6B7D-B7BE-4FCC-8B5D-1C893478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49E1-BDA8-4F1D-93CB-D838CE40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3CB5-D559-4809-8C2B-BBAFDAB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7499-7116-41E9-A297-0EAB5D49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45DC-39CE-46D0-A129-82017F70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7E94-9CB2-4AA2-94F4-32A2C26F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3734-E849-4605-9263-53D4E31D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BF56-10B9-46AD-AD49-51541312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06D7-A084-4F42-B5C2-EAA591A7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8520-0506-4916-9653-2BBAC069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F6DF-CC16-480B-9B44-D0C795B6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F588-1499-46A4-848B-84CFAA71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7845-FA40-43F9-986C-AE5E8164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5E7C-0B01-475D-9B23-2C18741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B2BA-0A5D-49A7-9E92-8A77B5E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3AAE-8D5A-484D-A616-04E80B8B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45F3A-8A9B-4EE3-9684-92297115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ED68F-DC2F-4AFF-9527-10237A20D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CBA05-7481-4787-9AFB-F2E7D49A8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AFF54-076E-47EC-B19A-4000A8DF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8E49F-5E0F-4D9D-9952-A4CB1686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50C56-F76C-4865-B9DB-3ACF8DEE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816-6945-458C-99C4-5AEB300E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72DA8-FF23-4958-BD81-0AE3D0A0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6E22-78F8-4284-A484-09EB62C7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42903-46B7-4C91-91E5-EC86572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847E2-8D6E-47D3-84A9-1DA3763B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55993-B3EA-4943-9F8E-F4411EBC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5EFB9-09D6-43D8-BA35-8FAB5F8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7D37-31EC-4150-975B-DE1ED32E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68A3-06DE-42BD-B47F-9AF4511C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EFA9-D5B0-4262-8A26-78F01921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C6E5-E25A-4FC7-89D7-4E892EB5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4E12-694C-465A-A0DB-2BABA0A1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49AC-4D5A-4137-85A9-AEBC965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E285-5B3B-4EF5-B338-8910E93A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4C17-EEE7-46E5-8F4A-E915F56C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564C1-1353-43CB-8A65-A7323CC74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3615-E62B-4819-9130-6522A30C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71E9-2DE5-4895-B7A2-5715ACEA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9008D-683F-484C-8124-0B11D11E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2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C305D-FB08-41F4-B4F9-C1EEF189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8231-59DA-46CE-BEB6-F11132758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3787-50BF-4270-AFEC-8D8F45A4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403D-F45C-4AD9-A91D-FD8BA259D1A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75766-122D-4C6C-B9D7-E459555F2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8E5C-1AA5-4735-AAE9-9B615926D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F1C1-1487-40E6-8ACC-E418D4739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58DAC6-3735-4CA1-8F30-D322BC35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5" y="394122"/>
            <a:ext cx="10515600" cy="912164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791472-8F19-4B55-A352-B2D49F7A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39552"/>
            <a:ext cx="10515600" cy="29111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Phung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Vo Duc </a:t>
            </a:r>
            <a:r>
              <a:rPr lang="en-US" dirty="0" err="1"/>
              <a:t>Hoa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Vo Van Pho</a:t>
            </a:r>
          </a:p>
          <a:p>
            <a:pPr marL="457200" indent="-457200">
              <a:buAutoNum type="arabicPeriod"/>
            </a:pPr>
            <a:r>
              <a:rPr lang="en-US" dirty="0"/>
              <a:t>Nguyen Thanh Cong</a:t>
            </a:r>
          </a:p>
          <a:p>
            <a:pPr marL="457200" indent="-457200">
              <a:buAutoNum type="arabicPeriod"/>
            </a:pPr>
            <a:r>
              <a:rPr lang="en-US" dirty="0"/>
              <a:t>Nguyen Doan Nam</a:t>
            </a:r>
          </a:p>
          <a:p>
            <a:pPr marL="457200" indent="-457200">
              <a:buAutoNum type="arabicPeriod"/>
            </a:pPr>
            <a:r>
              <a:rPr lang="en-US" dirty="0"/>
              <a:t>Nguyen Hong Diep </a:t>
            </a:r>
          </a:p>
        </p:txBody>
      </p:sp>
    </p:spTree>
    <p:extLst>
      <p:ext uri="{BB962C8B-B14F-4D97-AF65-F5344CB8AC3E}">
        <p14:creationId xmlns:p14="http://schemas.microsoft.com/office/powerpoint/2010/main" val="16073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4239-FCF4-4F05-8B29-2A0DF603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36" y="283610"/>
            <a:ext cx="10515600" cy="806959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F8EB-25D0-4297-BB19-743B54C1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129"/>
            <a:ext cx="10515600" cy="4663522"/>
          </a:xfrm>
        </p:spPr>
        <p:txBody>
          <a:bodyPr/>
          <a:lstStyle/>
          <a:p>
            <a:r>
              <a:rPr lang="en-US" dirty="0"/>
              <a:t>We will work on free online learning app covering all areas (</a:t>
            </a:r>
            <a:r>
              <a:rPr lang="en-US" dirty="0" err="1"/>
              <a:t>IT&amp;Software</a:t>
            </a:r>
            <a:r>
              <a:rPr lang="en-US" dirty="0"/>
              <a:t>, Design, Business, marketing ...). The goal is to meet the learning needs at anytime, anywhere, especially those who are working can study at any spare time.</a:t>
            </a:r>
          </a:p>
        </p:txBody>
      </p:sp>
    </p:spTree>
    <p:extLst>
      <p:ext uri="{BB962C8B-B14F-4D97-AF65-F5344CB8AC3E}">
        <p14:creationId xmlns:p14="http://schemas.microsoft.com/office/powerpoint/2010/main" val="338222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3C1E-312A-42EF-8C00-70FC8BD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3259"/>
            <a:ext cx="10515600" cy="790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5F8ED-F34E-4436-8D58-477086A0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63441"/>
            <a:ext cx="10515600" cy="49262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Learner role:</a:t>
            </a:r>
          </a:p>
          <a:p>
            <a:r>
              <a:rPr lang="en-US" dirty="0"/>
              <a:t>- Search course by categories, topic, level, language and search suggestions</a:t>
            </a:r>
          </a:p>
          <a:p>
            <a:r>
              <a:rPr lang="en-US" dirty="0"/>
              <a:t>- Learn 2 hours free before buy the course</a:t>
            </a:r>
          </a:p>
          <a:p>
            <a:r>
              <a:rPr lang="en-US" dirty="0"/>
              <a:t>- The system automatically sends a confirmation email to confirm the successful course registration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Chat bot online (optional)</a:t>
            </a:r>
          </a:p>
          <a:p>
            <a:pPr marL="342900" indent="-342900">
              <a:buFontTx/>
              <a:buChar char="-"/>
            </a:pPr>
            <a:r>
              <a:rPr lang="en-US" dirty="0"/>
              <a:t>Cart management</a:t>
            </a:r>
          </a:p>
          <a:p>
            <a:pPr marL="342900" indent="-342900">
              <a:buFontTx/>
              <a:buChar char="-"/>
            </a:pPr>
            <a:r>
              <a:rPr lang="en-US" dirty="0"/>
              <a:t>My Wishlist</a:t>
            </a:r>
          </a:p>
          <a:p>
            <a:pPr marL="342900" indent="-342900">
              <a:buFontTx/>
              <a:buChar char="-"/>
            </a:pPr>
            <a:r>
              <a:rPr lang="en-US" dirty="0"/>
              <a:t>My courses management </a:t>
            </a:r>
            <a:r>
              <a:rPr lang="en-US"/>
              <a:t>with progress (%)</a:t>
            </a:r>
            <a:endParaRPr lang="en-US" dirty="0"/>
          </a:p>
          <a:p>
            <a:r>
              <a:rPr lang="en-US" dirty="0"/>
              <a:t>- Payment by credit/debit card with ratio as below: admin-35%, instructor (65%)</a:t>
            </a:r>
          </a:p>
          <a:p>
            <a:r>
              <a:rPr lang="en-US" dirty="0"/>
              <a:t>coupon to discount some courses in specific days</a:t>
            </a:r>
          </a:p>
          <a:p>
            <a:r>
              <a:rPr lang="en-US" dirty="0"/>
              <a:t>- Related topic (search by keyword/ technologies by language,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Java =&gt; Java Swing/Java Web/JDBC/Servlet/JSP)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E46-86A3-4E56-80C3-493FAF4A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25" y="339703"/>
            <a:ext cx="10515600" cy="857293"/>
          </a:xfrm>
        </p:spPr>
        <p:txBody>
          <a:bodyPr>
            <a:normAutofit fontScale="90000"/>
          </a:bodyPr>
          <a:lstStyle/>
          <a:p>
            <a:r>
              <a:rPr lang="en-US" dirty="0"/>
              <a:t>Main functions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820F-4C0D-41BF-AABE-AE11054C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96997"/>
            <a:ext cx="10515600" cy="4892654"/>
          </a:xfrm>
        </p:spPr>
        <p:txBody>
          <a:bodyPr/>
          <a:lstStyle/>
          <a:p>
            <a:r>
              <a:rPr lang="en-US" dirty="0"/>
              <a:t>2. Instructor</a:t>
            </a:r>
          </a:p>
          <a:p>
            <a:pPr marL="342900" indent="-342900">
              <a:buFontTx/>
              <a:buChar char="-"/>
            </a:pPr>
            <a:r>
              <a:rPr lang="en-US" dirty="0"/>
              <a:t>CRUD your courses and practice test</a:t>
            </a:r>
          </a:p>
          <a:p>
            <a:pPr marL="342900" indent="-342900">
              <a:buFontTx/>
              <a:buChar char="-"/>
            </a:pPr>
            <a:r>
              <a:rPr lang="en-US" dirty="0"/>
              <a:t>course content management (free content, private content)</a:t>
            </a:r>
          </a:p>
        </p:txBody>
      </p:sp>
    </p:spTree>
    <p:extLst>
      <p:ext uri="{BB962C8B-B14F-4D97-AF65-F5344CB8AC3E}">
        <p14:creationId xmlns:p14="http://schemas.microsoft.com/office/powerpoint/2010/main" val="320126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5CCF-8DDD-4878-9F62-4996239E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778"/>
            <a:ext cx="10515600" cy="1067018"/>
          </a:xfrm>
        </p:spPr>
        <p:txBody>
          <a:bodyPr/>
          <a:lstStyle/>
          <a:p>
            <a:r>
              <a:rPr lang="en-US" dirty="0"/>
              <a:t>Main functions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3CC5-5314-49DA-9D2A-3A59B7A2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77799"/>
            <a:ext cx="10515600" cy="4411852"/>
          </a:xfrm>
        </p:spPr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- Approve course (max: 6days),</a:t>
            </a:r>
          </a:p>
          <a:p>
            <a:r>
              <a:rPr lang="en-US" dirty="0"/>
              <a:t>- Restricted topics: sexuality, nudity and attire, dating and relationships, weapons instruction, violence and bodily harm,</a:t>
            </a:r>
          </a:p>
          <a:p>
            <a:pPr marL="342900" indent="-342900">
              <a:buFontTx/>
              <a:buChar char="-"/>
            </a:pPr>
            <a:r>
              <a:rPr lang="en-US" dirty="0"/>
              <a:t>Revenue by week, month and year</a:t>
            </a:r>
          </a:p>
          <a:p>
            <a:pPr marL="342900" indent="-342900">
              <a:buFontTx/>
              <a:buChar char="-"/>
            </a:pPr>
            <a:r>
              <a:rPr lang="en-US"/>
              <a:t>Users, instructors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0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members</vt:lpstr>
      <vt:lpstr>About Project</vt:lpstr>
      <vt:lpstr>Main functions</vt:lpstr>
      <vt:lpstr>Main functions (cont.)</vt:lpstr>
      <vt:lpstr>Main functions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tai</dc:creator>
  <cp:lastModifiedBy>pham tai</cp:lastModifiedBy>
  <cp:revision>28</cp:revision>
  <dcterms:created xsi:type="dcterms:W3CDTF">2020-08-24T03:38:35Z</dcterms:created>
  <dcterms:modified xsi:type="dcterms:W3CDTF">2020-08-24T04:49:01Z</dcterms:modified>
</cp:coreProperties>
</file>