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66" r:id="rId3"/>
    <p:sldId id="510" r:id="rId4"/>
    <p:sldId id="494" r:id="rId5"/>
    <p:sldId id="509" r:id="rId6"/>
    <p:sldId id="511" r:id="rId7"/>
    <p:sldId id="491" r:id="rId8"/>
    <p:sldId id="504" r:id="rId9"/>
    <p:sldId id="506" r:id="rId10"/>
    <p:sldId id="507" r:id="rId11"/>
    <p:sldId id="508" r:id="rId12"/>
    <p:sldId id="513" r:id="rId13"/>
    <p:sldId id="496" r:id="rId14"/>
    <p:sldId id="493" r:id="rId15"/>
  </p:sldIdLst>
  <p:sldSz cx="9144000" cy="5715000" type="screen16x1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9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B6D"/>
    <a:srgbClr val="7F7F7F"/>
    <a:srgbClr val="595959"/>
    <a:srgbClr val="17375E"/>
    <a:srgbClr val="A4A4A4"/>
    <a:srgbClr val="C5403F"/>
    <a:srgbClr val="39BDDB"/>
    <a:srgbClr val="FAA21C"/>
    <a:srgbClr val="1BBA9E"/>
    <a:srgbClr val="E55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5" autoAdjust="0"/>
    <p:restoredTop sz="92741"/>
  </p:normalViewPr>
  <p:slideViewPr>
    <p:cSldViewPr showGuides="1">
      <p:cViewPr varScale="1">
        <p:scale>
          <a:sx n="126" d="100"/>
          <a:sy n="126" d="100"/>
        </p:scale>
        <p:origin x="468" y="76"/>
      </p:cViewPr>
      <p:guideLst>
        <p:guide orient="horz" pos="1800"/>
        <p:guide pos="294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5F4A2D78-70B0-48CB-8395-41FFD8CD079B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2023/11/12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C477E0E9-548D-4960-A98A-D8DAF6E6E8FC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397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8397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indent="0" algn="r"/>
            <a:fld id="{9A0DB2DC-4C9A-4742-B13C-FB6460FD3503}" type="slidenum">
              <a:rPr lang="zh-CN" altLang="en-US" sz="1200"/>
              <a:t>14</a:t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2133600" cy="304271"/>
          </a:xfrm>
        </p:spPr>
        <p:txBody>
          <a:bodyPr/>
          <a:lstStyle/>
          <a:p>
            <a:fld id="{86C7D1EE-58C5-4484-A400-D40AC2181756}" type="datetimeFigureOut">
              <a:rPr lang="zh-CN" altLang="en-US" smtClean="0"/>
              <a:t>2023/11/12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5296959"/>
            <a:ext cx="2895600" cy="30427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5296959"/>
            <a:ext cx="2133600" cy="304271"/>
          </a:xfrm>
        </p:spPr>
        <p:txBody>
          <a:bodyPr/>
          <a:lstStyle/>
          <a:p>
            <a:fld id="{46D30BE2-2305-4090-8C6B-386B5A3DB97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Freeform 26"/>
          <p:cNvSpPr>
            <a:spLocks noEditPoints="1"/>
          </p:cNvSpPr>
          <p:nvPr userDrawn="1"/>
        </p:nvSpPr>
        <p:spPr bwMode="auto">
          <a:xfrm rot="19290626">
            <a:off x="-315142" y="185422"/>
            <a:ext cx="1063362" cy="263369"/>
          </a:xfrm>
          <a:custGeom>
            <a:avLst/>
            <a:gdLst>
              <a:gd name="T0" fmla="*/ 612 w 617"/>
              <a:gd name="T1" fmla="*/ 103 h 138"/>
              <a:gd name="T2" fmla="*/ 417 w 617"/>
              <a:gd name="T3" fmla="*/ 110 h 138"/>
              <a:gd name="T4" fmla="*/ 372 w 617"/>
              <a:gd name="T5" fmla="*/ 90 h 138"/>
              <a:gd name="T6" fmla="*/ 400 w 617"/>
              <a:gd name="T7" fmla="*/ 72 h 138"/>
              <a:gd name="T8" fmla="*/ 368 w 617"/>
              <a:gd name="T9" fmla="*/ 16 h 138"/>
              <a:gd name="T10" fmla="*/ 347 w 617"/>
              <a:gd name="T11" fmla="*/ 60 h 138"/>
              <a:gd name="T12" fmla="*/ 360 w 617"/>
              <a:gd name="T13" fmla="*/ 88 h 138"/>
              <a:gd name="T14" fmla="*/ 291 w 617"/>
              <a:gd name="T15" fmla="*/ 106 h 138"/>
              <a:gd name="T16" fmla="*/ 202 w 617"/>
              <a:gd name="T17" fmla="*/ 124 h 138"/>
              <a:gd name="T18" fmla="*/ 4 w 617"/>
              <a:gd name="T19" fmla="*/ 117 h 138"/>
              <a:gd name="T20" fmla="*/ 3 w 617"/>
              <a:gd name="T21" fmla="*/ 121 h 138"/>
              <a:gd name="T22" fmla="*/ 207 w 617"/>
              <a:gd name="T23" fmla="*/ 128 h 138"/>
              <a:gd name="T24" fmla="*/ 314 w 617"/>
              <a:gd name="T25" fmla="*/ 105 h 138"/>
              <a:gd name="T26" fmla="*/ 364 w 617"/>
              <a:gd name="T27" fmla="*/ 92 h 138"/>
              <a:gd name="T28" fmla="*/ 390 w 617"/>
              <a:gd name="T29" fmla="*/ 109 h 138"/>
              <a:gd name="T30" fmla="*/ 496 w 617"/>
              <a:gd name="T31" fmla="*/ 125 h 138"/>
              <a:gd name="T32" fmla="*/ 614 w 617"/>
              <a:gd name="T33" fmla="*/ 109 h 138"/>
              <a:gd name="T34" fmla="*/ 612 w 617"/>
              <a:gd name="T35" fmla="*/ 103 h 138"/>
              <a:gd name="T36" fmla="*/ 353 w 617"/>
              <a:gd name="T37" fmla="*/ 49 h 138"/>
              <a:gd name="T38" fmla="*/ 390 w 617"/>
              <a:gd name="T39" fmla="*/ 20 h 138"/>
              <a:gd name="T40" fmla="*/ 383 w 617"/>
              <a:gd name="T41" fmla="*/ 77 h 138"/>
              <a:gd name="T42" fmla="*/ 367 w 617"/>
              <a:gd name="T43" fmla="*/ 85 h 138"/>
              <a:gd name="T44" fmla="*/ 353 w 617"/>
              <a:gd name="T45" fmla="*/ 49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7" h="138">
                <a:moveTo>
                  <a:pt x="612" y="103"/>
                </a:moveTo>
                <a:cubicBezTo>
                  <a:pt x="549" y="118"/>
                  <a:pt x="481" y="124"/>
                  <a:pt x="417" y="110"/>
                </a:cubicBezTo>
                <a:cubicBezTo>
                  <a:pt x="402" y="107"/>
                  <a:pt x="385" y="100"/>
                  <a:pt x="372" y="90"/>
                </a:cubicBezTo>
                <a:cubicBezTo>
                  <a:pt x="383" y="85"/>
                  <a:pt x="393" y="80"/>
                  <a:pt x="400" y="72"/>
                </a:cubicBezTo>
                <a:cubicBezTo>
                  <a:pt x="428" y="46"/>
                  <a:pt x="407" y="0"/>
                  <a:pt x="368" y="16"/>
                </a:cubicBezTo>
                <a:cubicBezTo>
                  <a:pt x="351" y="24"/>
                  <a:pt x="344" y="42"/>
                  <a:pt x="347" y="60"/>
                </a:cubicBezTo>
                <a:cubicBezTo>
                  <a:pt x="349" y="71"/>
                  <a:pt x="354" y="80"/>
                  <a:pt x="360" y="88"/>
                </a:cubicBezTo>
                <a:cubicBezTo>
                  <a:pt x="338" y="96"/>
                  <a:pt x="313" y="101"/>
                  <a:pt x="291" y="106"/>
                </a:cubicBezTo>
                <a:cubicBezTo>
                  <a:pt x="262" y="114"/>
                  <a:pt x="232" y="120"/>
                  <a:pt x="202" y="124"/>
                </a:cubicBezTo>
                <a:cubicBezTo>
                  <a:pt x="136" y="134"/>
                  <a:pt x="69" y="134"/>
                  <a:pt x="4" y="117"/>
                </a:cubicBezTo>
                <a:cubicBezTo>
                  <a:pt x="1" y="117"/>
                  <a:pt x="0" y="121"/>
                  <a:pt x="3" y="121"/>
                </a:cubicBezTo>
                <a:cubicBezTo>
                  <a:pt x="70" y="138"/>
                  <a:pt x="139" y="138"/>
                  <a:pt x="207" y="128"/>
                </a:cubicBezTo>
                <a:cubicBezTo>
                  <a:pt x="243" y="123"/>
                  <a:pt x="279" y="115"/>
                  <a:pt x="314" y="105"/>
                </a:cubicBezTo>
                <a:cubicBezTo>
                  <a:pt x="329" y="101"/>
                  <a:pt x="348" y="98"/>
                  <a:pt x="364" y="92"/>
                </a:cubicBezTo>
                <a:cubicBezTo>
                  <a:pt x="372" y="99"/>
                  <a:pt x="380" y="105"/>
                  <a:pt x="390" y="109"/>
                </a:cubicBezTo>
                <a:cubicBezTo>
                  <a:pt x="422" y="123"/>
                  <a:pt x="461" y="125"/>
                  <a:pt x="496" y="125"/>
                </a:cubicBezTo>
                <a:cubicBezTo>
                  <a:pt x="536" y="125"/>
                  <a:pt x="575" y="119"/>
                  <a:pt x="614" y="109"/>
                </a:cubicBezTo>
                <a:cubicBezTo>
                  <a:pt x="617" y="108"/>
                  <a:pt x="616" y="102"/>
                  <a:pt x="612" y="103"/>
                </a:cubicBezTo>
                <a:close/>
                <a:moveTo>
                  <a:pt x="353" y="49"/>
                </a:moveTo>
                <a:cubicBezTo>
                  <a:pt x="354" y="31"/>
                  <a:pt x="372" y="16"/>
                  <a:pt x="390" y="20"/>
                </a:cubicBezTo>
                <a:cubicBezTo>
                  <a:pt x="423" y="28"/>
                  <a:pt x="402" y="67"/>
                  <a:pt x="383" y="77"/>
                </a:cubicBezTo>
                <a:cubicBezTo>
                  <a:pt x="378" y="80"/>
                  <a:pt x="373" y="83"/>
                  <a:pt x="367" y="85"/>
                </a:cubicBezTo>
                <a:cubicBezTo>
                  <a:pt x="358" y="76"/>
                  <a:pt x="352" y="64"/>
                  <a:pt x="353" y="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6"/>
          <p:cNvSpPr/>
          <p:nvPr/>
        </p:nvSpPr>
        <p:spPr>
          <a:xfrm>
            <a:off x="1331595" y="1254125"/>
            <a:ext cx="7482205" cy="1054135"/>
          </a:xfrm>
          <a:prstGeom prst="rect">
            <a:avLst/>
          </a:prstGeom>
          <a:noFill/>
          <a:ln w="9525">
            <a:noFill/>
          </a:ln>
        </p:spPr>
        <p:txBody>
          <a:bodyPr wrap="square" lIns="68580" tIns="34290" rIns="68580" bIns="34290" anchor="t">
            <a:spAutoFit/>
          </a:bodyPr>
          <a:lstStyle/>
          <a:p>
            <a:pPr lvl="0" indent="0"/>
            <a:r>
              <a:rPr lang="zh-CN" altLang="en-US" sz="32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egoe UI" panose="020B0502040204020203" pitchFamily="34" charset="0"/>
              </a:rPr>
              <a:t>基于多普勒超声的水下对底计量单元构建及实验研究</a:t>
            </a:r>
            <a:endParaRPr sz="3200" b="1" dirty="0">
              <a:solidFill>
                <a:srgbClr val="17375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595" y="2352993"/>
            <a:ext cx="3535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/>
            <a:r>
              <a:rPr lang="zh-CN" altLang="en-US" sz="24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研究生毕业论文开题答辩</a:t>
            </a:r>
          </a:p>
        </p:txBody>
      </p:sp>
      <p:pic>
        <p:nvPicPr>
          <p:cNvPr id="3079" name="图片 5" descr="b89444eb0abcf10aa765d72535522ece"/>
          <p:cNvPicPr>
            <a:picLocks noChangeAspect="1"/>
          </p:cNvPicPr>
          <p:nvPr/>
        </p:nvPicPr>
        <p:blipFill>
          <a:blip r:embed="rId2"/>
          <a:srcRect l="13742" t="20641" r="58241" b="22192"/>
          <a:stretch>
            <a:fillRect/>
          </a:stretch>
        </p:blipFill>
        <p:spPr>
          <a:xfrm>
            <a:off x="140335" y="1227138"/>
            <a:ext cx="1123950" cy="1149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2" name="文本框 6"/>
          <p:cNvSpPr txBox="1"/>
          <p:nvPr/>
        </p:nvSpPr>
        <p:spPr>
          <a:xfrm>
            <a:off x="5052695" y="3587750"/>
            <a:ext cx="33604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4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 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596130" y="3923030"/>
            <a:ext cx="4137025" cy="1106170"/>
            <a:chOff x="7238" y="5500"/>
            <a:chExt cx="6515" cy="1742"/>
          </a:xfrm>
        </p:grpSpPr>
        <p:sp>
          <p:nvSpPr>
            <p:cNvPr id="3083" name="文本框 7"/>
            <p:cNvSpPr txBox="1"/>
            <p:nvPr/>
          </p:nvSpPr>
          <p:spPr>
            <a:xfrm>
              <a:off x="8240" y="6614"/>
              <a:ext cx="4512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gency FB" panose="020B0503020202020204" pitchFamily="34" charset="0"/>
                </a:rPr>
                <a:t>答辩人：</a:t>
              </a:r>
              <a:r>
                <a:rPr lang="en-US" altLang="zh-CN" sz="2000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gency FB" panose="020B0503020202020204" pitchFamily="34" charset="0"/>
                </a:rPr>
                <a:t>	</a:t>
              </a:r>
              <a:r>
                <a:rPr lang="zh-CN" altLang="en-US" sz="2000" b="1" dirty="0">
                  <a:solidFill>
                    <a:srgbClr val="1737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gency FB" panose="020B0503020202020204" pitchFamily="34" charset="0"/>
                </a:rPr>
                <a:t>凡玉心</a:t>
              </a:r>
            </a:p>
          </p:txBody>
        </p:sp>
        <p:grpSp>
          <p:nvGrpSpPr>
            <p:cNvPr id="6" name="组合 8"/>
            <p:cNvGrpSpPr/>
            <p:nvPr/>
          </p:nvGrpSpPr>
          <p:grpSpPr>
            <a:xfrm>
              <a:off x="7238" y="5500"/>
              <a:ext cx="6515" cy="1020"/>
              <a:chOff x="8319" y="5828"/>
              <a:chExt cx="5923" cy="1020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319" y="5828"/>
                <a:ext cx="5923" cy="102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" name="文本框 6"/>
              <p:cNvSpPr txBox="1"/>
              <p:nvPr/>
            </p:nvSpPr>
            <p:spPr>
              <a:xfrm>
                <a:off x="8989" y="5978"/>
                <a:ext cx="4811" cy="7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 indent="0"/>
                <a:r>
                  <a:rPr lang="zh-CN" altLang="en-US" sz="2400" b="1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信息科学与技术学院 </a:t>
                </a:r>
                <a:r>
                  <a:rPr lang="zh-CN" altLang="en-US" sz="2400">
                    <a:solidFill>
                      <a:schemeClr val="bg1"/>
                    </a:solidFill>
                    <a:latin typeface="黑体" panose="02010609060101010101" charset="-122"/>
                    <a:ea typeface="黑体" panose="02010609060101010101" charset="-122"/>
                  </a:rPr>
                  <a:t>   </a:t>
                </a:r>
              </a:p>
            </p:txBody>
          </p:sp>
        </p:grpSp>
      </p:grpSp>
      <p:sp>
        <p:nvSpPr>
          <p:cNvPr id="2" name="文本框 7"/>
          <p:cNvSpPr txBox="1"/>
          <p:nvPr/>
        </p:nvSpPr>
        <p:spPr>
          <a:xfrm>
            <a:off x="5232400" y="5029200"/>
            <a:ext cx="286512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anose="020B0503020202020204" pitchFamily="34" charset="0"/>
              </a:rPr>
              <a:t>指导老师：</a:t>
            </a:r>
            <a:r>
              <a:rPr lang="en-US" altLang="zh-CN" sz="20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anose="020B0503020202020204" pitchFamily="34" charset="0"/>
              </a:rPr>
              <a:t>	</a:t>
            </a:r>
            <a:r>
              <a:rPr lang="zh-CN" altLang="en-US" sz="2000" b="1" dirty="0">
                <a:solidFill>
                  <a:srgbClr val="1737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gency FB" panose="020B0503020202020204" pitchFamily="34" charset="0"/>
              </a:rPr>
              <a:t>吴乃龙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D3D4F12-E943-D58D-28CB-220672F17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35754"/>
              </p:ext>
            </p:extLst>
          </p:nvPr>
        </p:nvGraphicFramePr>
        <p:xfrm>
          <a:off x="1475785" y="730250"/>
          <a:ext cx="5599113" cy="425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652640" imgH="3693600" progId="Equation.AxMath">
                  <p:embed/>
                </p:oleObj>
              </mc:Choice>
              <mc:Fallback>
                <p:oleObj name="AxMath" r:id="rId2" imgW="4652640" imgH="36936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D3D4F12-E943-D58D-28CB-220672F17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5785" y="730250"/>
                        <a:ext cx="5599113" cy="425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6247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D3D4F12-E943-D58D-28CB-220672F17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373449"/>
              </p:ext>
            </p:extLst>
          </p:nvPr>
        </p:nvGraphicFramePr>
        <p:xfrm>
          <a:off x="1691800" y="630988"/>
          <a:ext cx="3815081" cy="4921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975480" imgH="4910400" progId="Equation.AxMath">
                  <p:embed/>
                </p:oleObj>
              </mc:Choice>
              <mc:Fallback>
                <p:oleObj name="AxMath" r:id="rId2" imgW="3975480" imgH="4910400" progId="Equation.AxMath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6D3D4F12-E943-D58D-28CB-220672F171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1800" y="630988"/>
                        <a:ext cx="3815081" cy="4921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23854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300673" y="24669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研究成果及后续计划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A340D689-BFD9-9CB1-30AA-02AC939D0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13" y="672395"/>
            <a:ext cx="7455799" cy="49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7308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现有成果及后续计划</a:t>
              </a: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784904"/>
              </p:ext>
            </p:extLst>
          </p:nvPr>
        </p:nvGraphicFramePr>
        <p:xfrm>
          <a:off x="539720" y="768985"/>
          <a:ext cx="8082310" cy="414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 dirty="0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计划进度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202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.</a:t>
                      </a:r>
                      <a:r>
                        <a:rPr lang="en-US" altLang="zh-CN" sz="1600" dirty="0"/>
                        <a:t>6</a:t>
                      </a:r>
                      <a:r>
                        <a:rPr lang="zh-CN" altLang="en-US" sz="1600" dirty="0"/>
                        <a:t>—202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.</a:t>
                      </a:r>
                      <a:r>
                        <a:rPr lang="en-US" altLang="zh-CN" sz="1600" dirty="0"/>
                        <a:t>11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1.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建立多普勒超声模型，优化求解算法，完成仿真实验</a:t>
                      </a:r>
                      <a:r>
                        <a:rPr lang="zh-CN" altLang="en-US" sz="1600" dirty="0"/>
                        <a:t>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/>
                        <a:t>202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.</a:t>
                      </a:r>
                      <a:r>
                        <a:rPr lang="en-US" altLang="zh-CN" sz="1600" dirty="0"/>
                        <a:t>11</a:t>
                      </a:r>
                      <a:r>
                        <a:rPr lang="zh-CN" altLang="en-US" sz="1600" dirty="0"/>
                        <a:t>—202</a:t>
                      </a:r>
                      <a:r>
                        <a:rPr lang="en-US" altLang="zh-CN" sz="1600" dirty="0"/>
                        <a:t>4.2</a:t>
                      </a:r>
                      <a:endParaRPr lang="zh-CN" altLang="en-US" sz="1600" dirty="0"/>
                    </a:p>
                    <a:p>
                      <a:pPr>
                        <a:lnSpc>
                          <a:spcPct val="150000"/>
                        </a:lnSpc>
                        <a:buNone/>
                      </a:pP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1</a:t>
                      </a:r>
                      <a:r>
                        <a:rPr lang="zh-CN" altLang="en-US" sz="1600" dirty="0"/>
                        <a:t>.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利用已有设备完成真实回波的数据采集，验证并优化算法的可靠性。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428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202</a:t>
                      </a:r>
                      <a:r>
                        <a:rPr lang="en-US" altLang="zh-CN" sz="1600" dirty="0"/>
                        <a:t>4</a:t>
                      </a:r>
                      <a:r>
                        <a:rPr lang="zh-CN" altLang="en-US" sz="1600" dirty="0"/>
                        <a:t>.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—202</a:t>
                      </a:r>
                      <a:r>
                        <a:rPr lang="en-US" altLang="zh-CN" sz="1600" dirty="0"/>
                        <a:t>3</a:t>
                      </a:r>
                      <a:r>
                        <a:rPr lang="zh-CN" altLang="en-US" sz="1600" dirty="0"/>
                        <a:t>.0</a:t>
                      </a:r>
                      <a:r>
                        <a:rPr lang="en-US" altLang="zh-CN" sz="1600" dirty="0"/>
                        <a:t>9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1.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完成多普勒超声的水下对底计量单元的设计及搭建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2.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完成程序设计及算法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移植。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202</a:t>
                      </a:r>
                      <a:r>
                        <a:rPr lang="en-US" altLang="zh-CN" sz="1600" dirty="0"/>
                        <a:t>4.10</a:t>
                      </a:r>
                      <a:r>
                        <a:rPr lang="zh-CN" altLang="en-US" sz="1600" dirty="0"/>
                        <a:t>—202</a:t>
                      </a:r>
                      <a:r>
                        <a:rPr lang="en-US" altLang="zh-CN" sz="1600" dirty="0"/>
                        <a:t>5.3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1.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进行真实环境下实验，验证水下对底计量单元的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2.改进优化设计，多种环境条件验证。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202</a:t>
                      </a:r>
                      <a:r>
                        <a:rPr lang="en-US" altLang="zh-CN" sz="1600" dirty="0"/>
                        <a:t>5.3</a:t>
                      </a:r>
                      <a:r>
                        <a:rPr lang="zh-CN" altLang="en-US" sz="1600" dirty="0"/>
                        <a:t>—202</a:t>
                      </a:r>
                      <a:r>
                        <a:rPr lang="en-US" altLang="zh-CN" sz="1600" dirty="0"/>
                        <a:t>5</a:t>
                      </a:r>
                      <a:r>
                        <a:rPr lang="zh-CN" altLang="en-US" sz="1600" dirty="0"/>
                        <a:t>.</a:t>
                      </a:r>
                      <a:r>
                        <a:rPr lang="en-US" altLang="zh-CN" sz="1600" dirty="0"/>
                        <a:t>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1.汇总实验数据，完成论文。</a:t>
                      </a:r>
                    </a:p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zh-CN" altLang="en-US" sz="1600" dirty="0"/>
                        <a:t>2.准备毕业答辩。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2e715b16525ddbe155c35117eb6a60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  <a:lum bright="70000" contrast="-70000"/>
          </a:blip>
          <a:stretch>
            <a:fillRect/>
          </a:stretch>
        </p:blipFill>
        <p:spPr>
          <a:xfrm>
            <a:off x="2533015" y="817880"/>
            <a:ext cx="4078605" cy="4078605"/>
          </a:xfrm>
          <a:prstGeom prst="ellipse">
            <a:avLst/>
          </a:prstGeom>
        </p:spPr>
      </p:pic>
      <p:sp>
        <p:nvSpPr>
          <p:cNvPr id="2" name="Rectangle 33"/>
          <p:cNvSpPr/>
          <p:nvPr/>
        </p:nvSpPr>
        <p:spPr>
          <a:xfrm>
            <a:off x="-635" y="2136775"/>
            <a:ext cx="9144000" cy="1440815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/>
            <a:r>
              <a:rPr lang="zh-CN" altLang="en-US" sz="4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等线" panose="02010600030101010101" charset="-122"/>
                <a:ea typeface="等线" panose="02010600030101010101" charset="-122"/>
                <a:sym typeface="+mn-ea"/>
              </a:rPr>
              <a:t>感谢您的聆听！</a:t>
            </a:r>
            <a:endParaRPr lang="zh-CN" altLang="en-US" sz="4800" strike="noStrike" noProof="1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等线" panose="02010600030101010101" charset="-122"/>
              <a:ea typeface="等线" panose="02010600030101010101" charset="-122"/>
              <a:sym typeface="+mn-ea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-12700" y="1709738"/>
            <a:ext cx="341313" cy="22955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0" name="矩形 39"/>
          <p:cNvSpPr/>
          <p:nvPr/>
        </p:nvSpPr>
        <p:spPr>
          <a:xfrm>
            <a:off x="8802688" y="1709738"/>
            <a:ext cx="341313" cy="22955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41" name="Oval 15"/>
          <p:cNvSpPr>
            <a:spLocks noChangeArrowheads="1"/>
          </p:cNvSpPr>
          <p:nvPr/>
        </p:nvSpPr>
        <p:spPr bwMode="auto">
          <a:xfrm>
            <a:off x="1349375" y="1263650"/>
            <a:ext cx="3154363" cy="3182938"/>
          </a:xfrm>
          <a:prstGeom prst="ellipse">
            <a:avLst/>
          </a:prstGeom>
          <a:noFill/>
          <a:ln w="19050">
            <a:solidFill>
              <a:schemeClr val="bg1">
                <a:lumMod val="75000"/>
                <a:alpha val="49804"/>
              </a:schemeClr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auto">
              <a:defRPr/>
            </a:pPr>
            <a:endParaRPr lang="zh-CN" altLang="en-US" sz="1350" strike="noStrike" kern="0" noProof="1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KSO_GT1.1"/>
          <p:cNvSpPr/>
          <p:nvPr/>
        </p:nvSpPr>
        <p:spPr>
          <a:xfrm>
            <a:off x="4042588" y="1215585"/>
            <a:ext cx="3049587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研究背景及意义</a:t>
            </a:r>
          </a:p>
        </p:txBody>
      </p:sp>
      <p:sp>
        <p:nvSpPr>
          <p:cNvPr id="43" name="KSO_GT1.1"/>
          <p:cNvSpPr/>
          <p:nvPr/>
        </p:nvSpPr>
        <p:spPr>
          <a:xfrm>
            <a:off x="4833055" y="2746740"/>
            <a:ext cx="3051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</a:t>
            </a:r>
          </a:p>
        </p:txBody>
      </p:sp>
      <p:sp>
        <p:nvSpPr>
          <p:cNvPr id="44" name="KSO_GT1.1"/>
          <p:cNvSpPr/>
          <p:nvPr/>
        </p:nvSpPr>
        <p:spPr>
          <a:xfrm>
            <a:off x="4656292" y="3443930"/>
            <a:ext cx="30495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</a:p>
        </p:txBody>
      </p:sp>
      <p:sp>
        <p:nvSpPr>
          <p:cNvPr id="45" name="KSO_GT1.1"/>
          <p:cNvSpPr/>
          <p:nvPr/>
        </p:nvSpPr>
        <p:spPr>
          <a:xfrm>
            <a:off x="3970582" y="4139532"/>
            <a:ext cx="3049588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现有成果及后续计划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1841500" y="1781175"/>
            <a:ext cx="2138363" cy="2182813"/>
            <a:chOff x="1841596" y="1781576"/>
            <a:chExt cx="2137679" cy="2182087"/>
          </a:xfrm>
        </p:grpSpPr>
        <p:sp>
          <p:nvSpPr>
            <p:cNvPr id="49" name="Oval 13"/>
            <p:cNvSpPr>
              <a:spLocks noChangeArrowheads="1"/>
            </p:cNvSpPr>
            <p:nvPr/>
          </p:nvSpPr>
          <p:spPr bwMode="gray">
            <a:xfrm>
              <a:off x="1841596" y="1781576"/>
              <a:ext cx="2137679" cy="218208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0">
              <a:noFill/>
            </a:ln>
            <a:effectLst/>
          </p:spPr>
          <p:txBody>
            <a:bodyPr wrap="none" anchor="ctr"/>
            <a:lstStyle/>
            <a:p>
              <a:pPr fontAlgn="auto">
                <a:defRPr/>
              </a:pPr>
              <a:endParaRPr lang="zh-CN" altLang="en-US" sz="1350" strike="noStrike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2389073" y="2173345"/>
              <a:ext cx="1071752" cy="1027902"/>
              <a:chOff x="2244095" y="2233516"/>
              <a:chExt cx="885745" cy="849505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2" name="Freeform 7"/>
              <p:cNvSpPr/>
              <p:nvPr/>
            </p:nvSpPr>
            <p:spPr bwMode="auto">
              <a:xfrm>
                <a:off x="2244095" y="2233516"/>
                <a:ext cx="885745" cy="594760"/>
              </a:xfrm>
              <a:custGeom>
                <a:avLst/>
                <a:gdLst>
                  <a:gd name="T0" fmla="*/ 0 w 16620"/>
                  <a:gd name="T1" fmla="*/ 4462 h 11158"/>
                  <a:gd name="T2" fmla="*/ 65 w 16620"/>
                  <a:gd name="T3" fmla="*/ 4480 h 11158"/>
                  <a:gd name="T4" fmla="*/ 128 w 16620"/>
                  <a:gd name="T5" fmla="*/ 4494 h 11158"/>
                  <a:gd name="T6" fmla="*/ 188 w 16620"/>
                  <a:gd name="T7" fmla="*/ 4509 h 11158"/>
                  <a:gd name="T8" fmla="*/ 246 w 16620"/>
                  <a:gd name="T9" fmla="*/ 4521 h 11158"/>
                  <a:gd name="T10" fmla="*/ 353 w 16620"/>
                  <a:gd name="T11" fmla="*/ 4545 h 11158"/>
                  <a:gd name="T12" fmla="*/ 450 w 16620"/>
                  <a:gd name="T13" fmla="*/ 4568 h 11158"/>
                  <a:gd name="T14" fmla="*/ 495 w 16620"/>
                  <a:gd name="T15" fmla="*/ 4580 h 11158"/>
                  <a:gd name="T16" fmla="*/ 538 w 16620"/>
                  <a:gd name="T17" fmla="*/ 4591 h 11158"/>
                  <a:gd name="T18" fmla="*/ 579 w 16620"/>
                  <a:gd name="T19" fmla="*/ 4603 h 11158"/>
                  <a:gd name="T20" fmla="*/ 616 w 16620"/>
                  <a:gd name="T21" fmla="*/ 4616 h 11158"/>
                  <a:gd name="T22" fmla="*/ 652 w 16620"/>
                  <a:gd name="T23" fmla="*/ 4631 h 11158"/>
                  <a:gd name="T24" fmla="*/ 686 w 16620"/>
                  <a:gd name="T25" fmla="*/ 4645 h 11158"/>
                  <a:gd name="T26" fmla="*/ 717 w 16620"/>
                  <a:gd name="T27" fmla="*/ 4663 h 11158"/>
                  <a:gd name="T28" fmla="*/ 747 w 16620"/>
                  <a:gd name="T29" fmla="*/ 4682 h 11158"/>
                  <a:gd name="T30" fmla="*/ 774 w 16620"/>
                  <a:gd name="T31" fmla="*/ 4702 h 11158"/>
                  <a:gd name="T32" fmla="*/ 799 w 16620"/>
                  <a:gd name="T33" fmla="*/ 4725 h 11158"/>
                  <a:gd name="T34" fmla="*/ 822 w 16620"/>
                  <a:gd name="T35" fmla="*/ 4750 h 11158"/>
                  <a:gd name="T36" fmla="*/ 843 w 16620"/>
                  <a:gd name="T37" fmla="*/ 4779 h 11158"/>
                  <a:gd name="T38" fmla="*/ 862 w 16620"/>
                  <a:gd name="T39" fmla="*/ 4810 h 11158"/>
                  <a:gd name="T40" fmla="*/ 880 w 16620"/>
                  <a:gd name="T41" fmla="*/ 4845 h 11158"/>
                  <a:gd name="T42" fmla="*/ 895 w 16620"/>
                  <a:gd name="T43" fmla="*/ 4882 h 11158"/>
                  <a:gd name="T44" fmla="*/ 909 w 16620"/>
                  <a:gd name="T45" fmla="*/ 4924 h 11158"/>
                  <a:gd name="T46" fmla="*/ 921 w 16620"/>
                  <a:gd name="T47" fmla="*/ 4969 h 11158"/>
                  <a:gd name="T48" fmla="*/ 932 w 16620"/>
                  <a:gd name="T49" fmla="*/ 5019 h 11158"/>
                  <a:gd name="T50" fmla="*/ 940 w 16620"/>
                  <a:gd name="T51" fmla="*/ 5073 h 11158"/>
                  <a:gd name="T52" fmla="*/ 947 w 16620"/>
                  <a:gd name="T53" fmla="*/ 5133 h 11158"/>
                  <a:gd name="T54" fmla="*/ 953 w 16620"/>
                  <a:gd name="T55" fmla="*/ 5196 h 11158"/>
                  <a:gd name="T56" fmla="*/ 956 w 16620"/>
                  <a:gd name="T57" fmla="*/ 5264 h 11158"/>
                  <a:gd name="T58" fmla="*/ 958 w 16620"/>
                  <a:gd name="T59" fmla="*/ 5339 h 11158"/>
                  <a:gd name="T60" fmla="*/ 959 w 16620"/>
                  <a:gd name="T61" fmla="*/ 5419 h 11158"/>
                  <a:gd name="T62" fmla="*/ 959 w 16620"/>
                  <a:gd name="T63" fmla="*/ 11158 h 11158"/>
                  <a:gd name="T64" fmla="*/ 1598 w 16620"/>
                  <a:gd name="T65" fmla="*/ 11158 h 11158"/>
                  <a:gd name="T66" fmla="*/ 1598 w 16620"/>
                  <a:gd name="T67" fmla="*/ 5419 h 11158"/>
                  <a:gd name="T68" fmla="*/ 8330 w 16620"/>
                  <a:gd name="T69" fmla="*/ 9211 h 11158"/>
                  <a:gd name="T70" fmla="*/ 16517 w 16620"/>
                  <a:gd name="T71" fmla="*/ 4292 h 11158"/>
                  <a:gd name="T72" fmla="*/ 16620 w 16620"/>
                  <a:gd name="T73" fmla="*/ 3825 h 11158"/>
                  <a:gd name="T74" fmla="*/ 8310 w 16620"/>
                  <a:gd name="T75" fmla="*/ 0 h 11158"/>
                  <a:gd name="T76" fmla="*/ 0 w 16620"/>
                  <a:gd name="T77" fmla="*/ 3825 h 11158"/>
                  <a:gd name="T78" fmla="*/ 0 w 16620"/>
                  <a:gd name="T79" fmla="*/ 4462 h 11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Freeform 8"/>
              <p:cNvSpPr/>
              <p:nvPr/>
            </p:nvSpPr>
            <p:spPr bwMode="auto">
              <a:xfrm>
                <a:off x="2363473" y="2573531"/>
                <a:ext cx="646988" cy="509490"/>
              </a:xfrm>
              <a:custGeom>
                <a:avLst/>
                <a:gdLst>
                  <a:gd name="T0" fmla="*/ 11030 w 12146"/>
                  <a:gd name="T1" fmla="*/ 4122 h 9555"/>
                  <a:gd name="T2" fmla="*/ 11252 w 12146"/>
                  <a:gd name="T3" fmla="*/ 4107 h 9555"/>
                  <a:gd name="T4" fmla="*/ 11385 w 12146"/>
                  <a:gd name="T5" fmla="*/ 4096 h 9555"/>
                  <a:gd name="T6" fmla="*/ 11507 w 12146"/>
                  <a:gd name="T7" fmla="*/ 4083 h 9555"/>
                  <a:gd name="T8" fmla="*/ 11617 w 12146"/>
                  <a:gd name="T9" fmla="*/ 4065 h 9555"/>
                  <a:gd name="T10" fmla="*/ 11717 w 12146"/>
                  <a:gd name="T11" fmla="*/ 4041 h 9555"/>
                  <a:gd name="T12" fmla="*/ 11805 w 12146"/>
                  <a:gd name="T13" fmla="*/ 4010 h 9555"/>
                  <a:gd name="T14" fmla="*/ 11883 w 12146"/>
                  <a:gd name="T15" fmla="*/ 3968 h 9555"/>
                  <a:gd name="T16" fmla="*/ 11949 w 12146"/>
                  <a:gd name="T17" fmla="*/ 3916 h 9555"/>
                  <a:gd name="T18" fmla="*/ 12006 w 12146"/>
                  <a:gd name="T19" fmla="*/ 3851 h 9555"/>
                  <a:gd name="T20" fmla="*/ 12053 w 12146"/>
                  <a:gd name="T21" fmla="*/ 3771 h 9555"/>
                  <a:gd name="T22" fmla="*/ 12090 w 12146"/>
                  <a:gd name="T23" fmla="*/ 3673 h 9555"/>
                  <a:gd name="T24" fmla="*/ 12117 w 12146"/>
                  <a:gd name="T25" fmla="*/ 3559 h 9555"/>
                  <a:gd name="T26" fmla="*/ 12136 w 12146"/>
                  <a:gd name="T27" fmla="*/ 3423 h 9555"/>
                  <a:gd name="T28" fmla="*/ 12144 w 12146"/>
                  <a:gd name="T29" fmla="*/ 3266 h 9555"/>
                  <a:gd name="T30" fmla="*/ 12146 w 12146"/>
                  <a:gd name="T31" fmla="*/ 309 h 9555"/>
                  <a:gd name="T32" fmla="*/ 6081 w 12146"/>
                  <a:gd name="T33" fmla="*/ 3512 h 9555"/>
                  <a:gd name="T34" fmla="*/ 0 w 12146"/>
                  <a:gd name="T35" fmla="*/ 309 h 9555"/>
                  <a:gd name="T36" fmla="*/ 0 w 12146"/>
                  <a:gd name="T37" fmla="*/ 3259 h 9555"/>
                  <a:gd name="T38" fmla="*/ 7 w 12146"/>
                  <a:gd name="T39" fmla="*/ 3402 h 9555"/>
                  <a:gd name="T40" fmla="*/ 19 w 12146"/>
                  <a:gd name="T41" fmla="*/ 3524 h 9555"/>
                  <a:gd name="T42" fmla="*/ 38 w 12146"/>
                  <a:gd name="T43" fmla="*/ 3628 h 9555"/>
                  <a:gd name="T44" fmla="*/ 64 w 12146"/>
                  <a:gd name="T45" fmla="*/ 3715 h 9555"/>
                  <a:gd name="T46" fmla="*/ 97 w 12146"/>
                  <a:gd name="T47" fmla="*/ 3788 h 9555"/>
                  <a:gd name="T48" fmla="*/ 137 w 12146"/>
                  <a:gd name="T49" fmla="*/ 3847 h 9555"/>
                  <a:gd name="T50" fmla="*/ 185 w 12146"/>
                  <a:gd name="T51" fmla="*/ 3896 h 9555"/>
                  <a:gd name="T52" fmla="*/ 241 w 12146"/>
                  <a:gd name="T53" fmla="*/ 3935 h 9555"/>
                  <a:gd name="T54" fmla="*/ 307 w 12146"/>
                  <a:gd name="T55" fmla="*/ 3967 h 9555"/>
                  <a:gd name="T56" fmla="*/ 381 w 12146"/>
                  <a:gd name="T57" fmla="*/ 3994 h 9555"/>
                  <a:gd name="T58" fmla="*/ 464 w 12146"/>
                  <a:gd name="T59" fmla="*/ 4018 h 9555"/>
                  <a:gd name="T60" fmla="*/ 606 w 12146"/>
                  <a:gd name="T61" fmla="*/ 4051 h 9555"/>
                  <a:gd name="T62" fmla="*/ 771 w 12146"/>
                  <a:gd name="T63" fmla="*/ 4089 h 9555"/>
                  <a:gd name="T64" fmla="*/ 894 w 12146"/>
                  <a:gd name="T65" fmla="*/ 4118 h 9555"/>
                  <a:gd name="T66" fmla="*/ 959 w 12146"/>
                  <a:gd name="T67" fmla="*/ 7005 h 9555"/>
                  <a:gd name="T68" fmla="*/ 2557 w 12146"/>
                  <a:gd name="T69" fmla="*/ 9555 h 9555"/>
                  <a:gd name="T70" fmla="*/ 4794 w 12146"/>
                  <a:gd name="T71" fmla="*/ 7005 h 9555"/>
                  <a:gd name="T72" fmla="*/ 7352 w 12146"/>
                  <a:gd name="T73" fmla="*/ 9555 h 9555"/>
                  <a:gd name="T74" fmla="*/ 9589 w 12146"/>
                  <a:gd name="T75" fmla="*/ 7005 h 9555"/>
                  <a:gd name="T76" fmla="*/ 10867 w 12146"/>
                  <a:gd name="T77" fmla="*/ 4135 h 95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fontAlgn="auto"/>
                <a:endParaRPr lang="zh-CN" altLang="en-US" strike="noStrike" noProof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157" name="TextBox 50"/>
            <p:cNvSpPr txBox="1"/>
            <p:nvPr/>
          </p:nvSpPr>
          <p:spPr>
            <a:xfrm>
              <a:off x="2576136" y="3279205"/>
              <a:ext cx="697627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indent="0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419335" y="1187327"/>
            <a:ext cx="446088" cy="446088"/>
            <a:chOff x="3419872" y="1187916"/>
            <a:chExt cx="445480" cy="445448"/>
          </a:xfrm>
        </p:grpSpPr>
        <p:sp>
          <p:nvSpPr>
            <p:cNvPr id="55" name="Oval 19"/>
            <p:cNvSpPr>
              <a:spLocks noChangeArrowheads="1"/>
            </p:cNvSpPr>
            <p:nvPr/>
          </p:nvSpPr>
          <p:spPr bwMode="gray">
            <a:xfrm>
              <a:off x="3419872" y="1187916"/>
              <a:ext cx="445480" cy="4454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defRPr/>
              </a:pPr>
              <a:endParaRPr lang="zh-CN" altLang="en-US" sz="1350" strike="noStrike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KSO_Shape"/>
            <p:cNvSpPr/>
            <p:nvPr/>
          </p:nvSpPr>
          <p:spPr bwMode="auto">
            <a:xfrm>
              <a:off x="3498612" y="1266640"/>
              <a:ext cx="288000" cy="288000"/>
            </a:xfrm>
            <a:custGeom>
              <a:avLst/>
              <a:gdLst>
                <a:gd name="T0" fmla="*/ 2147483646 w 4477"/>
                <a:gd name="T1" fmla="*/ 2147483646 h 4133"/>
                <a:gd name="T2" fmla="*/ 2147483646 w 4477"/>
                <a:gd name="T3" fmla="*/ 1386867173 h 4133"/>
                <a:gd name="T4" fmla="*/ 2147483646 w 4477"/>
                <a:gd name="T5" fmla="*/ 385250906 h 4133"/>
                <a:gd name="T6" fmla="*/ 2147483646 w 4477"/>
                <a:gd name="T7" fmla="*/ 0 h 4133"/>
                <a:gd name="T8" fmla="*/ 2147483646 w 4477"/>
                <a:gd name="T9" fmla="*/ 231114454 h 4133"/>
                <a:gd name="T10" fmla="*/ 2147483646 w 4477"/>
                <a:gd name="T11" fmla="*/ 1001616267 h 4133"/>
                <a:gd name="T12" fmla="*/ 2147483646 w 4477"/>
                <a:gd name="T13" fmla="*/ 2147483646 h 4133"/>
                <a:gd name="T14" fmla="*/ 2147483646 w 4477"/>
                <a:gd name="T15" fmla="*/ 2147483646 h 4133"/>
                <a:gd name="T16" fmla="*/ 2147483646 w 4477"/>
                <a:gd name="T17" fmla="*/ 2147483646 h 4133"/>
                <a:gd name="T18" fmla="*/ 2147483646 w 4477"/>
                <a:gd name="T19" fmla="*/ 2147483646 h 4133"/>
                <a:gd name="T20" fmla="*/ 2147483646 w 4477"/>
                <a:gd name="T21" fmla="*/ 2147483646 h 4133"/>
                <a:gd name="T22" fmla="*/ 2147483646 w 4477"/>
                <a:gd name="T23" fmla="*/ 2147483646 h 4133"/>
                <a:gd name="T24" fmla="*/ 2147483646 w 4477"/>
                <a:gd name="T25" fmla="*/ 2147483646 h 4133"/>
                <a:gd name="T26" fmla="*/ 2147483646 w 4477"/>
                <a:gd name="T27" fmla="*/ 2147483646 h 4133"/>
                <a:gd name="T28" fmla="*/ 2147483646 w 4477"/>
                <a:gd name="T29" fmla="*/ 2147483646 h 4133"/>
                <a:gd name="T30" fmla="*/ 2147483646 w 4477"/>
                <a:gd name="T31" fmla="*/ 2147483646 h 4133"/>
                <a:gd name="T32" fmla="*/ 2147483646 w 4477"/>
                <a:gd name="T33" fmla="*/ 2147483646 h 4133"/>
                <a:gd name="T34" fmla="*/ 2147483646 w 4477"/>
                <a:gd name="T35" fmla="*/ 2147483646 h 4133"/>
                <a:gd name="T36" fmla="*/ 2147483646 w 4477"/>
                <a:gd name="T37" fmla="*/ 2147483646 h 4133"/>
                <a:gd name="T38" fmla="*/ 2147483646 w 4477"/>
                <a:gd name="T39" fmla="*/ 2147483646 h 4133"/>
                <a:gd name="T40" fmla="*/ 2147483646 w 4477"/>
                <a:gd name="T41" fmla="*/ 2147483646 h 4133"/>
                <a:gd name="T42" fmla="*/ 2147483646 w 4477"/>
                <a:gd name="T43" fmla="*/ 2147483646 h 4133"/>
                <a:gd name="T44" fmla="*/ 2147483646 w 4477"/>
                <a:gd name="T45" fmla="*/ 2147483646 h 4133"/>
                <a:gd name="T46" fmla="*/ 2147483646 w 4477"/>
                <a:gd name="T47" fmla="*/ 2147483646 h 4133"/>
                <a:gd name="T48" fmla="*/ 2147483646 w 4477"/>
                <a:gd name="T49" fmla="*/ 2147483646 h 4133"/>
                <a:gd name="T50" fmla="*/ 2147483646 w 4477"/>
                <a:gd name="T51" fmla="*/ 2147483646 h 4133"/>
                <a:gd name="T52" fmla="*/ 2147483646 w 4477"/>
                <a:gd name="T53" fmla="*/ 2147483646 h 4133"/>
                <a:gd name="T54" fmla="*/ 2147483646 w 4477"/>
                <a:gd name="T55" fmla="*/ 2147483646 h 4133"/>
                <a:gd name="T56" fmla="*/ 2147483646 w 4477"/>
                <a:gd name="T57" fmla="*/ 2147483646 h 4133"/>
                <a:gd name="T58" fmla="*/ 2147483646 w 4477"/>
                <a:gd name="T59" fmla="*/ 2147483646 h 4133"/>
                <a:gd name="T60" fmla="*/ 2147483646 w 4477"/>
                <a:gd name="T61" fmla="*/ 2147483646 h 4133"/>
                <a:gd name="T62" fmla="*/ 2147483646 w 4477"/>
                <a:gd name="T63" fmla="*/ 2147483646 h 4133"/>
                <a:gd name="T64" fmla="*/ 2147483646 w 4477"/>
                <a:gd name="T65" fmla="*/ 2147483646 h 4133"/>
                <a:gd name="T66" fmla="*/ 0 w 4477"/>
                <a:gd name="T67" fmla="*/ 2147483646 h 4133"/>
                <a:gd name="T68" fmla="*/ 2147483646 w 4477"/>
                <a:gd name="T69" fmla="*/ 2147483646 h 4133"/>
                <a:gd name="T70" fmla="*/ 2147483646 w 4477"/>
                <a:gd name="T71" fmla="*/ 2147483646 h 4133"/>
                <a:gd name="T72" fmla="*/ 2147483646 w 4477"/>
                <a:gd name="T73" fmla="*/ 2147483646 h 4133"/>
                <a:gd name="T74" fmla="*/ 2147483646 w 4477"/>
                <a:gd name="T75" fmla="*/ 2147483646 h 4133"/>
                <a:gd name="T76" fmla="*/ 2147483646 w 4477"/>
                <a:gd name="T77" fmla="*/ 2147483646 h 4133"/>
                <a:gd name="T78" fmla="*/ 2147483646 w 4477"/>
                <a:gd name="T79" fmla="*/ 2147483646 h 4133"/>
                <a:gd name="T80" fmla="*/ 2147483646 w 4477"/>
                <a:gd name="T81" fmla="*/ 2147483646 h 4133"/>
                <a:gd name="T82" fmla="*/ 2147483646 w 4477"/>
                <a:gd name="T83" fmla="*/ 2147483646 h 4133"/>
                <a:gd name="T84" fmla="*/ 2147483646 w 4477"/>
                <a:gd name="T85" fmla="*/ 2147483646 h 4133"/>
                <a:gd name="T86" fmla="*/ 2147483646 w 4477"/>
                <a:gd name="T87" fmla="*/ 2147483646 h 4133"/>
                <a:gd name="T88" fmla="*/ 2147483646 w 4477"/>
                <a:gd name="T89" fmla="*/ 2147483646 h 4133"/>
                <a:gd name="T90" fmla="*/ 2147483646 w 4477"/>
                <a:gd name="T91" fmla="*/ 2147483646 h 4133"/>
                <a:gd name="T92" fmla="*/ 2147483646 w 4477"/>
                <a:gd name="T93" fmla="*/ 2147483646 h 4133"/>
                <a:gd name="T94" fmla="*/ 2147483646 w 4477"/>
                <a:gd name="T95" fmla="*/ 2147483646 h 4133"/>
                <a:gd name="T96" fmla="*/ 2147483646 w 4477"/>
                <a:gd name="T97" fmla="*/ 2147483646 h 4133"/>
                <a:gd name="T98" fmla="*/ 2147483646 w 4477"/>
                <a:gd name="T99" fmla="*/ 2147483646 h 4133"/>
                <a:gd name="T100" fmla="*/ 2147483646 w 4477"/>
                <a:gd name="T101" fmla="*/ 2147483646 h 4133"/>
                <a:gd name="T102" fmla="*/ 2147483646 w 4477"/>
                <a:gd name="T103" fmla="*/ 2147483646 h 4133"/>
                <a:gd name="T104" fmla="*/ 2147483646 w 4477"/>
                <a:gd name="T105" fmla="*/ 2147483646 h 4133"/>
                <a:gd name="T106" fmla="*/ 2147483646 w 4477"/>
                <a:gd name="T107" fmla="*/ 2147483646 h 4133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4477" h="4133">
                  <a:moveTo>
                    <a:pt x="3646" y="48"/>
                  </a:moveTo>
                  <a:lnTo>
                    <a:pt x="3646" y="48"/>
                  </a:lnTo>
                  <a:lnTo>
                    <a:pt x="3623" y="39"/>
                  </a:lnTo>
                  <a:lnTo>
                    <a:pt x="3600" y="31"/>
                  </a:lnTo>
                  <a:lnTo>
                    <a:pt x="3578" y="24"/>
                  </a:lnTo>
                  <a:lnTo>
                    <a:pt x="3557" y="18"/>
                  </a:lnTo>
                  <a:lnTo>
                    <a:pt x="3536" y="13"/>
                  </a:lnTo>
                  <a:lnTo>
                    <a:pt x="3515" y="8"/>
                  </a:lnTo>
                  <a:lnTo>
                    <a:pt x="3494" y="5"/>
                  </a:lnTo>
                  <a:lnTo>
                    <a:pt x="3473" y="3"/>
                  </a:lnTo>
                  <a:lnTo>
                    <a:pt x="3454" y="1"/>
                  </a:lnTo>
                  <a:lnTo>
                    <a:pt x="3434" y="0"/>
                  </a:lnTo>
                  <a:lnTo>
                    <a:pt x="3415" y="0"/>
                  </a:lnTo>
                  <a:lnTo>
                    <a:pt x="3395" y="1"/>
                  </a:lnTo>
                  <a:lnTo>
                    <a:pt x="3376" y="3"/>
                  </a:lnTo>
                  <a:lnTo>
                    <a:pt x="3358" y="5"/>
                  </a:lnTo>
                  <a:lnTo>
                    <a:pt x="3339" y="9"/>
                  </a:lnTo>
                  <a:lnTo>
                    <a:pt x="3321" y="13"/>
                  </a:lnTo>
                  <a:lnTo>
                    <a:pt x="3303" y="18"/>
                  </a:lnTo>
                  <a:lnTo>
                    <a:pt x="3285" y="23"/>
                  </a:lnTo>
                  <a:lnTo>
                    <a:pt x="3268" y="30"/>
                  </a:lnTo>
                  <a:lnTo>
                    <a:pt x="3251" y="37"/>
                  </a:lnTo>
                  <a:lnTo>
                    <a:pt x="3235" y="45"/>
                  </a:lnTo>
                  <a:lnTo>
                    <a:pt x="3219" y="54"/>
                  </a:lnTo>
                  <a:lnTo>
                    <a:pt x="3201" y="63"/>
                  </a:lnTo>
                  <a:lnTo>
                    <a:pt x="3186" y="74"/>
                  </a:lnTo>
                  <a:lnTo>
                    <a:pt x="3170" y="85"/>
                  </a:lnTo>
                  <a:lnTo>
                    <a:pt x="3155" y="96"/>
                  </a:lnTo>
                  <a:lnTo>
                    <a:pt x="3139" y="108"/>
                  </a:lnTo>
                  <a:lnTo>
                    <a:pt x="3124" y="121"/>
                  </a:lnTo>
                  <a:lnTo>
                    <a:pt x="3110" y="134"/>
                  </a:lnTo>
                  <a:lnTo>
                    <a:pt x="3094" y="149"/>
                  </a:lnTo>
                  <a:lnTo>
                    <a:pt x="3066" y="179"/>
                  </a:lnTo>
                  <a:lnTo>
                    <a:pt x="3079" y="337"/>
                  </a:lnTo>
                  <a:lnTo>
                    <a:pt x="3094" y="494"/>
                  </a:lnTo>
                  <a:lnTo>
                    <a:pt x="3112" y="649"/>
                  </a:lnTo>
                  <a:lnTo>
                    <a:pt x="3131" y="802"/>
                  </a:lnTo>
                  <a:lnTo>
                    <a:pt x="3151" y="954"/>
                  </a:lnTo>
                  <a:lnTo>
                    <a:pt x="3174" y="1104"/>
                  </a:lnTo>
                  <a:lnTo>
                    <a:pt x="3198" y="1252"/>
                  </a:lnTo>
                  <a:lnTo>
                    <a:pt x="3226" y="1398"/>
                  </a:lnTo>
                  <a:lnTo>
                    <a:pt x="3254" y="1543"/>
                  </a:lnTo>
                  <a:lnTo>
                    <a:pt x="3284" y="1686"/>
                  </a:lnTo>
                  <a:lnTo>
                    <a:pt x="3318" y="1827"/>
                  </a:lnTo>
                  <a:lnTo>
                    <a:pt x="3352" y="1967"/>
                  </a:lnTo>
                  <a:lnTo>
                    <a:pt x="3388" y="2104"/>
                  </a:lnTo>
                  <a:lnTo>
                    <a:pt x="3407" y="2172"/>
                  </a:lnTo>
                  <a:lnTo>
                    <a:pt x="3427" y="2240"/>
                  </a:lnTo>
                  <a:lnTo>
                    <a:pt x="3447" y="2307"/>
                  </a:lnTo>
                  <a:lnTo>
                    <a:pt x="3468" y="2374"/>
                  </a:lnTo>
                  <a:lnTo>
                    <a:pt x="3488" y="2441"/>
                  </a:lnTo>
                  <a:lnTo>
                    <a:pt x="3510" y="2506"/>
                  </a:lnTo>
                  <a:lnTo>
                    <a:pt x="4267" y="2335"/>
                  </a:lnTo>
                  <a:lnTo>
                    <a:pt x="4258" y="2257"/>
                  </a:lnTo>
                  <a:lnTo>
                    <a:pt x="4249" y="2179"/>
                  </a:lnTo>
                  <a:lnTo>
                    <a:pt x="4238" y="2102"/>
                  </a:lnTo>
                  <a:lnTo>
                    <a:pt x="4227" y="2026"/>
                  </a:lnTo>
                  <a:lnTo>
                    <a:pt x="4214" y="1950"/>
                  </a:lnTo>
                  <a:lnTo>
                    <a:pt x="4202" y="1874"/>
                  </a:lnTo>
                  <a:lnTo>
                    <a:pt x="4189" y="1798"/>
                  </a:lnTo>
                  <a:lnTo>
                    <a:pt x="4175" y="1724"/>
                  </a:lnTo>
                  <a:lnTo>
                    <a:pt x="4161" y="1649"/>
                  </a:lnTo>
                  <a:lnTo>
                    <a:pt x="4146" y="1574"/>
                  </a:lnTo>
                  <a:lnTo>
                    <a:pt x="4130" y="1500"/>
                  </a:lnTo>
                  <a:lnTo>
                    <a:pt x="4113" y="1428"/>
                  </a:lnTo>
                  <a:lnTo>
                    <a:pt x="4096" y="1354"/>
                  </a:lnTo>
                  <a:lnTo>
                    <a:pt x="4078" y="1282"/>
                  </a:lnTo>
                  <a:lnTo>
                    <a:pt x="4060" y="1210"/>
                  </a:lnTo>
                  <a:lnTo>
                    <a:pt x="4041" y="1138"/>
                  </a:lnTo>
                  <a:lnTo>
                    <a:pt x="4020" y="1067"/>
                  </a:lnTo>
                  <a:lnTo>
                    <a:pt x="4000" y="995"/>
                  </a:lnTo>
                  <a:lnTo>
                    <a:pt x="3979" y="926"/>
                  </a:lnTo>
                  <a:lnTo>
                    <a:pt x="3957" y="855"/>
                  </a:lnTo>
                  <a:lnTo>
                    <a:pt x="3935" y="785"/>
                  </a:lnTo>
                  <a:lnTo>
                    <a:pt x="3911" y="717"/>
                  </a:lnTo>
                  <a:lnTo>
                    <a:pt x="3888" y="648"/>
                  </a:lnTo>
                  <a:lnTo>
                    <a:pt x="3863" y="579"/>
                  </a:lnTo>
                  <a:lnTo>
                    <a:pt x="3839" y="512"/>
                  </a:lnTo>
                  <a:lnTo>
                    <a:pt x="3812" y="444"/>
                  </a:lnTo>
                  <a:lnTo>
                    <a:pt x="3786" y="377"/>
                  </a:lnTo>
                  <a:lnTo>
                    <a:pt x="3759" y="310"/>
                  </a:lnTo>
                  <a:lnTo>
                    <a:pt x="3732" y="244"/>
                  </a:lnTo>
                  <a:lnTo>
                    <a:pt x="3703" y="179"/>
                  </a:lnTo>
                  <a:lnTo>
                    <a:pt x="3675" y="113"/>
                  </a:lnTo>
                  <a:lnTo>
                    <a:pt x="3646" y="48"/>
                  </a:lnTo>
                  <a:close/>
                  <a:moveTo>
                    <a:pt x="831" y="2804"/>
                  </a:moveTo>
                  <a:lnTo>
                    <a:pt x="2810" y="2804"/>
                  </a:lnTo>
                  <a:lnTo>
                    <a:pt x="2810" y="2949"/>
                  </a:lnTo>
                  <a:lnTo>
                    <a:pt x="831" y="2949"/>
                  </a:lnTo>
                  <a:lnTo>
                    <a:pt x="831" y="2804"/>
                  </a:lnTo>
                  <a:close/>
                  <a:moveTo>
                    <a:pt x="3516" y="3370"/>
                  </a:moveTo>
                  <a:lnTo>
                    <a:pt x="3637" y="3750"/>
                  </a:lnTo>
                  <a:lnTo>
                    <a:pt x="190" y="3750"/>
                  </a:lnTo>
                  <a:lnTo>
                    <a:pt x="0" y="3750"/>
                  </a:lnTo>
                  <a:lnTo>
                    <a:pt x="0" y="3559"/>
                  </a:lnTo>
                  <a:lnTo>
                    <a:pt x="0" y="1320"/>
                  </a:lnTo>
                  <a:lnTo>
                    <a:pt x="0" y="1240"/>
                  </a:lnTo>
                  <a:lnTo>
                    <a:pt x="59" y="1183"/>
                  </a:lnTo>
                  <a:lnTo>
                    <a:pt x="764" y="503"/>
                  </a:lnTo>
                  <a:lnTo>
                    <a:pt x="819" y="449"/>
                  </a:lnTo>
                  <a:lnTo>
                    <a:pt x="895" y="449"/>
                  </a:lnTo>
                  <a:lnTo>
                    <a:pt x="2831" y="449"/>
                  </a:lnTo>
                  <a:lnTo>
                    <a:pt x="2840" y="545"/>
                  </a:lnTo>
                  <a:lnTo>
                    <a:pt x="2849" y="640"/>
                  </a:lnTo>
                  <a:lnTo>
                    <a:pt x="2859" y="735"/>
                  </a:lnTo>
                  <a:lnTo>
                    <a:pt x="2870" y="829"/>
                  </a:lnTo>
                  <a:lnTo>
                    <a:pt x="1084" y="829"/>
                  </a:lnTo>
                  <a:lnTo>
                    <a:pt x="1138" y="1419"/>
                  </a:lnTo>
                  <a:lnTo>
                    <a:pt x="1148" y="1526"/>
                  </a:lnTo>
                  <a:lnTo>
                    <a:pt x="1040" y="1522"/>
                  </a:lnTo>
                  <a:lnTo>
                    <a:pt x="380" y="1497"/>
                  </a:lnTo>
                  <a:lnTo>
                    <a:pt x="380" y="3370"/>
                  </a:lnTo>
                  <a:lnTo>
                    <a:pt x="3516" y="3370"/>
                  </a:lnTo>
                  <a:close/>
                  <a:moveTo>
                    <a:pt x="472" y="1312"/>
                  </a:moveTo>
                  <a:lnTo>
                    <a:pt x="939" y="1329"/>
                  </a:lnTo>
                  <a:lnTo>
                    <a:pt x="900" y="898"/>
                  </a:lnTo>
                  <a:lnTo>
                    <a:pt x="472" y="1312"/>
                  </a:lnTo>
                  <a:close/>
                  <a:moveTo>
                    <a:pt x="2810" y="2206"/>
                  </a:moveTo>
                  <a:lnTo>
                    <a:pt x="831" y="2206"/>
                  </a:lnTo>
                  <a:lnTo>
                    <a:pt x="831" y="2351"/>
                  </a:lnTo>
                  <a:lnTo>
                    <a:pt x="2810" y="2351"/>
                  </a:lnTo>
                  <a:lnTo>
                    <a:pt x="2810" y="2206"/>
                  </a:lnTo>
                  <a:close/>
                  <a:moveTo>
                    <a:pt x="2810" y="1666"/>
                  </a:moveTo>
                  <a:lnTo>
                    <a:pt x="1621" y="1666"/>
                  </a:lnTo>
                  <a:lnTo>
                    <a:pt x="1621" y="1810"/>
                  </a:lnTo>
                  <a:lnTo>
                    <a:pt x="2810" y="1810"/>
                  </a:lnTo>
                  <a:lnTo>
                    <a:pt x="2810" y="1666"/>
                  </a:lnTo>
                  <a:close/>
                  <a:moveTo>
                    <a:pt x="2810" y="1112"/>
                  </a:moveTo>
                  <a:lnTo>
                    <a:pt x="1621" y="1112"/>
                  </a:lnTo>
                  <a:lnTo>
                    <a:pt x="1621" y="1256"/>
                  </a:lnTo>
                  <a:lnTo>
                    <a:pt x="2810" y="1256"/>
                  </a:lnTo>
                  <a:lnTo>
                    <a:pt x="2810" y="1112"/>
                  </a:lnTo>
                  <a:close/>
                  <a:moveTo>
                    <a:pt x="4318" y="3463"/>
                  </a:moveTo>
                  <a:lnTo>
                    <a:pt x="4002" y="3540"/>
                  </a:lnTo>
                  <a:lnTo>
                    <a:pt x="4007" y="3867"/>
                  </a:lnTo>
                  <a:lnTo>
                    <a:pt x="4237" y="4133"/>
                  </a:lnTo>
                  <a:lnTo>
                    <a:pt x="4387" y="4100"/>
                  </a:lnTo>
                  <a:lnTo>
                    <a:pt x="4477" y="3751"/>
                  </a:lnTo>
                  <a:lnTo>
                    <a:pt x="4318" y="3463"/>
                  </a:lnTo>
                  <a:close/>
                  <a:moveTo>
                    <a:pt x="4272" y="2491"/>
                  </a:moveTo>
                  <a:lnTo>
                    <a:pt x="4272" y="2491"/>
                  </a:lnTo>
                  <a:lnTo>
                    <a:pt x="4388" y="3367"/>
                  </a:lnTo>
                  <a:lnTo>
                    <a:pt x="3870" y="3485"/>
                  </a:lnTo>
                  <a:lnTo>
                    <a:pt x="3583" y="2648"/>
                  </a:lnTo>
                  <a:lnTo>
                    <a:pt x="4272" y="24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defRPr/>
              </a:pPr>
              <a:endParaRPr lang="zh-CN" altLang="en-US" strike="noStrike" noProof="1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317435" y="2699433"/>
            <a:ext cx="444500" cy="446087"/>
            <a:chOff x="3990220" y="1757652"/>
            <a:chExt cx="445480" cy="445448"/>
          </a:xfrm>
        </p:grpSpPr>
        <p:sp>
          <p:nvSpPr>
            <p:cNvPr id="58" name="Oval 19"/>
            <p:cNvSpPr>
              <a:spLocks noChangeArrowheads="1"/>
            </p:cNvSpPr>
            <p:nvPr/>
          </p:nvSpPr>
          <p:spPr bwMode="gray">
            <a:xfrm>
              <a:off x="3990220" y="1757652"/>
              <a:ext cx="445480" cy="4454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pPr fontAlgn="auto"/>
              <a:endParaRPr lang="zh-CN" altLang="en-US" sz="1350" strike="noStrike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KSO_Shape"/>
            <p:cNvSpPr/>
            <p:nvPr/>
          </p:nvSpPr>
          <p:spPr bwMode="auto">
            <a:xfrm>
              <a:off x="4070296" y="1850314"/>
              <a:ext cx="285328" cy="260124"/>
            </a:xfrm>
            <a:custGeom>
              <a:avLst/>
              <a:gdLst>
                <a:gd name="T0" fmla="*/ 493597 w 1939925"/>
                <a:gd name="T1" fmla="*/ 1733079 h 1768475"/>
                <a:gd name="T2" fmla="*/ 432444 w 1939925"/>
                <a:gd name="T3" fmla="*/ 1731256 h 1768475"/>
                <a:gd name="T4" fmla="*/ 382481 w 1939925"/>
                <a:gd name="T5" fmla="*/ 1692447 h 1768475"/>
                <a:gd name="T6" fmla="*/ 366347 w 1939925"/>
                <a:gd name="T7" fmla="*/ 1634364 h 1768475"/>
                <a:gd name="T8" fmla="*/ 388987 w 1939925"/>
                <a:gd name="T9" fmla="*/ 1577845 h 1768475"/>
                <a:gd name="T10" fmla="*/ 978135 w 1939925"/>
                <a:gd name="T11" fmla="*/ 1097558 h 1768475"/>
                <a:gd name="T12" fmla="*/ 1023934 w 1939925"/>
                <a:gd name="T13" fmla="*/ 1140795 h 1768475"/>
                <a:gd name="T14" fmla="*/ 1033823 w 1939925"/>
                <a:gd name="T15" fmla="*/ 1199919 h 1768475"/>
                <a:gd name="T16" fmla="*/ 1005459 w 1939925"/>
                <a:gd name="T17" fmla="*/ 1254615 h 1768475"/>
                <a:gd name="T18" fmla="*/ 907874 w 1939925"/>
                <a:gd name="T19" fmla="*/ 1091828 h 1768475"/>
                <a:gd name="T20" fmla="*/ 1354102 w 1939925"/>
                <a:gd name="T21" fmla="*/ 401443 h 1768475"/>
                <a:gd name="T22" fmla="*/ 1253373 w 1939925"/>
                <a:gd name="T23" fmla="*/ 436780 h 1768475"/>
                <a:gd name="T24" fmla="*/ 1166143 w 1939925"/>
                <a:gd name="T25" fmla="*/ 503817 h 1768475"/>
                <a:gd name="T26" fmla="*/ 1105912 w 1939925"/>
                <a:gd name="T27" fmla="*/ 593460 h 1768475"/>
                <a:gd name="T28" fmla="*/ 1079172 w 1939925"/>
                <a:gd name="T29" fmla="*/ 694015 h 1768475"/>
                <a:gd name="T30" fmla="*/ 1084624 w 1939925"/>
                <a:gd name="T31" fmla="*/ 797429 h 1768475"/>
                <a:gd name="T32" fmla="*/ 1123047 w 1939925"/>
                <a:gd name="T33" fmla="*/ 895126 h 1768475"/>
                <a:gd name="T34" fmla="*/ 1194440 w 1939925"/>
                <a:gd name="T35" fmla="*/ 979052 h 1768475"/>
                <a:gd name="T36" fmla="*/ 1287641 w 1939925"/>
                <a:gd name="T37" fmla="*/ 1035436 h 1768475"/>
                <a:gd name="T38" fmla="*/ 1390967 w 1939925"/>
                <a:gd name="T39" fmla="*/ 1059341 h 1768475"/>
                <a:gd name="T40" fmla="*/ 1496370 w 1939925"/>
                <a:gd name="T41" fmla="*/ 1051286 h 1768475"/>
                <a:gd name="T42" fmla="*/ 1595282 w 1939925"/>
                <a:gd name="T43" fmla="*/ 1011011 h 1768475"/>
                <a:gd name="T44" fmla="*/ 1679656 w 1939925"/>
                <a:gd name="T45" fmla="*/ 939297 h 1768475"/>
                <a:gd name="T46" fmla="*/ 1734434 w 1939925"/>
                <a:gd name="T47" fmla="*/ 847576 h 1768475"/>
                <a:gd name="T48" fmla="*/ 1756501 w 1939925"/>
                <a:gd name="T49" fmla="*/ 745722 h 1768475"/>
                <a:gd name="T50" fmla="*/ 1745858 w 1939925"/>
                <a:gd name="T51" fmla="*/ 643087 h 1768475"/>
                <a:gd name="T52" fmla="*/ 1701983 w 1939925"/>
                <a:gd name="T53" fmla="*/ 546950 h 1768475"/>
                <a:gd name="T54" fmla="*/ 1626436 w 1939925"/>
                <a:gd name="T55" fmla="*/ 466141 h 1768475"/>
                <a:gd name="T56" fmla="*/ 1531417 w 1939925"/>
                <a:gd name="T57" fmla="*/ 414954 h 1768475"/>
                <a:gd name="T58" fmla="*/ 1427053 w 1939925"/>
                <a:gd name="T59" fmla="*/ 395727 h 1768475"/>
                <a:gd name="T60" fmla="*/ 1512985 w 1939925"/>
                <a:gd name="T61" fmla="*/ 260353 h 1768475"/>
                <a:gd name="T62" fmla="*/ 1657070 w 1939925"/>
                <a:gd name="T63" fmla="*/ 312580 h 1768475"/>
                <a:gd name="T64" fmla="*/ 1781425 w 1939925"/>
                <a:gd name="T65" fmla="*/ 410277 h 1768475"/>
                <a:gd name="T66" fmla="*/ 1865799 w 1939925"/>
                <a:gd name="T67" fmla="*/ 540454 h 1768475"/>
                <a:gd name="T68" fmla="*/ 1903182 w 1939925"/>
                <a:gd name="T69" fmla="*/ 684921 h 1768475"/>
                <a:gd name="T70" fmla="*/ 1893317 w 1939925"/>
                <a:gd name="T71" fmla="*/ 833285 h 1768475"/>
                <a:gd name="T72" fmla="*/ 1836202 w 1939925"/>
                <a:gd name="T73" fmla="*/ 972816 h 1768475"/>
                <a:gd name="T74" fmla="*/ 1732358 w 1939925"/>
                <a:gd name="T75" fmla="*/ 1092339 h 1768475"/>
                <a:gd name="T76" fmla="*/ 1598138 w 1939925"/>
                <a:gd name="T77" fmla="*/ 1171069 h 1768475"/>
                <a:gd name="T78" fmla="*/ 1449639 w 1939925"/>
                <a:gd name="T79" fmla="*/ 1204327 h 1768475"/>
                <a:gd name="T80" fmla="*/ 1298285 w 1939925"/>
                <a:gd name="T81" fmla="*/ 1190816 h 1768475"/>
                <a:gd name="T82" fmla="*/ 1156537 w 1939925"/>
                <a:gd name="T83" fmla="*/ 1131574 h 1768475"/>
                <a:gd name="T84" fmla="*/ 1036855 w 1939925"/>
                <a:gd name="T85" fmla="*/ 1027122 h 1768475"/>
                <a:gd name="T86" fmla="*/ 959751 w 1939925"/>
                <a:gd name="T87" fmla="*/ 894346 h 1768475"/>
                <a:gd name="T88" fmla="*/ 929636 w 1939925"/>
                <a:gd name="T89" fmla="*/ 748060 h 1768475"/>
                <a:gd name="T90" fmla="*/ 946770 w 1939925"/>
                <a:gd name="T91" fmla="*/ 600475 h 1768475"/>
                <a:gd name="T92" fmla="*/ 1011154 w 1939925"/>
                <a:gd name="T93" fmla="*/ 463023 h 1768475"/>
                <a:gd name="T94" fmla="*/ 1120711 w 1939925"/>
                <a:gd name="T95" fmla="*/ 348696 h 1768475"/>
                <a:gd name="T96" fmla="*/ 1258305 w 1939925"/>
                <a:gd name="T97" fmla="*/ 276463 h 1768475"/>
                <a:gd name="T98" fmla="*/ 1408102 w 1939925"/>
                <a:gd name="T99" fmla="*/ 250999 h 1768475"/>
                <a:gd name="T100" fmla="*/ 1083489 w 1939925"/>
                <a:gd name="T101" fmla="*/ 222937 h 1768475"/>
                <a:gd name="T102" fmla="*/ 944546 w 1939925"/>
                <a:gd name="T103" fmla="*/ 340381 h 1768475"/>
                <a:gd name="T104" fmla="*/ 856506 w 1939925"/>
                <a:gd name="T105" fmla="*/ 472636 h 1768475"/>
                <a:gd name="T106" fmla="*/ 807682 w 1939925"/>
                <a:gd name="T107" fmla="*/ 618663 h 1768475"/>
                <a:gd name="T108" fmla="*/ 798333 w 1939925"/>
                <a:gd name="T109" fmla="*/ 770666 h 1768475"/>
                <a:gd name="T110" fmla="*/ 828198 w 1939925"/>
                <a:gd name="T111" fmla="*/ 920849 h 1768475"/>
                <a:gd name="T112" fmla="*/ 7532 w 1939925"/>
                <a:gd name="T113" fmla="*/ 162136 h 1768475"/>
                <a:gd name="T114" fmla="*/ 43371 w 1939925"/>
                <a:gd name="T115" fmla="*/ 49888 h 1768475"/>
                <a:gd name="T116" fmla="*/ 126736 w 1939925"/>
                <a:gd name="T117" fmla="*/ 5977 h 17684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39925" h="1768475">
                  <a:moveTo>
                    <a:pt x="829650" y="1186581"/>
                  </a:moveTo>
                  <a:lnTo>
                    <a:pt x="972217" y="1327678"/>
                  </a:lnTo>
                  <a:lnTo>
                    <a:pt x="545575" y="1739831"/>
                  </a:lnTo>
                  <a:lnTo>
                    <a:pt x="541865" y="1743544"/>
                  </a:lnTo>
                  <a:lnTo>
                    <a:pt x="537890" y="1746727"/>
                  </a:lnTo>
                  <a:lnTo>
                    <a:pt x="533650" y="1749645"/>
                  </a:lnTo>
                  <a:lnTo>
                    <a:pt x="529675" y="1752297"/>
                  </a:lnTo>
                  <a:lnTo>
                    <a:pt x="525435" y="1755214"/>
                  </a:lnTo>
                  <a:lnTo>
                    <a:pt x="520930" y="1757601"/>
                  </a:lnTo>
                  <a:lnTo>
                    <a:pt x="516425" y="1759458"/>
                  </a:lnTo>
                  <a:lnTo>
                    <a:pt x="511921" y="1761314"/>
                  </a:lnTo>
                  <a:lnTo>
                    <a:pt x="507416" y="1763171"/>
                  </a:lnTo>
                  <a:lnTo>
                    <a:pt x="502646" y="1764762"/>
                  </a:lnTo>
                  <a:lnTo>
                    <a:pt x="497876" y="1765823"/>
                  </a:lnTo>
                  <a:lnTo>
                    <a:pt x="493106" y="1766619"/>
                  </a:lnTo>
                  <a:lnTo>
                    <a:pt x="488336" y="1767680"/>
                  </a:lnTo>
                  <a:lnTo>
                    <a:pt x="483566" y="1768210"/>
                  </a:lnTo>
                  <a:lnTo>
                    <a:pt x="478531" y="1768475"/>
                  </a:lnTo>
                  <a:lnTo>
                    <a:pt x="473761" y="1768475"/>
                  </a:lnTo>
                  <a:lnTo>
                    <a:pt x="468991" y="1768475"/>
                  </a:lnTo>
                  <a:lnTo>
                    <a:pt x="463956" y="1767945"/>
                  </a:lnTo>
                  <a:lnTo>
                    <a:pt x="459186" y="1767414"/>
                  </a:lnTo>
                  <a:lnTo>
                    <a:pt x="454417" y="1766619"/>
                  </a:lnTo>
                  <a:lnTo>
                    <a:pt x="449647" y="1765558"/>
                  </a:lnTo>
                  <a:lnTo>
                    <a:pt x="444877" y="1764232"/>
                  </a:lnTo>
                  <a:lnTo>
                    <a:pt x="440372" y="1762906"/>
                  </a:lnTo>
                  <a:lnTo>
                    <a:pt x="435602" y="1761049"/>
                  </a:lnTo>
                  <a:lnTo>
                    <a:pt x="431097" y="1758927"/>
                  </a:lnTo>
                  <a:lnTo>
                    <a:pt x="426857" y="1756805"/>
                  </a:lnTo>
                  <a:lnTo>
                    <a:pt x="422352" y="1754419"/>
                  </a:lnTo>
                  <a:lnTo>
                    <a:pt x="418112" y="1751766"/>
                  </a:lnTo>
                  <a:lnTo>
                    <a:pt x="413872" y="1749114"/>
                  </a:lnTo>
                  <a:lnTo>
                    <a:pt x="410162" y="1745931"/>
                  </a:lnTo>
                  <a:lnTo>
                    <a:pt x="406187" y="1742484"/>
                  </a:lnTo>
                  <a:lnTo>
                    <a:pt x="402212" y="1739036"/>
                  </a:lnTo>
                  <a:lnTo>
                    <a:pt x="398768" y="1735323"/>
                  </a:lnTo>
                  <a:lnTo>
                    <a:pt x="395323" y="1731610"/>
                  </a:lnTo>
                  <a:lnTo>
                    <a:pt x="392143" y="1727366"/>
                  </a:lnTo>
                  <a:lnTo>
                    <a:pt x="389493" y="1723388"/>
                  </a:lnTo>
                  <a:lnTo>
                    <a:pt x="386843" y="1719409"/>
                  </a:lnTo>
                  <a:lnTo>
                    <a:pt x="384458" y="1714901"/>
                  </a:lnTo>
                  <a:lnTo>
                    <a:pt x="382338" y="1710657"/>
                  </a:lnTo>
                  <a:lnTo>
                    <a:pt x="380218" y="1706148"/>
                  </a:lnTo>
                  <a:lnTo>
                    <a:pt x="378363" y="1701640"/>
                  </a:lnTo>
                  <a:lnTo>
                    <a:pt x="377038" y="1696866"/>
                  </a:lnTo>
                  <a:lnTo>
                    <a:pt x="375713" y="1692357"/>
                  </a:lnTo>
                  <a:lnTo>
                    <a:pt x="374918" y="1687583"/>
                  </a:lnTo>
                  <a:lnTo>
                    <a:pt x="373858" y="1682809"/>
                  </a:lnTo>
                  <a:lnTo>
                    <a:pt x="373328" y="1678565"/>
                  </a:lnTo>
                  <a:lnTo>
                    <a:pt x="373063" y="1673791"/>
                  </a:lnTo>
                  <a:lnTo>
                    <a:pt x="373063" y="1669017"/>
                  </a:lnTo>
                  <a:lnTo>
                    <a:pt x="373063" y="1664243"/>
                  </a:lnTo>
                  <a:lnTo>
                    <a:pt x="373593" y="1659469"/>
                  </a:lnTo>
                  <a:lnTo>
                    <a:pt x="374388" y="1654695"/>
                  </a:lnTo>
                  <a:lnTo>
                    <a:pt x="374918" y="1649921"/>
                  </a:lnTo>
                  <a:lnTo>
                    <a:pt x="375978" y="1645413"/>
                  </a:lnTo>
                  <a:lnTo>
                    <a:pt x="377303" y="1640639"/>
                  </a:lnTo>
                  <a:lnTo>
                    <a:pt x="379158" y="1636130"/>
                  </a:lnTo>
                  <a:lnTo>
                    <a:pt x="380483" y="1631621"/>
                  </a:lnTo>
                  <a:lnTo>
                    <a:pt x="382603" y="1627113"/>
                  </a:lnTo>
                  <a:lnTo>
                    <a:pt x="384988" y="1622869"/>
                  </a:lnTo>
                  <a:lnTo>
                    <a:pt x="387373" y="1618625"/>
                  </a:lnTo>
                  <a:lnTo>
                    <a:pt x="390023" y="1614382"/>
                  </a:lnTo>
                  <a:lnTo>
                    <a:pt x="392938" y="1610404"/>
                  </a:lnTo>
                  <a:lnTo>
                    <a:pt x="396118" y="1606690"/>
                  </a:lnTo>
                  <a:lnTo>
                    <a:pt x="399563" y="1602712"/>
                  </a:lnTo>
                  <a:lnTo>
                    <a:pt x="403272" y="1599264"/>
                  </a:lnTo>
                  <a:lnTo>
                    <a:pt x="829650" y="1186581"/>
                  </a:lnTo>
                  <a:close/>
                  <a:moveTo>
                    <a:pt x="953403" y="1108075"/>
                  </a:moveTo>
                  <a:lnTo>
                    <a:pt x="958173" y="1108340"/>
                  </a:lnTo>
                  <a:lnTo>
                    <a:pt x="963208" y="1108606"/>
                  </a:lnTo>
                  <a:lnTo>
                    <a:pt x="967978" y="1109136"/>
                  </a:lnTo>
                  <a:lnTo>
                    <a:pt x="972747" y="1109932"/>
                  </a:lnTo>
                  <a:lnTo>
                    <a:pt x="977517" y="1110993"/>
                  </a:lnTo>
                  <a:lnTo>
                    <a:pt x="982287" y="1112053"/>
                  </a:lnTo>
                  <a:lnTo>
                    <a:pt x="986792" y="1113910"/>
                  </a:lnTo>
                  <a:lnTo>
                    <a:pt x="991562" y="1115501"/>
                  </a:lnTo>
                  <a:lnTo>
                    <a:pt x="996067" y="1117623"/>
                  </a:lnTo>
                  <a:lnTo>
                    <a:pt x="1000307" y="1119480"/>
                  </a:lnTo>
                  <a:lnTo>
                    <a:pt x="1004547" y="1121867"/>
                  </a:lnTo>
                  <a:lnTo>
                    <a:pt x="1009052" y="1124784"/>
                  </a:lnTo>
                  <a:lnTo>
                    <a:pt x="1013292" y="1127701"/>
                  </a:lnTo>
                  <a:lnTo>
                    <a:pt x="1017002" y="1130619"/>
                  </a:lnTo>
                  <a:lnTo>
                    <a:pt x="1020977" y="1133802"/>
                  </a:lnTo>
                  <a:lnTo>
                    <a:pt x="1024952" y="1137515"/>
                  </a:lnTo>
                  <a:lnTo>
                    <a:pt x="1028396" y="1140963"/>
                  </a:lnTo>
                  <a:lnTo>
                    <a:pt x="1031576" y="1144941"/>
                  </a:lnTo>
                  <a:lnTo>
                    <a:pt x="1034756" y="1149184"/>
                  </a:lnTo>
                  <a:lnTo>
                    <a:pt x="1037671" y="1152897"/>
                  </a:lnTo>
                  <a:lnTo>
                    <a:pt x="1040321" y="1157141"/>
                  </a:lnTo>
                  <a:lnTo>
                    <a:pt x="1042706" y="1161650"/>
                  </a:lnTo>
                  <a:lnTo>
                    <a:pt x="1044826" y="1165893"/>
                  </a:lnTo>
                  <a:lnTo>
                    <a:pt x="1046946" y="1170402"/>
                  </a:lnTo>
                  <a:lnTo>
                    <a:pt x="1048801" y="1174646"/>
                  </a:lnTo>
                  <a:lnTo>
                    <a:pt x="1049861" y="1179420"/>
                  </a:lnTo>
                  <a:lnTo>
                    <a:pt x="1051451" y="1183928"/>
                  </a:lnTo>
                  <a:lnTo>
                    <a:pt x="1052246" y="1188702"/>
                  </a:lnTo>
                  <a:lnTo>
                    <a:pt x="1053041" y="1193476"/>
                  </a:lnTo>
                  <a:lnTo>
                    <a:pt x="1053836" y="1197985"/>
                  </a:lnTo>
                  <a:lnTo>
                    <a:pt x="1054101" y="1202759"/>
                  </a:lnTo>
                  <a:lnTo>
                    <a:pt x="1054101" y="1207533"/>
                  </a:lnTo>
                  <a:lnTo>
                    <a:pt x="1053836" y="1212307"/>
                  </a:lnTo>
                  <a:lnTo>
                    <a:pt x="1053571" y="1217081"/>
                  </a:lnTo>
                  <a:lnTo>
                    <a:pt x="1052776" y="1221855"/>
                  </a:lnTo>
                  <a:lnTo>
                    <a:pt x="1051981" y="1226629"/>
                  </a:lnTo>
                  <a:lnTo>
                    <a:pt x="1051186" y="1231138"/>
                  </a:lnTo>
                  <a:lnTo>
                    <a:pt x="1049596" y="1235912"/>
                  </a:lnTo>
                  <a:lnTo>
                    <a:pt x="1048006" y="1240420"/>
                  </a:lnTo>
                  <a:lnTo>
                    <a:pt x="1046416" y="1244929"/>
                  </a:lnTo>
                  <a:lnTo>
                    <a:pt x="1044561" y="1249438"/>
                  </a:lnTo>
                  <a:lnTo>
                    <a:pt x="1042176" y="1253681"/>
                  </a:lnTo>
                  <a:lnTo>
                    <a:pt x="1039791" y="1257925"/>
                  </a:lnTo>
                  <a:lnTo>
                    <a:pt x="1037141" y="1262168"/>
                  </a:lnTo>
                  <a:lnTo>
                    <a:pt x="1033961" y="1266147"/>
                  </a:lnTo>
                  <a:lnTo>
                    <a:pt x="1031046" y="1269860"/>
                  </a:lnTo>
                  <a:lnTo>
                    <a:pt x="1027601" y="1273838"/>
                  </a:lnTo>
                  <a:lnTo>
                    <a:pt x="1023892" y="1277551"/>
                  </a:lnTo>
                  <a:lnTo>
                    <a:pt x="1018592" y="1282856"/>
                  </a:lnTo>
                  <a:lnTo>
                    <a:pt x="876024" y="1141758"/>
                  </a:lnTo>
                  <a:lnTo>
                    <a:pt x="881589" y="1136719"/>
                  </a:lnTo>
                  <a:lnTo>
                    <a:pt x="885299" y="1133006"/>
                  </a:lnTo>
                  <a:lnTo>
                    <a:pt x="889274" y="1129823"/>
                  </a:lnTo>
                  <a:lnTo>
                    <a:pt x="893514" y="1126641"/>
                  </a:lnTo>
                  <a:lnTo>
                    <a:pt x="897489" y="1123988"/>
                  </a:lnTo>
                  <a:lnTo>
                    <a:pt x="901729" y="1121336"/>
                  </a:lnTo>
                  <a:lnTo>
                    <a:pt x="906234" y="1118949"/>
                  </a:lnTo>
                  <a:lnTo>
                    <a:pt x="910738" y="1116827"/>
                  </a:lnTo>
                  <a:lnTo>
                    <a:pt x="915243" y="1115236"/>
                  </a:lnTo>
                  <a:lnTo>
                    <a:pt x="919748" y="1113380"/>
                  </a:lnTo>
                  <a:lnTo>
                    <a:pt x="924518" y="1111788"/>
                  </a:lnTo>
                  <a:lnTo>
                    <a:pt x="929288" y="1110727"/>
                  </a:lnTo>
                  <a:lnTo>
                    <a:pt x="934058" y="1109666"/>
                  </a:lnTo>
                  <a:lnTo>
                    <a:pt x="938828" y="1108871"/>
                  </a:lnTo>
                  <a:lnTo>
                    <a:pt x="943598" y="1108606"/>
                  </a:lnTo>
                  <a:lnTo>
                    <a:pt x="948633" y="1108340"/>
                  </a:lnTo>
                  <a:lnTo>
                    <a:pt x="953403" y="1108075"/>
                  </a:lnTo>
                  <a:close/>
                  <a:moveTo>
                    <a:pt x="1428629" y="402961"/>
                  </a:moveTo>
                  <a:lnTo>
                    <a:pt x="1420169" y="403755"/>
                  </a:lnTo>
                  <a:lnTo>
                    <a:pt x="1411974" y="404284"/>
                  </a:lnTo>
                  <a:lnTo>
                    <a:pt x="1403514" y="405078"/>
                  </a:lnTo>
                  <a:lnTo>
                    <a:pt x="1395318" y="406136"/>
                  </a:lnTo>
                  <a:lnTo>
                    <a:pt x="1387123" y="407194"/>
                  </a:lnTo>
                  <a:lnTo>
                    <a:pt x="1378927" y="408782"/>
                  </a:lnTo>
                  <a:lnTo>
                    <a:pt x="1370467" y="410105"/>
                  </a:lnTo>
                  <a:lnTo>
                    <a:pt x="1362536" y="411957"/>
                  </a:lnTo>
                  <a:lnTo>
                    <a:pt x="1354605" y="414074"/>
                  </a:lnTo>
                  <a:lnTo>
                    <a:pt x="1346409" y="416190"/>
                  </a:lnTo>
                  <a:lnTo>
                    <a:pt x="1338478" y="418571"/>
                  </a:lnTo>
                  <a:lnTo>
                    <a:pt x="1330547" y="421217"/>
                  </a:lnTo>
                  <a:lnTo>
                    <a:pt x="1322352" y="423863"/>
                  </a:lnTo>
                  <a:lnTo>
                    <a:pt x="1314685" y="426774"/>
                  </a:lnTo>
                  <a:lnTo>
                    <a:pt x="1307018" y="430213"/>
                  </a:lnTo>
                  <a:lnTo>
                    <a:pt x="1299351" y="433388"/>
                  </a:lnTo>
                  <a:lnTo>
                    <a:pt x="1291420" y="436828"/>
                  </a:lnTo>
                  <a:lnTo>
                    <a:pt x="1283753" y="440796"/>
                  </a:lnTo>
                  <a:lnTo>
                    <a:pt x="1276351" y="444765"/>
                  </a:lnTo>
                  <a:lnTo>
                    <a:pt x="1268948" y="448734"/>
                  </a:lnTo>
                  <a:lnTo>
                    <a:pt x="1261546" y="452967"/>
                  </a:lnTo>
                  <a:lnTo>
                    <a:pt x="1254408" y="457465"/>
                  </a:lnTo>
                  <a:lnTo>
                    <a:pt x="1247270" y="462228"/>
                  </a:lnTo>
                  <a:lnTo>
                    <a:pt x="1240132" y="466990"/>
                  </a:lnTo>
                  <a:lnTo>
                    <a:pt x="1232994" y="472282"/>
                  </a:lnTo>
                  <a:lnTo>
                    <a:pt x="1226120" y="477309"/>
                  </a:lnTo>
                  <a:lnTo>
                    <a:pt x="1219246" y="483130"/>
                  </a:lnTo>
                  <a:lnTo>
                    <a:pt x="1212637" y="488686"/>
                  </a:lnTo>
                  <a:lnTo>
                    <a:pt x="1206292" y="494771"/>
                  </a:lnTo>
                  <a:lnTo>
                    <a:pt x="1199683" y="500592"/>
                  </a:lnTo>
                  <a:lnTo>
                    <a:pt x="1193338" y="506942"/>
                  </a:lnTo>
                  <a:lnTo>
                    <a:pt x="1187522" y="513028"/>
                  </a:lnTo>
                  <a:lnTo>
                    <a:pt x="1181441" y="519642"/>
                  </a:lnTo>
                  <a:lnTo>
                    <a:pt x="1175889" y="526257"/>
                  </a:lnTo>
                  <a:lnTo>
                    <a:pt x="1170338" y="532871"/>
                  </a:lnTo>
                  <a:lnTo>
                    <a:pt x="1165050" y="539486"/>
                  </a:lnTo>
                  <a:lnTo>
                    <a:pt x="1160027" y="546365"/>
                  </a:lnTo>
                  <a:lnTo>
                    <a:pt x="1155004" y="553509"/>
                  </a:lnTo>
                  <a:lnTo>
                    <a:pt x="1150245" y="560388"/>
                  </a:lnTo>
                  <a:lnTo>
                    <a:pt x="1145751" y="567532"/>
                  </a:lnTo>
                  <a:lnTo>
                    <a:pt x="1141785" y="574940"/>
                  </a:lnTo>
                  <a:lnTo>
                    <a:pt x="1137555" y="582084"/>
                  </a:lnTo>
                  <a:lnTo>
                    <a:pt x="1133590" y="589492"/>
                  </a:lnTo>
                  <a:lnTo>
                    <a:pt x="1129889" y="596901"/>
                  </a:lnTo>
                  <a:lnTo>
                    <a:pt x="1126187" y="604309"/>
                  </a:lnTo>
                  <a:lnTo>
                    <a:pt x="1123015" y="612246"/>
                  </a:lnTo>
                  <a:lnTo>
                    <a:pt x="1119843" y="619919"/>
                  </a:lnTo>
                  <a:lnTo>
                    <a:pt x="1116934" y="627328"/>
                  </a:lnTo>
                  <a:lnTo>
                    <a:pt x="1114291" y="635265"/>
                  </a:lnTo>
                  <a:lnTo>
                    <a:pt x="1111647" y="643203"/>
                  </a:lnTo>
                  <a:lnTo>
                    <a:pt x="1109532" y="650876"/>
                  </a:lnTo>
                  <a:lnTo>
                    <a:pt x="1107153" y="658813"/>
                  </a:lnTo>
                  <a:lnTo>
                    <a:pt x="1105302" y="666486"/>
                  </a:lnTo>
                  <a:lnTo>
                    <a:pt x="1103716" y="674688"/>
                  </a:lnTo>
                  <a:lnTo>
                    <a:pt x="1102130" y="682626"/>
                  </a:lnTo>
                  <a:lnTo>
                    <a:pt x="1100808" y="690828"/>
                  </a:lnTo>
                  <a:lnTo>
                    <a:pt x="1099750" y="698765"/>
                  </a:lnTo>
                  <a:lnTo>
                    <a:pt x="1098957" y="706703"/>
                  </a:lnTo>
                  <a:lnTo>
                    <a:pt x="1097900" y="715169"/>
                  </a:lnTo>
                  <a:lnTo>
                    <a:pt x="1097371" y="723107"/>
                  </a:lnTo>
                  <a:lnTo>
                    <a:pt x="1097107" y="731044"/>
                  </a:lnTo>
                  <a:lnTo>
                    <a:pt x="1097107" y="739246"/>
                  </a:lnTo>
                  <a:lnTo>
                    <a:pt x="1097107" y="747449"/>
                  </a:lnTo>
                  <a:lnTo>
                    <a:pt x="1097371" y="755651"/>
                  </a:lnTo>
                  <a:lnTo>
                    <a:pt x="1097635" y="763588"/>
                  </a:lnTo>
                  <a:lnTo>
                    <a:pt x="1098164" y="771526"/>
                  </a:lnTo>
                  <a:lnTo>
                    <a:pt x="1099221" y="779992"/>
                  </a:lnTo>
                  <a:lnTo>
                    <a:pt x="1100279" y="787930"/>
                  </a:lnTo>
                  <a:lnTo>
                    <a:pt x="1101601" y="796132"/>
                  </a:lnTo>
                  <a:lnTo>
                    <a:pt x="1102923" y="804069"/>
                  </a:lnTo>
                  <a:lnTo>
                    <a:pt x="1104509" y="812007"/>
                  </a:lnTo>
                  <a:lnTo>
                    <a:pt x="1106360" y="819944"/>
                  </a:lnTo>
                  <a:lnTo>
                    <a:pt x="1108475" y="827882"/>
                  </a:lnTo>
                  <a:lnTo>
                    <a:pt x="1110854" y="835819"/>
                  </a:lnTo>
                  <a:lnTo>
                    <a:pt x="1113233" y="843757"/>
                  </a:lnTo>
                  <a:lnTo>
                    <a:pt x="1115877" y="851430"/>
                  </a:lnTo>
                  <a:lnTo>
                    <a:pt x="1118521" y="859103"/>
                  </a:lnTo>
                  <a:lnTo>
                    <a:pt x="1121429" y="866776"/>
                  </a:lnTo>
                  <a:lnTo>
                    <a:pt x="1124601" y="874449"/>
                  </a:lnTo>
                  <a:lnTo>
                    <a:pt x="1128302" y="882121"/>
                  </a:lnTo>
                  <a:lnTo>
                    <a:pt x="1131739" y="889530"/>
                  </a:lnTo>
                  <a:lnTo>
                    <a:pt x="1135705" y="896938"/>
                  </a:lnTo>
                  <a:lnTo>
                    <a:pt x="1139670" y="904346"/>
                  </a:lnTo>
                  <a:lnTo>
                    <a:pt x="1143636" y="911490"/>
                  </a:lnTo>
                  <a:lnTo>
                    <a:pt x="1148130" y="918634"/>
                  </a:lnTo>
                  <a:lnTo>
                    <a:pt x="1152889" y="925778"/>
                  </a:lnTo>
                  <a:lnTo>
                    <a:pt x="1157648" y="932921"/>
                  </a:lnTo>
                  <a:lnTo>
                    <a:pt x="1162671" y="939801"/>
                  </a:lnTo>
                  <a:lnTo>
                    <a:pt x="1167958" y="946680"/>
                  </a:lnTo>
                  <a:lnTo>
                    <a:pt x="1173510" y="953294"/>
                  </a:lnTo>
                  <a:lnTo>
                    <a:pt x="1178798" y="959909"/>
                  </a:lnTo>
                  <a:lnTo>
                    <a:pt x="1184878" y="966524"/>
                  </a:lnTo>
                  <a:lnTo>
                    <a:pt x="1190694" y="972874"/>
                  </a:lnTo>
                  <a:lnTo>
                    <a:pt x="1197039" y="979224"/>
                  </a:lnTo>
                  <a:lnTo>
                    <a:pt x="1203120" y="985309"/>
                  </a:lnTo>
                  <a:lnTo>
                    <a:pt x="1209729" y="991130"/>
                  </a:lnTo>
                  <a:lnTo>
                    <a:pt x="1216338" y="996951"/>
                  </a:lnTo>
                  <a:lnTo>
                    <a:pt x="1223212" y="1002507"/>
                  </a:lnTo>
                  <a:lnTo>
                    <a:pt x="1230086" y="1007799"/>
                  </a:lnTo>
                  <a:lnTo>
                    <a:pt x="1236695" y="1013090"/>
                  </a:lnTo>
                  <a:lnTo>
                    <a:pt x="1243833" y="1017853"/>
                  </a:lnTo>
                  <a:lnTo>
                    <a:pt x="1250971" y="1022615"/>
                  </a:lnTo>
                  <a:lnTo>
                    <a:pt x="1258109" y="1027378"/>
                  </a:lnTo>
                  <a:lnTo>
                    <a:pt x="1265776" y="1031876"/>
                  </a:lnTo>
                  <a:lnTo>
                    <a:pt x="1273178" y="1036109"/>
                  </a:lnTo>
                  <a:lnTo>
                    <a:pt x="1280581" y="1040078"/>
                  </a:lnTo>
                  <a:lnTo>
                    <a:pt x="1287983" y="1043782"/>
                  </a:lnTo>
                  <a:lnTo>
                    <a:pt x="1295650" y="1047486"/>
                  </a:lnTo>
                  <a:lnTo>
                    <a:pt x="1303317" y="1050926"/>
                  </a:lnTo>
                  <a:lnTo>
                    <a:pt x="1311248" y="1054365"/>
                  </a:lnTo>
                  <a:lnTo>
                    <a:pt x="1318915" y="1057276"/>
                  </a:lnTo>
                  <a:lnTo>
                    <a:pt x="1326846" y="1060186"/>
                  </a:lnTo>
                  <a:lnTo>
                    <a:pt x="1334513" y="1062832"/>
                  </a:lnTo>
                  <a:lnTo>
                    <a:pt x="1342708" y="1065213"/>
                  </a:lnTo>
                  <a:lnTo>
                    <a:pt x="1350639" y="1067330"/>
                  </a:lnTo>
                  <a:lnTo>
                    <a:pt x="1358835" y="1069446"/>
                  </a:lnTo>
                  <a:lnTo>
                    <a:pt x="1367030" y="1071563"/>
                  </a:lnTo>
                  <a:lnTo>
                    <a:pt x="1374962" y="1072886"/>
                  </a:lnTo>
                  <a:lnTo>
                    <a:pt x="1383422" y="1074738"/>
                  </a:lnTo>
                  <a:lnTo>
                    <a:pt x="1391353" y="1076061"/>
                  </a:lnTo>
                  <a:lnTo>
                    <a:pt x="1399813" y="1077119"/>
                  </a:lnTo>
                  <a:lnTo>
                    <a:pt x="1408008" y="1078178"/>
                  </a:lnTo>
                  <a:lnTo>
                    <a:pt x="1416468" y="1078707"/>
                  </a:lnTo>
                  <a:lnTo>
                    <a:pt x="1424399" y="1079236"/>
                  </a:lnTo>
                  <a:lnTo>
                    <a:pt x="1432859" y="1079501"/>
                  </a:lnTo>
                  <a:lnTo>
                    <a:pt x="1441055" y="1079765"/>
                  </a:lnTo>
                  <a:lnTo>
                    <a:pt x="1449515" y="1079501"/>
                  </a:lnTo>
                  <a:lnTo>
                    <a:pt x="1457710" y="1079501"/>
                  </a:lnTo>
                  <a:lnTo>
                    <a:pt x="1465906" y="1078971"/>
                  </a:lnTo>
                  <a:lnTo>
                    <a:pt x="1474366" y="1078442"/>
                  </a:lnTo>
                  <a:lnTo>
                    <a:pt x="1482561" y="1077384"/>
                  </a:lnTo>
                  <a:lnTo>
                    <a:pt x="1490757" y="1076590"/>
                  </a:lnTo>
                  <a:lnTo>
                    <a:pt x="1498952" y="1075267"/>
                  </a:lnTo>
                  <a:lnTo>
                    <a:pt x="1507412" y="1073944"/>
                  </a:lnTo>
                  <a:lnTo>
                    <a:pt x="1515343" y="1072357"/>
                  </a:lnTo>
                  <a:lnTo>
                    <a:pt x="1523803" y="1070505"/>
                  </a:lnTo>
                  <a:lnTo>
                    <a:pt x="1531734" y="1068653"/>
                  </a:lnTo>
                  <a:lnTo>
                    <a:pt x="1539666" y="1066536"/>
                  </a:lnTo>
                  <a:lnTo>
                    <a:pt x="1547861" y="1064155"/>
                  </a:lnTo>
                  <a:lnTo>
                    <a:pt x="1555792" y="1061509"/>
                  </a:lnTo>
                  <a:lnTo>
                    <a:pt x="1563459" y="1058599"/>
                  </a:lnTo>
                  <a:lnTo>
                    <a:pt x="1571655" y="1055688"/>
                  </a:lnTo>
                  <a:lnTo>
                    <a:pt x="1579321" y="1052513"/>
                  </a:lnTo>
                  <a:lnTo>
                    <a:pt x="1586988" y="1049074"/>
                  </a:lnTo>
                  <a:lnTo>
                    <a:pt x="1594655" y="1045634"/>
                  </a:lnTo>
                  <a:lnTo>
                    <a:pt x="1602322" y="1041930"/>
                  </a:lnTo>
                  <a:lnTo>
                    <a:pt x="1609988" y="1037961"/>
                  </a:lnTo>
                  <a:lnTo>
                    <a:pt x="1617391" y="1033728"/>
                  </a:lnTo>
                  <a:lnTo>
                    <a:pt x="1624529" y="1029494"/>
                  </a:lnTo>
                  <a:lnTo>
                    <a:pt x="1631931" y="1024996"/>
                  </a:lnTo>
                  <a:lnTo>
                    <a:pt x="1639069" y="1020234"/>
                  </a:lnTo>
                  <a:lnTo>
                    <a:pt x="1646208" y="1015471"/>
                  </a:lnTo>
                  <a:lnTo>
                    <a:pt x="1653081" y="1010180"/>
                  </a:lnTo>
                  <a:lnTo>
                    <a:pt x="1659955" y="1005153"/>
                  </a:lnTo>
                  <a:lnTo>
                    <a:pt x="1666829" y="999596"/>
                  </a:lnTo>
                  <a:lnTo>
                    <a:pt x="1673438" y="993776"/>
                  </a:lnTo>
                  <a:lnTo>
                    <a:pt x="1680047" y="987955"/>
                  </a:lnTo>
                  <a:lnTo>
                    <a:pt x="1686392" y="981869"/>
                  </a:lnTo>
                  <a:lnTo>
                    <a:pt x="1692473" y="975784"/>
                  </a:lnTo>
                  <a:lnTo>
                    <a:pt x="1698818" y="969434"/>
                  </a:lnTo>
                  <a:lnTo>
                    <a:pt x="1704898" y="962819"/>
                  </a:lnTo>
                  <a:lnTo>
                    <a:pt x="1710450" y="956469"/>
                  </a:lnTo>
                  <a:lnTo>
                    <a:pt x="1715737" y="949855"/>
                  </a:lnTo>
                  <a:lnTo>
                    <a:pt x="1721025" y="942976"/>
                  </a:lnTo>
                  <a:lnTo>
                    <a:pt x="1726048" y="936096"/>
                  </a:lnTo>
                  <a:lnTo>
                    <a:pt x="1731335" y="929217"/>
                  </a:lnTo>
                  <a:lnTo>
                    <a:pt x="1735565" y="922074"/>
                  </a:lnTo>
                  <a:lnTo>
                    <a:pt x="1740060" y="914930"/>
                  </a:lnTo>
                  <a:lnTo>
                    <a:pt x="1744554" y="907786"/>
                  </a:lnTo>
                  <a:lnTo>
                    <a:pt x="1748784" y="900378"/>
                  </a:lnTo>
                  <a:lnTo>
                    <a:pt x="1752750" y="892969"/>
                  </a:lnTo>
                  <a:lnTo>
                    <a:pt x="1756186" y="885561"/>
                  </a:lnTo>
                  <a:lnTo>
                    <a:pt x="1759888" y="878153"/>
                  </a:lnTo>
                  <a:lnTo>
                    <a:pt x="1763060" y="870480"/>
                  </a:lnTo>
                  <a:lnTo>
                    <a:pt x="1766232" y="863071"/>
                  </a:lnTo>
                  <a:lnTo>
                    <a:pt x="1769405" y="855134"/>
                  </a:lnTo>
                  <a:lnTo>
                    <a:pt x="1772049" y="847461"/>
                  </a:lnTo>
                  <a:lnTo>
                    <a:pt x="1774428" y="839524"/>
                  </a:lnTo>
                  <a:lnTo>
                    <a:pt x="1776807" y="831851"/>
                  </a:lnTo>
                  <a:lnTo>
                    <a:pt x="1778922" y="823649"/>
                  </a:lnTo>
                  <a:lnTo>
                    <a:pt x="1780773" y="815976"/>
                  </a:lnTo>
                  <a:lnTo>
                    <a:pt x="1782624" y="808038"/>
                  </a:lnTo>
                  <a:lnTo>
                    <a:pt x="1784210" y="799836"/>
                  </a:lnTo>
                  <a:lnTo>
                    <a:pt x="1785267" y="791899"/>
                  </a:lnTo>
                  <a:lnTo>
                    <a:pt x="1786589" y="783961"/>
                  </a:lnTo>
                  <a:lnTo>
                    <a:pt x="1787382" y="775759"/>
                  </a:lnTo>
                  <a:lnTo>
                    <a:pt x="1788440" y="767821"/>
                  </a:lnTo>
                  <a:lnTo>
                    <a:pt x="1788704" y="759355"/>
                  </a:lnTo>
                  <a:lnTo>
                    <a:pt x="1789233" y="751417"/>
                  </a:lnTo>
                  <a:lnTo>
                    <a:pt x="1789233" y="743480"/>
                  </a:lnTo>
                  <a:lnTo>
                    <a:pt x="1789233" y="735278"/>
                  </a:lnTo>
                  <a:lnTo>
                    <a:pt x="1788968" y="727076"/>
                  </a:lnTo>
                  <a:lnTo>
                    <a:pt x="1788704" y="718874"/>
                  </a:lnTo>
                  <a:lnTo>
                    <a:pt x="1787647" y="710936"/>
                  </a:lnTo>
                  <a:lnTo>
                    <a:pt x="1787118" y="702999"/>
                  </a:lnTo>
                  <a:lnTo>
                    <a:pt x="1786060" y="694796"/>
                  </a:lnTo>
                  <a:lnTo>
                    <a:pt x="1784739" y="686594"/>
                  </a:lnTo>
                  <a:lnTo>
                    <a:pt x="1783152" y="678392"/>
                  </a:lnTo>
                  <a:lnTo>
                    <a:pt x="1781830" y="670719"/>
                  </a:lnTo>
                  <a:lnTo>
                    <a:pt x="1779715" y="662782"/>
                  </a:lnTo>
                  <a:lnTo>
                    <a:pt x="1777865" y="654844"/>
                  </a:lnTo>
                  <a:lnTo>
                    <a:pt x="1775486" y="646907"/>
                  </a:lnTo>
                  <a:lnTo>
                    <a:pt x="1773106" y="638969"/>
                  </a:lnTo>
                  <a:lnTo>
                    <a:pt x="1770462" y="631296"/>
                  </a:lnTo>
                  <a:lnTo>
                    <a:pt x="1767554" y="623359"/>
                  </a:lnTo>
                  <a:lnTo>
                    <a:pt x="1764646" y="615686"/>
                  </a:lnTo>
                  <a:lnTo>
                    <a:pt x="1761209" y="608278"/>
                  </a:lnTo>
                  <a:lnTo>
                    <a:pt x="1758037" y="600605"/>
                  </a:lnTo>
                  <a:lnTo>
                    <a:pt x="1754336" y="593196"/>
                  </a:lnTo>
                  <a:lnTo>
                    <a:pt x="1750634" y="585788"/>
                  </a:lnTo>
                  <a:lnTo>
                    <a:pt x="1746405" y="578380"/>
                  </a:lnTo>
                  <a:lnTo>
                    <a:pt x="1742175" y="571236"/>
                  </a:lnTo>
                  <a:lnTo>
                    <a:pt x="1737680" y="564092"/>
                  </a:lnTo>
                  <a:lnTo>
                    <a:pt x="1733186" y="556949"/>
                  </a:lnTo>
                  <a:lnTo>
                    <a:pt x="1728427" y="549805"/>
                  </a:lnTo>
                  <a:lnTo>
                    <a:pt x="1723404" y="542926"/>
                  </a:lnTo>
                  <a:lnTo>
                    <a:pt x="1718117" y="536046"/>
                  </a:lnTo>
                  <a:lnTo>
                    <a:pt x="1712829" y="529167"/>
                  </a:lnTo>
                  <a:lnTo>
                    <a:pt x="1707278" y="522553"/>
                  </a:lnTo>
                  <a:lnTo>
                    <a:pt x="1701461" y="516203"/>
                  </a:lnTo>
                  <a:lnTo>
                    <a:pt x="1695381" y="509853"/>
                  </a:lnTo>
                  <a:lnTo>
                    <a:pt x="1689300" y="503238"/>
                  </a:lnTo>
                  <a:lnTo>
                    <a:pt x="1682691" y="497417"/>
                  </a:lnTo>
                  <a:lnTo>
                    <a:pt x="1676346" y="491332"/>
                  </a:lnTo>
                  <a:lnTo>
                    <a:pt x="1669737" y="485776"/>
                  </a:lnTo>
                  <a:lnTo>
                    <a:pt x="1663127" y="479955"/>
                  </a:lnTo>
                  <a:lnTo>
                    <a:pt x="1656254" y="474663"/>
                  </a:lnTo>
                  <a:lnTo>
                    <a:pt x="1649116" y="469371"/>
                  </a:lnTo>
                  <a:lnTo>
                    <a:pt x="1642242" y="464609"/>
                  </a:lnTo>
                  <a:lnTo>
                    <a:pt x="1635104" y="459846"/>
                  </a:lnTo>
                  <a:lnTo>
                    <a:pt x="1627966" y="455084"/>
                  </a:lnTo>
                  <a:lnTo>
                    <a:pt x="1620563" y="450586"/>
                  </a:lnTo>
                  <a:lnTo>
                    <a:pt x="1613161" y="446353"/>
                  </a:lnTo>
                  <a:lnTo>
                    <a:pt x="1605759" y="442649"/>
                  </a:lnTo>
                  <a:lnTo>
                    <a:pt x="1598356" y="438680"/>
                  </a:lnTo>
                  <a:lnTo>
                    <a:pt x="1590689" y="435240"/>
                  </a:lnTo>
                  <a:lnTo>
                    <a:pt x="1582758" y="431536"/>
                  </a:lnTo>
                  <a:lnTo>
                    <a:pt x="1575091" y="428361"/>
                  </a:lnTo>
                  <a:lnTo>
                    <a:pt x="1567425" y="425451"/>
                  </a:lnTo>
                  <a:lnTo>
                    <a:pt x="1559493" y="422540"/>
                  </a:lnTo>
                  <a:lnTo>
                    <a:pt x="1551298" y="419894"/>
                  </a:lnTo>
                  <a:lnTo>
                    <a:pt x="1543631" y="417249"/>
                  </a:lnTo>
                  <a:lnTo>
                    <a:pt x="1535436" y="415132"/>
                  </a:lnTo>
                  <a:lnTo>
                    <a:pt x="1527240" y="413015"/>
                  </a:lnTo>
                  <a:lnTo>
                    <a:pt x="1519309" y="411163"/>
                  </a:lnTo>
                  <a:lnTo>
                    <a:pt x="1511113" y="409576"/>
                  </a:lnTo>
                  <a:lnTo>
                    <a:pt x="1502918" y="407988"/>
                  </a:lnTo>
                  <a:lnTo>
                    <a:pt x="1494458" y="406665"/>
                  </a:lnTo>
                  <a:lnTo>
                    <a:pt x="1486527" y="405342"/>
                  </a:lnTo>
                  <a:lnTo>
                    <a:pt x="1478331" y="404549"/>
                  </a:lnTo>
                  <a:lnTo>
                    <a:pt x="1469871" y="404019"/>
                  </a:lnTo>
                  <a:lnTo>
                    <a:pt x="1461676" y="403226"/>
                  </a:lnTo>
                  <a:lnTo>
                    <a:pt x="1453216" y="402961"/>
                  </a:lnTo>
                  <a:lnTo>
                    <a:pt x="1445020" y="402961"/>
                  </a:lnTo>
                  <a:lnTo>
                    <a:pt x="1436560" y="402961"/>
                  </a:lnTo>
                  <a:lnTo>
                    <a:pt x="1428629" y="402961"/>
                  </a:lnTo>
                  <a:close/>
                  <a:moveTo>
                    <a:pt x="1433917" y="255588"/>
                  </a:moveTo>
                  <a:lnTo>
                    <a:pt x="1445813" y="255588"/>
                  </a:lnTo>
                  <a:lnTo>
                    <a:pt x="1457710" y="255853"/>
                  </a:lnTo>
                  <a:lnTo>
                    <a:pt x="1469871" y="256117"/>
                  </a:lnTo>
                  <a:lnTo>
                    <a:pt x="1481768" y="256911"/>
                  </a:lnTo>
                  <a:lnTo>
                    <a:pt x="1493665" y="257969"/>
                  </a:lnTo>
                  <a:lnTo>
                    <a:pt x="1505297" y="259292"/>
                  </a:lnTo>
                  <a:lnTo>
                    <a:pt x="1517194" y="260880"/>
                  </a:lnTo>
                  <a:lnTo>
                    <a:pt x="1529091" y="262732"/>
                  </a:lnTo>
                  <a:lnTo>
                    <a:pt x="1540723" y="265113"/>
                  </a:lnTo>
                  <a:lnTo>
                    <a:pt x="1552620" y="267494"/>
                  </a:lnTo>
                  <a:lnTo>
                    <a:pt x="1564252" y="270140"/>
                  </a:lnTo>
                  <a:lnTo>
                    <a:pt x="1575620" y="273051"/>
                  </a:lnTo>
                  <a:lnTo>
                    <a:pt x="1587252" y="276226"/>
                  </a:lnTo>
                  <a:lnTo>
                    <a:pt x="1598885" y="279930"/>
                  </a:lnTo>
                  <a:lnTo>
                    <a:pt x="1610253" y="283634"/>
                  </a:lnTo>
                  <a:lnTo>
                    <a:pt x="1621621" y="287603"/>
                  </a:lnTo>
                  <a:lnTo>
                    <a:pt x="1632725" y="292101"/>
                  </a:lnTo>
                  <a:lnTo>
                    <a:pt x="1643828" y="296863"/>
                  </a:lnTo>
                  <a:lnTo>
                    <a:pt x="1654932" y="301626"/>
                  </a:lnTo>
                  <a:lnTo>
                    <a:pt x="1665771" y="306917"/>
                  </a:lnTo>
                  <a:lnTo>
                    <a:pt x="1676875" y="312209"/>
                  </a:lnTo>
                  <a:lnTo>
                    <a:pt x="1687450" y="318294"/>
                  </a:lnTo>
                  <a:lnTo>
                    <a:pt x="1698024" y="324115"/>
                  </a:lnTo>
                  <a:lnTo>
                    <a:pt x="1708599" y="330465"/>
                  </a:lnTo>
                  <a:lnTo>
                    <a:pt x="1719174" y="337080"/>
                  </a:lnTo>
                  <a:lnTo>
                    <a:pt x="1729220" y="343694"/>
                  </a:lnTo>
                  <a:lnTo>
                    <a:pt x="1739266" y="350838"/>
                  </a:lnTo>
                  <a:lnTo>
                    <a:pt x="1749048" y="358511"/>
                  </a:lnTo>
                  <a:lnTo>
                    <a:pt x="1758830" y="366184"/>
                  </a:lnTo>
                  <a:lnTo>
                    <a:pt x="1768612" y="374121"/>
                  </a:lnTo>
                  <a:lnTo>
                    <a:pt x="1778129" y="382588"/>
                  </a:lnTo>
                  <a:lnTo>
                    <a:pt x="1787382" y="391055"/>
                  </a:lnTo>
                  <a:lnTo>
                    <a:pt x="1796635" y="399786"/>
                  </a:lnTo>
                  <a:lnTo>
                    <a:pt x="1805624" y="409046"/>
                  </a:lnTo>
                  <a:lnTo>
                    <a:pt x="1814084" y="417778"/>
                  </a:lnTo>
                  <a:lnTo>
                    <a:pt x="1822544" y="427303"/>
                  </a:lnTo>
                  <a:lnTo>
                    <a:pt x="1830475" y="436828"/>
                  </a:lnTo>
                  <a:lnTo>
                    <a:pt x="1838142" y="446353"/>
                  </a:lnTo>
                  <a:lnTo>
                    <a:pt x="1845808" y="456407"/>
                  </a:lnTo>
                  <a:lnTo>
                    <a:pt x="1852947" y="466461"/>
                  </a:lnTo>
                  <a:lnTo>
                    <a:pt x="1859556" y="476515"/>
                  </a:lnTo>
                  <a:lnTo>
                    <a:pt x="1866430" y="486569"/>
                  </a:lnTo>
                  <a:lnTo>
                    <a:pt x="1872774" y="497153"/>
                  </a:lnTo>
                  <a:lnTo>
                    <a:pt x="1878591" y="507471"/>
                  </a:lnTo>
                  <a:lnTo>
                    <a:pt x="1884671" y="517790"/>
                  </a:lnTo>
                  <a:lnTo>
                    <a:pt x="1889959" y="528638"/>
                  </a:lnTo>
                  <a:lnTo>
                    <a:pt x="1895246" y="539221"/>
                  </a:lnTo>
                  <a:lnTo>
                    <a:pt x="1900005" y="550334"/>
                  </a:lnTo>
                  <a:lnTo>
                    <a:pt x="1904764" y="560917"/>
                  </a:lnTo>
                  <a:lnTo>
                    <a:pt x="1908993" y="572294"/>
                  </a:lnTo>
                  <a:lnTo>
                    <a:pt x="1913223" y="583407"/>
                  </a:lnTo>
                  <a:lnTo>
                    <a:pt x="1916925" y="594519"/>
                  </a:lnTo>
                  <a:lnTo>
                    <a:pt x="1920361" y="605632"/>
                  </a:lnTo>
                  <a:lnTo>
                    <a:pt x="1923534" y="617009"/>
                  </a:lnTo>
                  <a:lnTo>
                    <a:pt x="1926442" y="628651"/>
                  </a:lnTo>
                  <a:lnTo>
                    <a:pt x="1929350" y="639763"/>
                  </a:lnTo>
                  <a:lnTo>
                    <a:pt x="1931729" y="651405"/>
                  </a:lnTo>
                  <a:lnTo>
                    <a:pt x="1933580" y="662782"/>
                  </a:lnTo>
                  <a:lnTo>
                    <a:pt x="1935431" y="674424"/>
                  </a:lnTo>
                  <a:lnTo>
                    <a:pt x="1937017" y="686065"/>
                  </a:lnTo>
                  <a:lnTo>
                    <a:pt x="1938074" y="697442"/>
                  </a:lnTo>
                  <a:lnTo>
                    <a:pt x="1939132" y="709084"/>
                  </a:lnTo>
                  <a:lnTo>
                    <a:pt x="1939661" y="720726"/>
                  </a:lnTo>
                  <a:lnTo>
                    <a:pt x="1939925" y="732632"/>
                  </a:lnTo>
                  <a:lnTo>
                    <a:pt x="1939925" y="744274"/>
                  </a:lnTo>
                  <a:lnTo>
                    <a:pt x="1939925" y="755915"/>
                  </a:lnTo>
                  <a:lnTo>
                    <a:pt x="1939396" y="767557"/>
                  </a:lnTo>
                  <a:lnTo>
                    <a:pt x="1938339" y="779199"/>
                  </a:lnTo>
                  <a:lnTo>
                    <a:pt x="1937546" y="790576"/>
                  </a:lnTo>
                  <a:lnTo>
                    <a:pt x="1935959" y="802217"/>
                  </a:lnTo>
                  <a:lnTo>
                    <a:pt x="1934638" y="813859"/>
                  </a:lnTo>
                  <a:lnTo>
                    <a:pt x="1932523" y="825501"/>
                  </a:lnTo>
                  <a:lnTo>
                    <a:pt x="1930408" y="837142"/>
                  </a:lnTo>
                  <a:lnTo>
                    <a:pt x="1928028" y="848519"/>
                  </a:lnTo>
                  <a:lnTo>
                    <a:pt x="1925120" y="859632"/>
                  </a:lnTo>
                  <a:lnTo>
                    <a:pt x="1922212" y="871009"/>
                  </a:lnTo>
                  <a:lnTo>
                    <a:pt x="1918775" y="882386"/>
                  </a:lnTo>
                  <a:lnTo>
                    <a:pt x="1915338" y="893499"/>
                  </a:lnTo>
                  <a:lnTo>
                    <a:pt x="1911373" y="904876"/>
                  </a:lnTo>
                  <a:lnTo>
                    <a:pt x="1907143" y="915988"/>
                  </a:lnTo>
                  <a:lnTo>
                    <a:pt x="1902648" y="926836"/>
                  </a:lnTo>
                  <a:lnTo>
                    <a:pt x="1898154" y="937684"/>
                  </a:lnTo>
                  <a:lnTo>
                    <a:pt x="1892867" y="948532"/>
                  </a:lnTo>
                  <a:lnTo>
                    <a:pt x="1887579" y="959380"/>
                  </a:lnTo>
                  <a:lnTo>
                    <a:pt x="1882028" y="969699"/>
                  </a:lnTo>
                  <a:lnTo>
                    <a:pt x="1875947" y="980282"/>
                  </a:lnTo>
                  <a:lnTo>
                    <a:pt x="1869866" y="990601"/>
                  </a:lnTo>
                  <a:lnTo>
                    <a:pt x="1863521" y="1000919"/>
                  </a:lnTo>
                  <a:lnTo>
                    <a:pt x="1856648" y="1011238"/>
                  </a:lnTo>
                  <a:lnTo>
                    <a:pt x="1849510" y="1021028"/>
                  </a:lnTo>
                  <a:lnTo>
                    <a:pt x="1842372" y="1031082"/>
                  </a:lnTo>
                  <a:lnTo>
                    <a:pt x="1834705" y="1040607"/>
                  </a:lnTo>
                  <a:lnTo>
                    <a:pt x="1827038" y="1050396"/>
                  </a:lnTo>
                  <a:lnTo>
                    <a:pt x="1818578" y="1059657"/>
                  </a:lnTo>
                  <a:lnTo>
                    <a:pt x="1810383" y="1068917"/>
                  </a:lnTo>
                  <a:lnTo>
                    <a:pt x="1801658" y="1078178"/>
                  </a:lnTo>
                  <a:lnTo>
                    <a:pt x="1792405" y="1086909"/>
                  </a:lnTo>
                  <a:lnTo>
                    <a:pt x="1783152" y="1095640"/>
                  </a:lnTo>
                  <a:lnTo>
                    <a:pt x="1774164" y="1103842"/>
                  </a:lnTo>
                  <a:lnTo>
                    <a:pt x="1764118" y="1112309"/>
                  </a:lnTo>
                  <a:lnTo>
                    <a:pt x="1754600" y="1119982"/>
                  </a:lnTo>
                  <a:lnTo>
                    <a:pt x="1744554" y="1127655"/>
                  </a:lnTo>
                  <a:lnTo>
                    <a:pt x="1734772" y="1134799"/>
                  </a:lnTo>
                  <a:lnTo>
                    <a:pt x="1724726" y="1141942"/>
                  </a:lnTo>
                  <a:lnTo>
                    <a:pt x="1714416" y="1148821"/>
                  </a:lnTo>
                  <a:lnTo>
                    <a:pt x="1703841" y="1155171"/>
                  </a:lnTo>
                  <a:lnTo>
                    <a:pt x="1693266" y="1161257"/>
                  </a:lnTo>
                  <a:lnTo>
                    <a:pt x="1682426" y="1167342"/>
                  </a:lnTo>
                  <a:lnTo>
                    <a:pt x="1671852" y="1172899"/>
                  </a:lnTo>
                  <a:lnTo>
                    <a:pt x="1660748" y="1178190"/>
                  </a:lnTo>
                  <a:lnTo>
                    <a:pt x="1649644" y="1183482"/>
                  </a:lnTo>
                  <a:lnTo>
                    <a:pt x="1638805" y="1188244"/>
                  </a:lnTo>
                  <a:lnTo>
                    <a:pt x="1627437" y="1192478"/>
                  </a:lnTo>
                  <a:lnTo>
                    <a:pt x="1616069" y="1196976"/>
                  </a:lnTo>
                  <a:lnTo>
                    <a:pt x="1604965" y="1200944"/>
                  </a:lnTo>
                  <a:lnTo>
                    <a:pt x="1593597" y="1204384"/>
                  </a:lnTo>
                  <a:lnTo>
                    <a:pt x="1581965" y="1208088"/>
                  </a:lnTo>
                  <a:lnTo>
                    <a:pt x="1570333" y="1210999"/>
                  </a:lnTo>
                  <a:lnTo>
                    <a:pt x="1558700" y="1213909"/>
                  </a:lnTo>
                  <a:lnTo>
                    <a:pt x="1546804" y="1216819"/>
                  </a:lnTo>
                  <a:lnTo>
                    <a:pt x="1535436" y="1218671"/>
                  </a:lnTo>
                  <a:lnTo>
                    <a:pt x="1523539" y="1220788"/>
                  </a:lnTo>
                  <a:lnTo>
                    <a:pt x="1511906" y="1222640"/>
                  </a:lnTo>
                  <a:lnTo>
                    <a:pt x="1500010" y="1224228"/>
                  </a:lnTo>
                  <a:lnTo>
                    <a:pt x="1488113" y="1225286"/>
                  </a:lnTo>
                  <a:lnTo>
                    <a:pt x="1476216" y="1226344"/>
                  </a:lnTo>
                  <a:lnTo>
                    <a:pt x="1464319" y="1226874"/>
                  </a:lnTo>
                  <a:lnTo>
                    <a:pt x="1452423" y="1227138"/>
                  </a:lnTo>
                  <a:lnTo>
                    <a:pt x="1440526" y="1227138"/>
                  </a:lnTo>
                  <a:lnTo>
                    <a:pt x="1428365" y="1227138"/>
                  </a:lnTo>
                  <a:lnTo>
                    <a:pt x="1416468" y="1226609"/>
                  </a:lnTo>
                  <a:lnTo>
                    <a:pt x="1404571" y="1225815"/>
                  </a:lnTo>
                  <a:lnTo>
                    <a:pt x="1392675" y="1224757"/>
                  </a:lnTo>
                  <a:lnTo>
                    <a:pt x="1380778" y="1223434"/>
                  </a:lnTo>
                  <a:lnTo>
                    <a:pt x="1369145" y="1221846"/>
                  </a:lnTo>
                  <a:lnTo>
                    <a:pt x="1357249" y="1219994"/>
                  </a:lnTo>
                  <a:lnTo>
                    <a:pt x="1345352" y="1217878"/>
                  </a:lnTo>
                  <a:lnTo>
                    <a:pt x="1333720" y="1215496"/>
                  </a:lnTo>
                  <a:lnTo>
                    <a:pt x="1322087" y="1212586"/>
                  </a:lnTo>
                  <a:lnTo>
                    <a:pt x="1310455" y="1209676"/>
                  </a:lnTo>
                  <a:lnTo>
                    <a:pt x="1298822" y="1206236"/>
                  </a:lnTo>
                  <a:lnTo>
                    <a:pt x="1287454" y="1203061"/>
                  </a:lnTo>
                  <a:lnTo>
                    <a:pt x="1276086" y="1199092"/>
                  </a:lnTo>
                  <a:lnTo>
                    <a:pt x="1264718" y="1194859"/>
                  </a:lnTo>
                  <a:lnTo>
                    <a:pt x="1253350" y="1190626"/>
                  </a:lnTo>
                  <a:lnTo>
                    <a:pt x="1242511" y="1186128"/>
                  </a:lnTo>
                  <a:lnTo>
                    <a:pt x="1231143" y="1181101"/>
                  </a:lnTo>
                  <a:lnTo>
                    <a:pt x="1220568" y="1175809"/>
                  </a:lnTo>
                  <a:lnTo>
                    <a:pt x="1209465" y="1170253"/>
                  </a:lnTo>
                  <a:lnTo>
                    <a:pt x="1198625" y="1164696"/>
                  </a:lnTo>
                  <a:lnTo>
                    <a:pt x="1188051" y="1158346"/>
                  </a:lnTo>
                  <a:lnTo>
                    <a:pt x="1177740" y="1152261"/>
                  </a:lnTo>
                  <a:lnTo>
                    <a:pt x="1167165" y="1145646"/>
                  </a:lnTo>
                  <a:lnTo>
                    <a:pt x="1157119" y="1138767"/>
                  </a:lnTo>
                  <a:lnTo>
                    <a:pt x="1147073" y="1131624"/>
                  </a:lnTo>
                  <a:lnTo>
                    <a:pt x="1137027" y="1124215"/>
                  </a:lnTo>
                  <a:lnTo>
                    <a:pt x="1127509" y="1116542"/>
                  </a:lnTo>
                  <a:lnTo>
                    <a:pt x="1117463" y="1108340"/>
                  </a:lnTo>
                  <a:lnTo>
                    <a:pt x="1107946" y="1100403"/>
                  </a:lnTo>
                  <a:lnTo>
                    <a:pt x="1098957" y="1091671"/>
                  </a:lnTo>
                  <a:lnTo>
                    <a:pt x="1089704" y="1082940"/>
                  </a:lnTo>
                  <a:lnTo>
                    <a:pt x="1080715" y="1073944"/>
                  </a:lnTo>
                  <a:lnTo>
                    <a:pt x="1071991" y="1064684"/>
                  </a:lnTo>
                  <a:lnTo>
                    <a:pt x="1063796" y="1055159"/>
                  </a:lnTo>
                  <a:lnTo>
                    <a:pt x="1055864" y="1045899"/>
                  </a:lnTo>
                  <a:lnTo>
                    <a:pt x="1047933" y="1036109"/>
                  </a:lnTo>
                  <a:lnTo>
                    <a:pt x="1040531" y="1026319"/>
                  </a:lnTo>
                  <a:lnTo>
                    <a:pt x="1033393" y="1016530"/>
                  </a:lnTo>
                  <a:lnTo>
                    <a:pt x="1026519" y="1006476"/>
                  </a:lnTo>
                  <a:lnTo>
                    <a:pt x="1019645" y="995892"/>
                  </a:lnTo>
                  <a:lnTo>
                    <a:pt x="1013565" y="985838"/>
                  </a:lnTo>
                  <a:lnTo>
                    <a:pt x="1007484" y="975519"/>
                  </a:lnTo>
                  <a:lnTo>
                    <a:pt x="1001668" y="964671"/>
                  </a:lnTo>
                  <a:lnTo>
                    <a:pt x="996381" y="954088"/>
                  </a:lnTo>
                  <a:lnTo>
                    <a:pt x="990829" y="943240"/>
                  </a:lnTo>
                  <a:lnTo>
                    <a:pt x="986070" y="932657"/>
                  </a:lnTo>
                  <a:lnTo>
                    <a:pt x="981312" y="921544"/>
                  </a:lnTo>
                  <a:lnTo>
                    <a:pt x="977346" y="910696"/>
                  </a:lnTo>
                  <a:lnTo>
                    <a:pt x="973116" y="899319"/>
                  </a:lnTo>
                  <a:lnTo>
                    <a:pt x="969150" y="888207"/>
                  </a:lnTo>
                  <a:lnTo>
                    <a:pt x="965714" y="876830"/>
                  </a:lnTo>
                  <a:lnTo>
                    <a:pt x="962805" y="865717"/>
                  </a:lnTo>
                  <a:lnTo>
                    <a:pt x="959633" y="854340"/>
                  </a:lnTo>
                  <a:lnTo>
                    <a:pt x="956989" y="842699"/>
                  </a:lnTo>
                  <a:lnTo>
                    <a:pt x="954610" y="831321"/>
                  </a:lnTo>
                  <a:lnTo>
                    <a:pt x="952495" y="819944"/>
                  </a:lnTo>
                  <a:lnTo>
                    <a:pt x="950909" y="808303"/>
                  </a:lnTo>
                  <a:lnTo>
                    <a:pt x="949322" y="796661"/>
                  </a:lnTo>
                  <a:lnTo>
                    <a:pt x="948001" y="785019"/>
                  </a:lnTo>
                  <a:lnTo>
                    <a:pt x="947207" y="773378"/>
                  </a:lnTo>
                  <a:lnTo>
                    <a:pt x="946679" y="761736"/>
                  </a:lnTo>
                  <a:lnTo>
                    <a:pt x="946414" y="750094"/>
                  </a:lnTo>
                  <a:lnTo>
                    <a:pt x="946150" y="738188"/>
                  </a:lnTo>
                  <a:lnTo>
                    <a:pt x="946414" y="726811"/>
                  </a:lnTo>
                  <a:lnTo>
                    <a:pt x="946943" y="715169"/>
                  </a:lnTo>
                  <a:lnTo>
                    <a:pt x="947472" y="703528"/>
                  </a:lnTo>
                  <a:lnTo>
                    <a:pt x="948794" y="691886"/>
                  </a:lnTo>
                  <a:lnTo>
                    <a:pt x="949851" y="680244"/>
                  </a:lnTo>
                  <a:lnTo>
                    <a:pt x="951702" y="668603"/>
                  </a:lnTo>
                  <a:lnTo>
                    <a:pt x="953552" y="657226"/>
                  </a:lnTo>
                  <a:lnTo>
                    <a:pt x="955932" y="645849"/>
                  </a:lnTo>
                  <a:lnTo>
                    <a:pt x="958311" y="634207"/>
                  </a:lnTo>
                  <a:lnTo>
                    <a:pt x="960955" y="622830"/>
                  </a:lnTo>
                  <a:lnTo>
                    <a:pt x="964127" y="611453"/>
                  </a:lnTo>
                  <a:lnTo>
                    <a:pt x="967564" y="600340"/>
                  </a:lnTo>
                  <a:lnTo>
                    <a:pt x="971001" y="588963"/>
                  </a:lnTo>
                  <a:lnTo>
                    <a:pt x="974967" y="577851"/>
                  </a:lnTo>
                  <a:lnTo>
                    <a:pt x="978932" y="566738"/>
                  </a:lnTo>
                  <a:lnTo>
                    <a:pt x="983426" y="555890"/>
                  </a:lnTo>
                  <a:lnTo>
                    <a:pt x="988185" y="545042"/>
                  </a:lnTo>
                  <a:lnTo>
                    <a:pt x="993208" y="534194"/>
                  </a:lnTo>
                  <a:lnTo>
                    <a:pt x="998760" y="523611"/>
                  </a:lnTo>
                  <a:lnTo>
                    <a:pt x="1004312" y="512763"/>
                  </a:lnTo>
                  <a:lnTo>
                    <a:pt x="1010128" y="502444"/>
                  </a:lnTo>
                  <a:lnTo>
                    <a:pt x="1016473" y="491861"/>
                  </a:lnTo>
                  <a:lnTo>
                    <a:pt x="1022818" y="481542"/>
                  </a:lnTo>
                  <a:lnTo>
                    <a:pt x="1029692" y="471488"/>
                  </a:lnTo>
                  <a:lnTo>
                    <a:pt x="1036830" y="461699"/>
                  </a:lnTo>
                  <a:lnTo>
                    <a:pt x="1043968" y="451909"/>
                  </a:lnTo>
                  <a:lnTo>
                    <a:pt x="1051634" y="442119"/>
                  </a:lnTo>
                  <a:lnTo>
                    <a:pt x="1059301" y="432594"/>
                  </a:lnTo>
                  <a:lnTo>
                    <a:pt x="1067761" y="423069"/>
                  </a:lnTo>
                  <a:lnTo>
                    <a:pt x="1075957" y="413809"/>
                  </a:lnTo>
                  <a:lnTo>
                    <a:pt x="1084681" y="404549"/>
                  </a:lnTo>
                  <a:lnTo>
                    <a:pt x="1093670" y="395553"/>
                  </a:lnTo>
                  <a:lnTo>
                    <a:pt x="1102923" y="387086"/>
                  </a:lnTo>
                  <a:lnTo>
                    <a:pt x="1112176" y="378619"/>
                  </a:lnTo>
                  <a:lnTo>
                    <a:pt x="1121693" y="370682"/>
                  </a:lnTo>
                  <a:lnTo>
                    <a:pt x="1131475" y="362480"/>
                  </a:lnTo>
                  <a:lnTo>
                    <a:pt x="1141257" y="355071"/>
                  </a:lnTo>
                  <a:lnTo>
                    <a:pt x="1151567" y="347663"/>
                  </a:lnTo>
                  <a:lnTo>
                    <a:pt x="1161613" y="340519"/>
                  </a:lnTo>
                  <a:lnTo>
                    <a:pt x="1171924" y="333905"/>
                  </a:lnTo>
                  <a:lnTo>
                    <a:pt x="1182499" y="327555"/>
                  </a:lnTo>
                  <a:lnTo>
                    <a:pt x="1193074" y="321205"/>
                  </a:lnTo>
                  <a:lnTo>
                    <a:pt x="1203913" y="315384"/>
                  </a:lnTo>
                  <a:lnTo>
                    <a:pt x="1214488" y="309563"/>
                  </a:lnTo>
                  <a:lnTo>
                    <a:pt x="1225591" y="304271"/>
                  </a:lnTo>
                  <a:lnTo>
                    <a:pt x="1236431" y="299244"/>
                  </a:lnTo>
                  <a:lnTo>
                    <a:pt x="1247534" y="294482"/>
                  </a:lnTo>
                  <a:lnTo>
                    <a:pt x="1258902" y="289984"/>
                  </a:lnTo>
                  <a:lnTo>
                    <a:pt x="1270006" y="285751"/>
                  </a:lnTo>
                  <a:lnTo>
                    <a:pt x="1281374" y="281517"/>
                  </a:lnTo>
                  <a:lnTo>
                    <a:pt x="1292742" y="278078"/>
                  </a:lnTo>
                  <a:lnTo>
                    <a:pt x="1304374" y="274638"/>
                  </a:lnTo>
                  <a:lnTo>
                    <a:pt x="1316007" y="271463"/>
                  </a:lnTo>
                  <a:lnTo>
                    <a:pt x="1327375" y="268553"/>
                  </a:lnTo>
                  <a:lnTo>
                    <a:pt x="1339007" y="266171"/>
                  </a:lnTo>
                  <a:lnTo>
                    <a:pt x="1350904" y="263790"/>
                  </a:lnTo>
                  <a:lnTo>
                    <a:pt x="1362801" y="261674"/>
                  </a:lnTo>
                  <a:lnTo>
                    <a:pt x="1374433" y="259821"/>
                  </a:lnTo>
                  <a:lnTo>
                    <a:pt x="1386330" y="258499"/>
                  </a:lnTo>
                  <a:lnTo>
                    <a:pt x="1398226" y="257176"/>
                  </a:lnTo>
                  <a:lnTo>
                    <a:pt x="1410123" y="256382"/>
                  </a:lnTo>
                  <a:lnTo>
                    <a:pt x="1422020" y="255853"/>
                  </a:lnTo>
                  <a:lnTo>
                    <a:pt x="1433917" y="255588"/>
                  </a:lnTo>
                  <a:close/>
                  <a:moveTo>
                    <a:pt x="200465" y="0"/>
                  </a:moveTo>
                  <a:lnTo>
                    <a:pt x="213953" y="0"/>
                  </a:lnTo>
                  <a:lnTo>
                    <a:pt x="227970" y="0"/>
                  </a:lnTo>
                  <a:lnTo>
                    <a:pt x="574420" y="2381"/>
                  </a:lnTo>
                  <a:lnTo>
                    <a:pt x="711943" y="177536"/>
                  </a:lnTo>
                  <a:lnTo>
                    <a:pt x="1193800" y="180711"/>
                  </a:lnTo>
                  <a:lnTo>
                    <a:pt x="1180577" y="186531"/>
                  </a:lnTo>
                  <a:lnTo>
                    <a:pt x="1167353" y="192352"/>
                  </a:lnTo>
                  <a:lnTo>
                    <a:pt x="1154130" y="198967"/>
                  </a:lnTo>
                  <a:lnTo>
                    <a:pt x="1141436" y="205581"/>
                  </a:lnTo>
                  <a:lnTo>
                    <a:pt x="1128477" y="212461"/>
                  </a:lnTo>
                  <a:lnTo>
                    <a:pt x="1115782" y="219340"/>
                  </a:lnTo>
                  <a:lnTo>
                    <a:pt x="1103353" y="227013"/>
                  </a:lnTo>
                  <a:lnTo>
                    <a:pt x="1090923" y="234950"/>
                  </a:lnTo>
                  <a:lnTo>
                    <a:pt x="1078757" y="242888"/>
                  </a:lnTo>
                  <a:lnTo>
                    <a:pt x="1066327" y="251619"/>
                  </a:lnTo>
                  <a:lnTo>
                    <a:pt x="1054426" y="260350"/>
                  </a:lnTo>
                  <a:lnTo>
                    <a:pt x="1043054" y="269346"/>
                  </a:lnTo>
                  <a:lnTo>
                    <a:pt x="1031418" y="278607"/>
                  </a:lnTo>
                  <a:lnTo>
                    <a:pt x="1019781" y="288396"/>
                  </a:lnTo>
                  <a:lnTo>
                    <a:pt x="1008409" y="298715"/>
                  </a:lnTo>
                  <a:lnTo>
                    <a:pt x="997566" y="309034"/>
                  </a:lnTo>
                  <a:lnTo>
                    <a:pt x="988310" y="318294"/>
                  </a:lnTo>
                  <a:lnTo>
                    <a:pt x="979318" y="327554"/>
                  </a:lnTo>
                  <a:lnTo>
                    <a:pt x="970326" y="337079"/>
                  </a:lnTo>
                  <a:lnTo>
                    <a:pt x="961863" y="346604"/>
                  </a:lnTo>
                  <a:lnTo>
                    <a:pt x="953665" y="356129"/>
                  </a:lnTo>
                  <a:lnTo>
                    <a:pt x="945466" y="365919"/>
                  </a:lnTo>
                  <a:lnTo>
                    <a:pt x="937532" y="375973"/>
                  </a:lnTo>
                  <a:lnTo>
                    <a:pt x="929863" y="385763"/>
                  </a:lnTo>
                  <a:lnTo>
                    <a:pt x="922722" y="396082"/>
                  </a:lnTo>
                  <a:lnTo>
                    <a:pt x="915582" y="406400"/>
                  </a:lnTo>
                  <a:lnTo>
                    <a:pt x="908441" y="416719"/>
                  </a:lnTo>
                  <a:lnTo>
                    <a:pt x="902094" y="427038"/>
                  </a:lnTo>
                  <a:lnTo>
                    <a:pt x="895482" y="437886"/>
                  </a:lnTo>
                  <a:lnTo>
                    <a:pt x="889400" y="448469"/>
                  </a:lnTo>
                  <a:lnTo>
                    <a:pt x="883581" y="459317"/>
                  </a:lnTo>
                  <a:lnTo>
                    <a:pt x="877499" y="470165"/>
                  </a:lnTo>
                  <a:lnTo>
                    <a:pt x="872209" y="481277"/>
                  </a:lnTo>
                  <a:lnTo>
                    <a:pt x="866920" y="492390"/>
                  </a:lnTo>
                  <a:lnTo>
                    <a:pt x="861895" y="503238"/>
                  </a:lnTo>
                  <a:lnTo>
                    <a:pt x="857135" y="514615"/>
                  </a:lnTo>
                  <a:lnTo>
                    <a:pt x="852639" y="525992"/>
                  </a:lnTo>
                  <a:lnTo>
                    <a:pt x="848407" y="537105"/>
                  </a:lnTo>
                  <a:lnTo>
                    <a:pt x="844176" y="548482"/>
                  </a:lnTo>
                  <a:lnTo>
                    <a:pt x="840473" y="560123"/>
                  </a:lnTo>
                  <a:lnTo>
                    <a:pt x="836771" y="571765"/>
                  </a:lnTo>
                  <a:lnTo>
                    <a:pt x="833597" y="583407"/>
                  </a:lnTo>
                  <a:lnTo>
                    <a:pt x="830688" y="595048"/>
                  </a:lnTo>
                  <a:lnTo>
                    <a:pt x="827514" y="606425"/>
                  </a:lnTo>
                  <a:lnTo>
                    <a:pt x="824870" y="618067"/>
                  </a:lnTo>
                  <a:lnTo>
                    <a:pt x="822490" y="629973"/>
                  </a:lnTo>
                  <a:lnTo>
                    <a:pt x="820374" y="641880"/>
                  </a:lnTo>
                  <a:lnTo>
                    <a:pt x="818523" y="653521"/>
                  </a:lnTo>
                  <a:lnTo>
                    <a:pt x="816936" y="665428"/>
                  </a:lnTo>
                  <a:lnTo>
                    <a:pt x="815349" y="677334"/>
                  </a:lnTo>
                  <a:lnTo>
                    <a:pt x="814291" y="689240"/>
                  </a:lnTo>
                  <a:lnTo>
                    <a:pt x="812969" y="701146"/>
                  </a:lnTo>
                  <a:lnTo>
                    <a:pt x="812440" y="713053"/>
                  </a:lnTo>
                  <a:lnTo>
                    <a:pt x="811911" y="725223"/>
                  </a:lnTo>
                  <a:lnTo>
                    <a:pt x="811646" y="737130"/>
                  </a:lnTo>
                  <a:lnTo>
                    <a:pt x="811646" y="749036"/>
                  </a:lnTo>
                  <a:lnTo>
                    <a:pt x="811911" y="760942"/>
                  </a:lnTo>
                  <a:lnTo>
                    <a:pt x="812175" y="772848"/>
                  </a:lnTo>
                  <a:lnTo>
                    <a:pt x="812969" y="784755"/>
                  </a:lnTo>
                  <a:lnTo>
                    <a:pt x="814027" y="796926"/>
                  </a:lnTo>
                  <a:lnTo>
                    <a:pt x="815085" y="808832"/>
                  </a:lnTo>
                  <a:lnTo>
                    <a:pt x="816671" y="820738"/>
                  </a:lnTo>
                  <a:lnTo>
                    <a:pt x="817994" y="832380"/>
                  </a:lnTo>
                  <a:lnTo>
                    <a:pt x="819845" y="844286"/>
                  </a:lnTo>
                  <a:lnTo>
                    <a:pt x="821961" y="856192"/>
                  </a:lnTo>
                  <a:lnTo>
                    <a:pt x="824341" y="868098"/>
                  </a:lnTo>
                  <a:lnTo>
                    <a:pt x="826986" y="879740"/>
                  </a:lnTo>
                  <a:lnTo>
                    <a:pt x="829630" y="891117"/>
                  </a:lnTo>
                  <a:lnTo>
                    <a:pt x="833068" y="903024"/>
                  </a:lnTo>
                  <a:lnTo>
                    <a:pt x="836242" y="914665"/>
                  </a:lnTo>
                  <a:lnTo>
                    <a:pt x="839680" y="926042"/>
                  </a:lnTo>
                  <a:lnTo>
                    <a:pt x="843382" y="937684"/>
                  </a:lnTo>
                  <a:lnTo>
                    <a:pt x="847614" y="949326"/>
                  </a:lnTo>
                  <a:lnTo>
                    <a:pt x="851581" y="960438"/>
                  </a:lnTo>
                  <a:lnTo>
                    <a:pt x="856077" y="971815"/>
                  </a:lnTo>
                  <a:lnTo>
                    <a:pt x="860837" y="983192"/>
                  </a:lnTo>
                  <a:lnTo>
                    <a:pt x="865862" y="994040"/>
                  </a:lnTo>
                  <a:lnTo>
                    <a:pt x="871151" y="1005153"/>
                  </a:lnTo>
                  <a:lnTo>
                    <a:pt x="876705" y="1016265"/>
                  </a:lnTo>
                  <a:lnTo>
                    <a:pt x="882259" y="1027113"/>
                  </a:lnTo>
                  <a:lnTo>
                    <a:pt x="0" y="1021292"/>
                  </a:lnTo>
                  <a:lnTo>
                    <a:pt x="5289" y="214313"/>
                  </a:lnTo>
                  <a:lnTo>
                    <a:pt x="5818" y="196850"/>
                  </a:lnTo>
                  <a:lnTo>
                    <a:pt x="6347" y="180446"/>
                  </a:lnTo>
                  <a:lnTo>
                    <a:pt x="7670" y="165100"/>
                  </a:lnTo>
                  <a:lnTo>
                    <a:pt x="9256" y="150284"/>
                  </a:lnTo>
                  <a:lnTo>
                    <a:pt x="10843" y="136525"/>
                  </a:lnTo>
                  <a:lnTo>
                    <a:pt x="13223" y="123296"/>
                  </a:lnTo>
                  <a:lnTo>
                    <a:pt x="15868" y="111390"/>
                  </a:lnTo>
                  <a:lnTo>
                    <a:pt x="19306" y="100277"/>
                  </a:lnTo>
                  <a:lnTo>
                    <a:pt x="22744" y="89429"/>
                  </a:lnTo>
                  <a:lnTo>
                    <a:pt x="26711" y="79640"/>
                  </a:lnTo>
                  <a:lnTo>
                    <a:pt x="31207" y="70644"/>
                  </a:lnTo>
                  <a:lnTo>
                    <a:pt x="33587" y="66146"/>
                  </a:lnTo>
                  <a:lnTo>
                    <a:pt x="36232" y="62177"/>
                  </a:lnTo>
                  <a:lnTo>
                    <a:pt x="38612" y="58208"/>
                  </a:lnTo>
                  <a:lnTo>
                    <a:pt x="41257" y="54240"/>
                  </a:lnTo>
                  <a:lnTo>
                    <a:pt x="44166" y="50800"/>
                  </a:lnTo>
                  <a:lnTo>
                    <a:pt x="47075" y="47625"/>
                  </a:lnTo>
                  <a:lnTo>
                    <a:pt x="50249" y="43921"/>
                  </a:lnTo>
                  <a:lnTo>
                    <a:pt x="53158" y="41011"/>
                  </a:lnTo>
                  <a:lnTo>
                    <a:pt x="56331" y="38100"/>
                  </a:lnTo>
                  <a:lnTo>
                    <a:pt x="60034" y="34925"/>
                  </a:lnTo>
                  <a:lnTo>
                    <a:pt x="66910" y="29633"/>
                  </a:lnTo>
                  <a:lnTo>
                    <a:pt x="74315" y="24871"/>
                  </a:lnTo>
                  <a:lnTo>
                    <a:pt x="82249" y="20638"/>
                  </a:lnTo>
                  <a:lnTo>
                    <a:pt x="90712" y="16933"/>
                  </a:lnTo>
                  <a:lnTo>
                    <a:pt x="99439" y="13494"/>
                  </a:lnTo>
                  <a:lnTo>
                    <a:pt x="108696" y="10583"/>
                  </a:lnTo>
                  <a:lnTo>
                    <a:pt x="118481" y="8202"/>
                  </a:lnTo>
                  <a:lnTo>
                    <a:pt x="129059" y="6086"/>
                  </a:lnTo>
                  <a:lnTo>
                    <a:pt x="139638" y="4498"/>
                  </a:lnTo>
                  <a:lnTo>
                    <a:pt x="150746" y="2911"/>
                  </a:lnTo>
                  <a:lnTo>
                    <a:pt x="162647" y="1588"/>
                  </a:lnTo>
                  <a:lnTo>
                    <a:pt x="174812" y="794"/>
                  </a:lnTo>
                  <a:lnTo>
                    <a:pt x="187242" y="265"/>
                  </a:lnTo>
                  <a:lnTo>
                    <a:pt x="2004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defRPr/>
              </a:pPr>
              <a:endParaRPr lang="zh-CN" altLang="en-US" strike="noStrike" noProof="1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67965" y="3421070"/>
            <a:ext cx="444500" cy="444500"/>
            <a:chOff x="4258659" y="2329868"/>
            <a:chExt cx="445480" cy="445448"/>
          </a:xfrm>
        </p:grpSpPr>
        <p:sp>
          <p:nvSpPr>
            <p:cNvPr id="61" name="Oval 19"/>
            <p:cNvSpPr>
              <a:spLocks noChangeArrowheads="1"/>
            </p:cNvSpPr>
            <p:nvPr/>
          </p:nvSpPr>
          <p:spPr bwMode="gray">
            <a:xfrm>
              <a:off x="4258659" y="2329868"/>
              <a:ext cx="445480" cy="4454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pPr fontAlgn="auto"/>
              <a:endParaRPr lang="zh-CN" altLang="en-US" sz="1350" strike="noStrike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KSO_Shape"/>
            <p:cNvSpPr/>
            <p:nvPr/>
          </p:nvSpPr>
          <p:spPr bwMode="auto">
            <a:xfrm>
              <a:off x="4352883" y="2408730"/>
              <a:ext cx="257033" cy="287724"/>
            </a:xfrm>
            <a:custGeom>
              <a:avLst/>
              <a:gdLst>
                <a:gd name="T0" fmla="*/ 248428 w 2033587"/>
                <a:gd name="T1" fmla="*/ 944529 h 2276475"/>
                <a:gd name="T2" fmla="*/ 1175716 w 2033587"/>
                <a:gd name="T3" fmla="*/ 709393 h 2276475"/>
                <a:gd name="T4" fmla="*/ 1178374 w 2033587"/>
                <a:gd name="T5" fmla="*/ 591162 h 2276475"/>
                <a:gd name="T6" fmla="*/ 1585424 w 2033587"/>
                <a:gd name="T7" fmla="*/ 232745 h 2276475"/>
                <a:gd name="T8" fmla="*/ 1623685 w 2033587"/>
                <a:gd name="T9" fmla="*/ 244701 h 2276475"/>
                <a:gd name="T10" fmla="*/ 1656631 w 2033587"/>
                <a:gd name="T11" fmla="*/ 266753 h 2276475"/>
                <a:gd name="T12" fmla="*/ 1682138 w 2033587"/>
                <a:gd name="T13" fmla="*/ 297308 h 2276475"/>
                <a:gd name="T14" fmla="*/ 1697549 w 2033587"/>
                <a:gd name="T15" fmla="*/ 334505 h 2276475"/>
                <a:gd name="T16" fmla="*/ 1701800 w 2033587"/>
                <a:gd name="T17" fmla="*/ 1767638 h 2276475"/>
                <a:gd name="T18" fmla="*/ 1695689 w 2033587"/>
                <a:gd name="T19" fmla="*/ 1808289 h 2276475"/>
                <a:gd name="T20" fmla="*/ 1678419 w 2033587"/>
                <a:gd name="T21" fmla="*/ 1844423 h 2276475"/>
                <a:gd name="T22" fmla="*/ 1651849 w 2033587"/>
                <a:gd name="T23" fmla="*/ 1873649 h 2276475"/>
                <a:gd name="T24" fmla="*/ 1617839 w 2033587"/>
                <a:gd name="T25" fmla="*/ 1894372 h 2276475"/>
                <a:gd name="T26" fmla="*/ 1578251 w 2033587"/>
                <a:gd name="T27" fmla="*/ 1904469 h 2276475"/>
                <a:gd name="T28" fmla="*/ 381012 w 2033587"/>
                <a:gd name="T29" fmla="*/ 1903672 h 2276475"/>
                <a:gd name="T30" fmla="*/ 342220 w 2033587"/>
                <a:gd name="T31" fmla="*/ 1891715 h 2276475"/>
                <a:gd name="T32" fmla="*/ 309539 w 2033587"/>
                <a:gd name="T33" fmla="*/ 1869397 h 2276475"/>
                <a:gd name="T34" fmla="*/ 284298 w 2033587"/>
                <a:gd name="T35" fmla="*/ 1838844 h 2276475"/>
                <a:gd name="T36" fmla="*/ 268621 w 2033587"/>
                <a:gd name="T37" fmla="*/ 1801912 h 2276475"/>
                <a:gd name="T38" fmla="*/ 382075 w 2033587"/>
                <a:gd name="T39" fmla="*/ 1767638 h 2276475"/>
                <a:gd name="T40" fmla="*/ 385528 w 2033587"/>
                <a:gd name="T41" fmla="*/ 1778531 h 2276475"/>
                <a:gd name="T42" fmla="*/ 398017 w 2033587"/>
                <a:gd name="T43" fmla="*/ 1786768 h 2276475"/>
                <a:gd name="T44" fmla="*/ 1570013 w 2033587"/>
                <a:gd name="T45" fmla="*/ 1786502 h 2276475"/>
                <a:gd name="T46" fmla="*/ 1581704 w 2033587"/>
                <a:gd name="T47" fmla="*/ 1776937 h 2276475"/>
                <a:gd name="T48" fmla="*/ 1583830 w 2033587"/>
                <a:gd name="T49" fmla="*/ 368513 h 2276475"/>
                <a:gd name="T50" fmla="*/ 1580376 w 2033587"/>
                <a:gd name="T51" fmla="*/ 357619 h 2276475"/>
                <a:gd name="T52" fmla="*/ 1568419 w 2033587"/>
                <a:gd name="T53" fmla="*/ 349383 h 2276475"/>
                <a:gd name="T54" fmla="*/ 492697 w 2033587"/>
                <a:gd name="T55" fmla="*/ 362402 h 2276475"/>
                <a:gd name="T56" fmla="*/ 484724 w 2033587"/>
                <a:gd name="T57" fmla="*/ 402787 h 2276475"/>
                <a:gd name="T58" fmla="*/ 465590 w 2033587"/>
                <a:gd name="T59" fmla="*/ 437592 h 2276475"/>
                <a:gd name="T60" fmla="*/ 437421 w 2033587"/>
                <a:gd name="T61" fmla="*/ 465490 h 2276475"/>
                <a:gd name="T62" fmla="*/ 402608 w 2033587"/>
                <a:gd name="T63" fmla="*/ 484619 h 2276475"/>
                <a:gd name="T64" fmla="*/ 362480 w 2033587"/>
                <a:gd name="T65" fmla="*/ 492856 h 2276475"/>
                <a:gd name="T66" fmla="*/ 118789 w 2033587"/>
                <a:gd name="T67" fmla="*/ 1542067 h 2276475"/>
                <a:gd name="T68" fmla="*/ 128090 w 2033587"/>
                <a:gd name="T69" fmla="*/ 1553757 h 2276475"/>
                <a:gd name="T70" fmla="*/ 1299773 w 2033587"/>
                <a:gd name="T71" fmla="*/ 1556149 h 2276475"/>
                <a:gd name="T72" fmla="*/ 1310934 w 2033587"/>
                <a:gd name="T73" fmla="*/ 1552695 h 2276475"/>
                <a:gd name="T74" fmla="*/ 1319438 w 2033587"/>
                <a:gd name="T75" fmla="*/ 1540208 h 2276475"/>
                <a:gd name="T76" fmla="*/ 1318907 w 2033587"/>
                <a:gd name="T77" fmla="*/ 131782 h 2276475"/>
                <a:gd name="T78" fmla="*/ 1309340 w 2033587"/>
                <a:gd name="T79" fmla="*/ 120357 h 2276475"/>
                <a:gd name="T80" fmla="*/ 492963 w 2033587"/>
                <a:gd name="T81" fmla="*/ 117967 h 2276475"/>
                <a:gd name="T82" fmla="*/ 1327676 w 2033587"/>
                <a:gd name="T83" fmla="*/ 2922 h 2276475"/>
                <a:gd name="T84" fmla="*/ 1365413 w 2033587"/>
                <a:gd name="T85" fmla="*/ 16738 h 2276475"/>
                <a:gd name="T86" fmla="*/ 1397303 w 2033587"/>
                <a:gd name="T87" fmla="*/ 40385 h 2276475"/>
                <a:gd name="T88" fmla="*/ 1420954 w 2033587"/>
                <a:gd name="T89" fmla="*/ 72268 h 2276475"/>
                <a:gd name="T90" fmla="*/ 1434773 w 2033587"/>
                <a:gd name="T91" fmla="*/ 109996 h 2276475"/>
                <a:gd name="T92" fmla="*/ 1437430 w 2033587"/>
                <a:gd name="T93" fmla="*/ 1543396 h 2276475"/>
                <a:gd name="T94" fmla="*/ 1429192 w 2033587"/>
                <a:gd name="T95" fmla="*/ 1583515 h 2276475"/>
                <a:gd name="T96" fmla="*/ 1410324 w 2033587"/>
                <a:gd name="T97" fmla="*/ 1618586 h 2276475"/>
                <a:gd name="T98" fmla="*/ 1382155 w 2033587"/>
                <a:gd name="T99" fmla="*/ 1646749 h 2276475"/>
                <a:gd name="T100" fmla="*/ 1347076 w 2033587"/>
                <a:gd name="T101" fmla="*/ 1665613 h 2276475"/>
                <a:gd name="T102" fmla="*/ 1307214 w 2033587"/>
                <a:gd name="T103" fmla="*/ 1673849 h 2276475"/>
                <a:gd name="T104" fmla="*/ 109754 w 2033587"/>
                <a:gd name="T105" fmla="*/ 1671192 h 2276475"/>
                <a:gd name="T106" fmla="*/ 72017 w 2033587"/>
                <a:gd name="T107" fmla="*/ 1657377 h 2276475"/>
                <a:gd name="T108" fmla="*/ 40394 w 2033587"/>
                <a:gd name="T109" fmla="*/ 1633731 h 2276475"/>
                <a:gd name="T110" fmla="*/ 16476 w 2033587"/>
                <a:gd name="T111" fmla="*/ 1601848 h 2276475"/>
                <a:gd name="T112" fmla="*/ 2657 w 2033587"/>
                <a:gd name="T113" fmla="*/ 1564120 h 2276475"/>
                <a:gd name="T114" fmla="*/ 409517 w 2033587"/>
                <a:gd name="T115" fmla="*/ 0 h 227647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33587" h="2276475">
                  <a:moveTo>
                    <a:pt x="312737" y="1411287"/>
                  </a:moveTo>
                  <a:lnTo>
                    <a:pt x="1422400" y="1411287"/>
                  </a:lnTo>
                  <a:lnTo>
                    <a:pt x="1422400" y="1552575"/>
                  </a:lnTo>
                  <a:lnTo>
                    <a:pt x="312737" y="1552575"/>
                  </a:lnTo>
                  <a:lnTo>
                    <a:pt x="312737" y="1411287"/>
                  </a:lnTo>
                  <a:close/>
                  <a:moveTo>
                    <a:pt x="296862" y="1128712"/>
                  </a:moveTo>
                  <a:lnTo>
                    <a:pt x="1404937" y="1128712"/>
                  </a:lnTo>
                  <a:lnTo>
                    <a:pt x="1404937" y="1270000"/>
                  </a:lnTo>
                  <a:lnTo>
                    <a:pt x="296862" y="1270000"/>
                  </a:lnTo>
                  <a:lnTo>
                    <a:pt x="296862" y="1128712"/>
                  </a:lnTo>
                  <a:close/>
                  <a:moveTo>
                    <a:pt x="296862" y="847725"/>
                  </a:moveTo>
                  <a:lnTo>
                    <a:pt x="1404937" y="847725"/>
                  </a:lnTo>
                  <a:lnTo>
                    <a:pt x="1404937" y="987425"/>
                  </a:lnTo>
                  <a:lnTo>
                    <a:pt x="296862" y="987425"/>
                  </a:lnTo>
                  <a:lnTo>
                    <a:pt x="296862" y="847725"/>
                  </a:lnTo>
                  <a:close/>
                  <a:moveTo>
                    <a:pt x="869950" y="565150"/>
                  </a:moveTo>
                  <a:lnTo>
                    <a:pt x="1408113" y="565150"/>
                  </a:lnTo>
                  <a:lnTo>
                    <a:pt x="1408113" y="706438"/>
                  </a:lnTo>
                  <a:lnTo>
                    <a:pt x="869950" y="706438"/>
                  </a:lnTo>
                  <a:lnTo>
                    <a:pt x="869950" y="565150"/>
                  </a:lnTo>
                  <a:close/>
                  <a:moveTo>
                    <a:pt x="1869440" y="276225"/>
                  </a:moveTo>
                  <a:lnTo>
                    <a:pt x="1877695" y="276543"/>
                  </a:lnTo>
                  <a:lnTo>
                    <a:pt x="1885950" y="276860"/>
                  </a:lnTo>
                  <a:lnTo>
                    <a:pt x="1894522" y="278130"/>
                  </a:lnTo>
                  <a:lnTo>
                    <a:pt x="1902460" y="279400"/>
                  </a:lnTo>
                  <a:lnTo>
                    <a:pt x="1910080" y="281305"/>
                  </a:lnTo>
                  <a:lnTo>
                    <a:pt x="1918017" y="283528"/>
                  </a:lnTo>
                  <a:lnTo>
                    <a:pt x="1925955" y="286068"/>
                  </a:lnTo>
                  <a:lnTo>
                    <a:pt x="1933257" y="288925"/>
                  </a:lnTo>
                  <a:lnTo>
                    <a:pt x="1940242" y="292418"/>
                  </a:lnTo>
                  <a:lnTo>
                    <a:pt x="1947545" y="296228"/>
                  </a:lnTo>
                  <a:lnTo>
                    <a:pt x="1954530" y="299720"/>
                  </a:lnTo>
                  <a:lnTo>
                    <a:pt x="1961197" y="304165"/>
                  </a:lnTo>
                  <a:lnTo>
                    <a:pt x="1967865" y="308928"/>
                  </a:lnTo>
                  <a:lnTo>
                    <a:pt x="1973897" y="313690"/>
                  </a:lnTo>
                  <a:lnTo>
                    <a:pt x="1979612" y="318770"/>
                  </a:lnTo>
                  <a:lnTo>
                    <a:pt x="1985645" y="324168"/>
                  </a:lnTo>
                  <a:lnTo>
                    <a:pt x="1991042" y="330200"/>
                  </a:lnTo>
                  <a:lnTo>
                    <a:pt x="1996122" y="335915"/>
                  </a:lnTo>
                  <a:lnTo>
                    <a:pt x="2000885" y="342265"/>
                  </a:lnTo>
                  <a:lnTo>
                    <a:pt x="2005647" y="348615"/>
                  </a:lnTo>
                  <a:lnTo>
                    <a:pt x="2010092" y="355283"/>
                  </a:lnTo>
                  <a:lnTo>
                    <a:pt x="2013585" y="362268"/>
                  </a:lnTo>
                  <a:lnTo>
                    <a:pt x="2017395" y="369570"/>
                  </a:lnTo>
                  <a:lnTo>
                    <a:pt x="2020570" y="376873"/>
                  </a:lnTo>
                  <a:lnTo>
                    <a:pt x="2023745" y="384175"/>
                  </a:lnTo>
                  <a:lnTo>
                    <a:pt x="2026285" y="391795"/>
                  </a:lnTo>
                  <a:lnTo>
                    <a:pt x="2028507" y="399733"/>
                  </a:lnTo>
                  <a:lnTo>
                    <a:pt x="2030412" y="407670"/>
                  </a:lnTo>
                  <a:lnTo>
                    <a:pt x="2032000" y="415608"/>
                  </a:lnTo>
                  <a:lnTo>
                    <a:pt x="2032952" y="423863"/>
                  </a:lnTo>
                  <a:lnTo>
                    <a:pt x="2033270" y="432118"/>
                  </a:lnTo>
                  <a:lnTo>
                    <a:pt x="2033587" y="440373"/>
                  </a:lnTo>
                  <a:lnTo>
                    <a:pt x="2033587" y="2112328"/>
                  </a:lnTo>
                  <a:lnTo>
                    <a:pt x="2033270" y="2120583"/>
                  </a:lnTo>
                  <a:lnTo>
                    <a:pt x="2032952" y="2128838"/>
                  </a:lnTo>
                  <a:lnTo>
                    <a:pt x="2032000" y="2137410"/>
                  </a:lnTo>
                  <a:lnTo>
                    <a:pt x="2030412" y="2145348"/>
                  </a:lnTo>
                  <a:lnTo>
                    <a:pt x="2028507" y="2153285"/>
                  </a:lnTo>
                  <a:lnTo>
                    <a:pt x="2026285" y="2160905"/>
                  </a:lnTo>
                  <a:lnTo>
                    <a:pt x="2023745" y="2168525"/>
                  </a:lnTo>
                  <a:lnTo>
                    <a:pt x="2020570" y="2175828"/>
                  </a:lnTo>
                  <a:lnTo>
                    <a:pt x="2017395" y="2183130"/>
                  </a:lnTo>
                  <a:lnTo>
                    <a:pt x="2013585" y="2190433"/>
                  </a:lnTo>
                  <a:lnTo>
                    <a:pt x="2010092" y="2197418"/>
                  </a:lnTo>
                  <a:lnTo>
                    <a:pt x="2005647" y="2204085"/>
                  </a:lnTo>
                  <a:lnTo>
                    <a:pt x="2000885" y="2210435"/>
                  </a:lnTo>
                  <a:lnTo>
                    <a:pt x="1996122" y="2216785"/>
                  </a:lnTo>
                  <a:lnTo>
                    <a:pt x="1991042" y="2222500"/>
                  </a:lnTo>
                  <a:lnTo>
                    <a:pt x="1985645" y="2228533"/>
                  </a:lnTo>
                  <a:lnTo>
                    <a:pt x="1979612" y="2233930"/>
                  </a:lnTo>
                  <a:lnTo>
                    <a:pt x="1973897" y="2239010"/>
                  </a:lnTo>
                  <a:lnTo>
                    <a:pt x="1967865" y="2243773"/>
                  </a:lnTo>
                  <a:lnTo>
                    <a:pt x="1961197" y="2248535"/>
                  </a:lnTo>
                  <a:lnTo>
                    <a:pt x="1954530" y="2252980"/>
                  </a:lnTo>
                  <a:lnTo>
                    <a:pt x="1947545" y="2256790"/>
                  </a:lnTo>
                  <a:lnTo>
                    <a:pt x="1940242" y="2260600"/>
                  </a:lnTo>
                  <a:lnTo>
                    <a:pt x="1933257" y="2263775"/>
                  </a:lnTo>
                  <a:lnTo>
                    <a:pt x="1925955" y="2266633"/>
                  </a:lnTo>
                  <a:lnTo>
                    <a:pt x="1918017" y="2269173"/>
                  </a:lnTo>
                  <a:lnTo>
                    <a:pt x="1910080" y="2271395"/>
                  </a:lnTo>
                  <a:lnTo>
                    <a:pt x="1902460" y="2273300"/>
                  </a:lnTo>
                  <a:lnTo>
                    <a:pt x="1894522" y="2274888"/>
                  </a:lnTo>
                  <a:lnTo>
                    <a:pt x="1885950" y="2275840"/>
                  </a:lnTo>
                  <a:lnTo>
                    <a:pt x="1877695" y="2276475"/>
                  </a:lnTo>
                  <a:lnTo>
                    <a:pt x="1869440" y="2276475"/>
                  </a:lnTo>
                  <a:lnTo>
                    <a:pt x="480377" y="2276475"/>
                  </a:lnTo>
                  <a:lnTo>
                    <a:pt x="471805" y="2276475"/>
                  </a:lnTo>
                  <a:lnTo>
                    <a:pt x="463550" y="2275840"/>
                  </a:lnTo>
                  <a:lnTo>
                    <a:pt x="455295" y="2274888"/>
                  </a:lnTo>
                  <a:lnTo>
                    <a:pt x="447040" y="2273300"/>
                  </a:lnTo>
                  <a:lnTo>
                    <a:pt x="439102" y="2271395"/>
                  </a:lnTo>
                  <a:lnTo>
                    <a:pt x="431482" y="2269173"/>
                  </a:lnTo>
                  <a:lnTo>
                    <a:pt x="423862" y="2266633"/>
                  </a:lnTo>
                  <a:lnTo>
                    <a:pt x="416242" y="2263775"/>
                  </a:lnTo>
                  <a:lnTo>
                    <a:pt x="408940" y="2260600"/>
                  </a:lnTo>
                  <a:lnTo>
                    <a:pt x="401955" y="2256790"/>
                  </a:lnTo>
                  <a:lnTo>
                    <a:pt x="394970" y="2252980"/>
                  </a:lnTo>
                  <a:lnTo>
                    <a:pt x="388620" y="2248535"/>
                  </a:lnTo>
                  <a:lnTo>
                    <a:pt x="381952" y="2243773"/>
                  </a:lnTo>
                  <a:lnTo>
                    <a:pt x="375602" y="2239010"/>
                  </a:lnTo>
                  <a:lnTo>
                    <a:pt x="369887" y="2233930"/>
                  </a:lnTo>
                  <a:lnTo>
                    <a:pt x="364172" y="2228533"/>
                  </a:lnTo>
                  <a:lnTo>
                    <a:pt x="358457" y="2222500"/>
                  </a:lnTo>
                  <a:lnTo>
                    <a:pt x="353377" y="2216785"/>
                  </a:lnTo>
                  <a:lnTo>
                    <a:pt x="348297" y="2210435"/>
                  </a:lnTo>
                  <a:lnTo>
                    <a:pt x="343852" y="2204085"/>
                  </a:lnTo>
                  <a:lnTo>
                    <a:pt x="339725" y="2197418"/>
                  </a:lnTo>
                  <a:lnTo>
                    <a:pt x="335597" y="2190433"/>
                  </a:lnTo>
                  <a:lnTo>
                    <a:pt x="332105" y="2183130"/>
                  </a:lnTo>
                  <a:lnTo>
                    <a:pt x="328612" y="2175828"/>
                  </a:lnTo>
                  <a:lnTo>
                    <a:pt x="325755" y="2168525"/>
                  </a:lnTo>
                  <a:lnTo>
                    <a:pt x="323215" y="2160905"/>
                  </a:lnTo>
                  <a:lnTo>
                    <a:pt x="320992" y="2153285"/>
                  </a:lnTo>
                  <a:lnTo>
                    <a:pt x="319087" y="2145348"/>
                  </a:lnTo>
                  <a:lnTo>
                    <a:pt x="317817" y="2137410"/>
                  </a:lnTo>
                  <a:lnTo>
                    <a:pt x="316547" y="2128838"/>
                  </a:lnTo>
                  <a:lnTo>
                    <a:pt x="315912" y="2120583"/>
                  </a:lnTo>
                  <a:lnTo>
                    <a:pt x="315912" y="2112328"/>
                  </a:lnTo>
                  <a:lnTo>
                    <a:pt x="456565" y="2112328"/>
                  </a:lnTo>
                  <a:lnTo>
                    <a:pt x="456882" y="2114868"/>
                  </a:lnTo>
                  <a:lnTo>
                    <a:pt x="457200" y="2116773"/>
                  </a:lnTo>
                  <a:lnTo>
                    <a:pt x="457835" y="2118995"/>
                  </a:lnTo>
                  <a:lnTo>
                    <a:pt x="458470" y="2121218"/>
                  </a:lnTo>
                  <a:lnTo>
                    <a:pt x="459422" y="2123440"/>
                  </a:lnTo>
                  <a:lnTo>
                    <a:pt x="460692" y="2125345"/>
                  </a:lnTo>
                  <a:lnTo>
                    <a:pt x="463550" y="2128838"/>
                  </a:lnTo>
                  <a:lnTo>
                    <a:pt x="467042" y="2132013"/>
                  </a:lnTo>
                  <a:lnTo>
                    <a:pt x="468947" y="2132965"/>
                  </a:lnTo>
                  <a:lnTo>
                    <a:pt x="471170" y="2133918"/>
                  </a:lnTo>
                  <a:lnTo>
                    <a:pt x="473392" y="2134870"/>
                  </a:lnTo>
                  <a:lnTo>
                    <a:pt x="475615" y="2135188"/>
                  </a:lnTo>
                  <a:lnTo>
                    <a:pt x="477837" y="2135505"/>
                  </a:lnTo>
                  <a:lnTo>
                    <a:pt x="480377" y="2135823"/>
                  </a:lnTo>
                  <a:lnTo>
                    <a:pt x="1869440" y="2135823"/>
                  </a:lnTo>
                  <a:lnTo>
                    <a:pt x="1871980" y="2135505"/>
                  </a:lnTo>
                  <a:lnTo>
                    <a:pt x="1874202" y="2135188"/>
                  </a:lnTo>
                  <a:lnTo>
                    <a:pt x="1876107" y="2134870"/>
                  </a:lnTo>
                  <a:lnTo>
                    <a:pt x="1878330" y="2133918"/>
                  </a:lnTo>
                  <a:lnTo>
                    <a:pt x="1880552" y="2132965"/>
                  </a:lnTo>
                  <a:lnTo>
                    <a:pt x="1882457" y="2132013"/>
                  </a:lnTo>
                  <a:lnTo>
                    <a:pt x="1885950" y="2128838"/>
                  </a:lnTo>
                  <a:lnTo>
                    <a:pt x="1888490" y="2125345"/>
                  </a:lnTo>
                  <a:lnTo>
                    <a:pt x="1890077" y="2123440"/>
                  </a:lnTo>
                  <a:lnTo>
                    <a:pt x="1890712" y="2121218"/>
                  </a:lnTo>
                  <a:lnTo>
                    <a:pt x="1891982" y="2118995"/>
                  </a:lnTo>
                  <a:lnTo>
                    <a:pt x="1892300" y="2116773"/>
                  </a:lnTo>
                  <a:lnTo>
                    <a:pt x="1892617" y="2114868"/>
                  </a:lnTo>
                  <a:lnTo>
                    <a:pt x="1892617" y="2112328"/>
                  </a:lnTo>
                  <a:lnTo>
                    <a:pt x="1892617" y="440373"/>
                  </a:lnTo>
                  <a:lnTo>
                    <a:pt x="1892617" y="438468"/>
                  </a:lnTo>
                  <a:lnTo>
                    <a:pt x="1892300" y="435928"/>
                  </a:lnTo>
                  <a:lnTo>
                    <a:pt x="1891982" y="433705"/>
                  </a:lnTo>
                  <a:lnTo>
                    <a:pt x="1890712" y="431483"/>
                  </a:lnTo>
                  <a:lnTo>
                    <a:pt x="1890077" y="429578"/>
                  </a:lnTo>
                  <a:lnTo>
                    <a:pt x="1888490" y="427355"/>
                  </a:lnTo>
                  <a:lnTo>
                    <a:pt x="1885950" y="424180"/>
                  </a:lnTo>
                  <a:lnTo>
                    <a:pt x="1882457" y="421323"/>
                  </a:lnTo>
                  <a:lnTo>
                    <a:pt x="1880552" y="420053"/>
                  </a:lnTo>
                  <a:lnTo>
                    <a:pt x="1878330" y="419100"/>
                  </a:lnTo>
                  <a:lnTo>
                    <a:pt x="1876107" y="418148"/>
                  </a:lnTo>
                  <a:lnTo>
                    <a:pt x="1874202" y="417513"/>
                  </a:lnTo>
                  <a:lnTo>
                    <a:pt x="1871980" y="417195"/>
                  </a:lnTo>
                  <a:lnTo>
                    <a:pt x="1869440" y="417195"/>
                  </a:lnTo>
                  <a:lnTo>
                    <a:pt x="1869440" y="276225"/>
                  </a:lnTo>
                  <a:close/>
                  <a:moveTo>
                    <a:pt x="589072" y="140970"/>
                  </a:moveTo>
                  <a:lnTo>
                    <a:pt x="589072" y="424815"/>
                  </a:lnTo>
                  <a:lnTo>
                    <a:pt x="588754" y="433070"/>
                  </a:lnTo>
                  <a:lnTo>
                    <a:pt x="588436" y="441643"/>
                  </a:lnTo>
                  <a:lnTo>
                    <a:pt x="587166" y="449580"/>
                  </a:lnTo>
                  <a:lnTo>
                    <a:pt x="585896" y="458153"/>
                  </a:lnTo>
                  <a:lnTo>
                    <a:pt x="583991" y="465773"/>
                  </a:lnTo>
                  <a:lnTo>
                    <a:pt x="581768" y="473710"/>
                  </a:lnTo>
                  <a:lnTo>
                    <a:pt x="579227" y="481330"/>
                  </a:lnTo>
                  <a:lnTo>
                    <a:pt x="576052" y="488633"/>
                  </a:lnTo>
                  <a:lnTo>
                    <a:pt x="572876" y="495935"/>
                  </a:lnTo>
                  <a:lnTo>
                    <a:pt x="569065" y="503238"/>
                  </a:lnTo>
                  <a:lnTo>
                    <a:pt x="565572" y="509905"/>
                  </a:lnTo>
                  <a:lnTo>
                    <a:pt x="561126" y="516573"/>
                  </a:lnTo>
                  <a:lnTo>
                    <a:pt x="556363" y="522923"/>
                  </a:lnTo>
                  <a:lnTo>
                    <a:pt x="551600" y="528955"/>
                  </a:lnTo>
                  <a:lnTo>
                    <a:pt x="546519" y="535305"/>
                  </a:lnTo>
                  <a:lnTo>
                    <a:pt x="541120" y="541020"/>
                  </a:lnTo>
                  <a:lnTo>
                    <a:pt x="535087" y="546100"/>
                  </a:lnTo>
                  <a:lnTo>
                    <a:pt x="529371" y="551815"/>
                  </a:lnTo>
                  <a:lnTo>
                    <a:pt x="522702" y="556260"/>
                  </a:lnTo>
                  <a:lnTo>
                    <a:pt x="516668" y="561023"/>
                  </a:lnTo>
                  <a:lnTo>
                    <a:pt x="509682" y="565150"/>
                  </a:lnTo>
                  <a:lnTo>
                    <a:pt x="503013" y="569278"/>
                  </a:lnTo>
                  <a:lnTo>
                    <a:pt x="495709" y="572770"/>
                  </a:lnTo>
                  <a:lnTo>
                    <a:pt x="488406" y="575945"/>
                  </a:lnTo>
                  <a:lnTo>
                    <a:pt x="481102" y="579120"/>
                  </a:lnTo>
                  <a:lnTo>
                    <a:pt x="473480" y="581978"/>
                  </a:lnTo>
                  <a:lnTo>
                    <a:pt x="465541" y="584200"/>
                  </a:lnTo>
                  <a:lnTo>
                    <a:pt x="457602" y="585788"/>
                  </a:lnTo>
                  <a:lnTo>
                    <a:pt x="449663" y="587375"/>
                  </a:lnTo>
                  <a:lnTo>
                    <a:pt x="441407" y="588328"/>
                  </a:lnTo>
                  <a:lnTo>
                    <a:pt x="433150" y="588963"/>
                  </a:lnTo>
                  <a:lnTo>
                    <a:pt x="424576" y="589280"/>
                  </a:lnTo>
                  <a:lnTo>
                    <a:pt x="140678" y="589280"/>
                  </a:lnTo>
                  <a:lnTo>
                    <a:pt x="140678" y="1836103"/>
                  </a:lnTo>
                  <a:lnTo>
                    <a:pt x="140678" y="1838643"/>
                  </a:lnTo>
                  <a:lnTo>
                    <a:pt x="140996" y="1840548"/>
                  </a:lnTo>
                  <a:lnTo>
                    <a:pt x="141948" y="1842770"/>
                  </a:lnTo>
                  <a:lnTo>
                    <a:pt x="142584" y="1844993"/>
                  </a:lnTo>
                  <a:lnTo>
                    <a:pt x="143536" y="1847215"/>
                  </a:lnTo>
                  <a:lnTo>
                    <a:pt x="144807" y="1849120"/>
                  </a:lnTo>
                  <a:lnTo>
                    <a:pt x="147665" y="1852613"/>
                  </a:lnTo>
                  <a:lnTo>
                    <a:pt x="151475" y="1855470"/>
                  </a:lnTo>
                  <a:lnTo>
                    <a:pt x="153063" y="1856740"/>
                  </a:lnTo>
                  <a:lnTo>
                    <a:pt x="155286" y="1857693"/>
                  </a:lnTo>
                  <a:lnTo>
                    <a:pt x="157191" y="1858645"/>
                  </a:lnTo>
                  <a:lnTo>
                    <a:pt x="159732" y="1858963"/>
                  </a:lnTo>
                  <a:lnTo>
                    <a:pt x="161955" y="1859280"/>
                  </a:lnTo>
                  <a:lnTo>
                    <a:pt x="164495" y="1859598"/>
                  </a:lnTo>
                  <a:lnTo>
                    <a:pt x="1553180" y="1859598"/>
                  </a:lnTo>
                  <a:lnTo>
                    <a:pt x="1556038" y="1859280"/>
                  </a:lnTo>
                  <a:lnTo>
                    <a:pt x="1557943" y="1858963"/>
                  </a:lnTo>
                  <a:lnTo>
                    <a:pt x="1560484" y="1858645"/>
                  </a:lnTo>
                  <a:lnTo>
                    <a:pt x="1562389" y="1857693"/>
                  </a:lnTo>
                  <a:lnTo>
                    <a:pt x="1564612" y="1856740"/>
                  </a:lnTo>
                  <a:lnTo>
                    <a:pt x="1566517" y="1855470"/>
                  </a:lnTo>
                  <a:lnTo>
                    <a:pt x="1570010" y="1852613"/>
                  </a:lnTo>
                  <a:lnTo>
                    <a:pt x="1572868" y="1849120"/>
                  </a:lnTo>
                  <a:lnTo>
                    <a:pt x="1574139" y="1847215"/>
                  </a:lnTo>
                  <a:lnTo>
                    <a:pt x="1575091" y="1844993"/>
                  </a:lnTo>
                  <a:lnTo>
                    <a:pt x="1576044" y="1842770"/>
                  </a:lnTo>
                  <a:lnTo>
                    <a:pt x="1576679" y="1840548"/>
                  </a:lnTo>
                  <a:lnTo>
                    <a:pt x="1576997" y="1838643"/>
                  </a:lnTo>
                  <a:lnTo>
                    <a:pt x="1576997" y="1836103"/>
                  </a:lnTo>
                  <a:lnTo>
                    <a:pt x="1576997" y="164782"/>
                  </a:lnTo>
                  <a:lnTo>
                    <a:pt x="1576997" y="161925"/>
                  </a:lnTo>
                  <a:lnTo>
                    <a:pt x="1576679" y="160020"/>
                  </a:lnTo>
                  <a:lnTo>
                    <a:pt x="1576044" y="157480"/>
                  </a:lnTo>
                  <a:lnTo>
                    <a:pt x="1575091" y="155257"/>
                  </a:lnTo>
                  <a:lnTo>
                    <a:pt x="1574139" y="153352"/>
                  </a:lnTo>
                  <a:lnTo>
                    <a:pt x="1572868" y="151447"/>
                  </a:lnTo>
                  <a:lnTo>
                    <a:pt x="1570010" y="147955"/>
                  </a:lnTo>
                  <a:lnTo>
                    <a:pt x="1566517" y="145097"/>
                  </a:lnTo>
                  <a:lnTo>
                    <a:pt x="1564612" y="143827"/>
                  </a:lnTo>
                  <a:lnTo>
                    <a:pt x="1562389" y="142875"/>
                  </a:lnTo>
                  <a:lnTo>
                    <a:pt x="1560484" y="141922"/>
                  </a:lnTo>
                  <a:lnTo>
                    <a:pt x="1557943" y="141287"/>
                  </a:lnTo>
                  <a:lnTo>
                    <a:pt x="1556038" y="140970"/>
                  </a:lnTo>
                  <a:lnTo>
                    <a:pt x="1553180" y="140970"/>
                  </a:lnTo>
                  <a:lnTo>
                    <a:pt x="589072" y="140970"/>
                  </a:lnTo>
                  <a:close/>
                  <a:moveTo>
                    <a:pt x="489358" y="0"/>
                  </a:moveTo>
                  <a:lnTo>
                    <a:pt x="1553180" y="0"/>
                  </a:lnTo>
                  <a:lnTo>
                    <a:pt x="1562071" y="317"/>
                  </a:lnTo>
                  <a:lnTo>
                    <a:pt x="1570010" y="952"/>
                  </a:lnTo>
                  <a:lnTo>
                    <a:pt x="1578584" y="2222"/>
                  </a:lnTo>
                  <a:lnTo>
                    <a:pt x="1586523" y="3492"/>
                  </a:lnTo>
                  <a:lnTo>
                    <a:pt x="1594462" y="5397"/>
                  </a:lnTo>
                  <a:lnTo>
                    <a:pt x="1602084" y="7620"/>
                  </a:lnTo>
                  <a:lnTo>
                    <a:pt x="1609705" y="10160"/>
                  </a:lnTo>
                  <a:lnTo>
                    <a:pt x="1617644" y="13017"/>
                  </a:lnTo>
                  <a:lnTo>
                    <a:pt x="1624630" y="16192"/>
                  </a:lnTo>
                  <a:lnTo>
                    <a:pt x="1631617" y="20002"/>
                  </a:lnTo>
                  <a:lnTo>
                    <a:pt x="1638603" y="23812"/>
                  </a:lnTo>
                  <a:lnTo>
                    <a:pt x="1645589" y="28257"/>
                  </a:lnTo>
                  <a:lnTo>
                    <a:pt x="1651623" y="32702"/>
                  </a:lnTo>
                  <a:lnTo>
                    <a:pt x="1657974" y="37782"/>
                  </a:lnTo>
                  <a:lnTo>
                    <a:pt x="1664008" y="42862"/>
                  </a:lnTo>
                  <a:lnTo>
                    <a:pt x="1669724" y="48260"/>
                  </a:lnTo>
                  <a:lnTo>
                    <a:pt x="1675122" y="53975"/>
                  </a:lnTo>
                  <a:lnTo>
                    <a:pt x="1680203" y="60007"/>
                  </a:lnTo>
                  <a:lnTo>
                    <a:pt x="1685284" y="66357"/>
                  </a:lnTo>
                  <a:lnTo>
                    <a:pt x="1689730" y="72390"/>
                  </a:lnTo>
                  <a:lnTo>
                    <a:pt x="1694176" y="79375"/>
                  </a:lnTo>
                  <a:lnTo>
                    <a:pt x="1697987" y="86360"/>
                  </a:lnTo>
                  <a:lnTo>
                    <a:pt x="1701797" y="93345"/>
                  </a:lnTo>
                  <a:lnTo>
                    <a:pt x="1704973" y="100647"/>
                  </a:lnTo>
                  <a:lnTo>
                    <a:pt x="1707831" y="108267"/>
                  </a:lnTo>
                  <a:lnTo>
                    <a:pt x="1710371" y="115570"/>
                  </a:lnTo>
                  <a:lnTo>
                    <a:pt x="1712594" y="123507"/>
                  </a:lnTo>
                  <a:lnTo>
                    <a:pt x="1714500" y="131445"/>
                  </a:lnTo>
                  <a:lnTo>
                    <a:pt x="1715770" y="139382"/>
                  </a:lnTo>
                  <a:lnTo>
                    <a:pt x="1717040" y="147637"/>
                  </a:lnTo>
                  <a:lnTo>
                    <a:pt x="1717675" y="155892"/>
                  </a:lnTo>
                  <a:lnTo>
                    <a:pt x="1717675" y="164782"/>
                  </a:lnTo>
                  <a:lnTo>
                    <a:pt x="1717675" y="1836103"/>
                  </a:lnTo>
                  <a:lnTo>
                    <a:pt x="1717675" y="1844358"/>
                  </a:lnTo>
                  <a:lnTo>
                    <a:pt x="1717040" y="1852613"/>
                  </a:lnTo>
                  <a:lnTo>
                    <a:pt x="1715770" y="1861185"/>
                  </a:lnTo>
                  <a:lnTo>
                    <a:pt x="1714500" y="1869123"/>
                  </a:lnTo>
                  <a:lnTo>
                    <a:pt x="1712594" y="1877060"/>
                  </a:lnTo>
                  <a:lnTo>
                    <a:pt x="1710371" y="1884680"/>
                  </a:lnTo>
                  <a:lnTo>
                    <a:pt x="1707831" y="1892300"/>
                  </a:lnTo>
                  <a:lnTo>
                    <a:pt x="1704973" y="1900238"/>
                  </a:lnTo>
                  <a:lnTo>
                    <a:pt x="1701797" y="1907223"/>
                  </a:lnTo>
                  <a:lnTo>
                    <a:pt x="1697987" y="1914208"/>
                  </a:lnTo>
                  <a:lnTo>
                    <a:pt x="1694176" y="1921193"/>
                  </a:lnTo>
                  <a:lnTo>
                    <a:pt x="1689730" y="1927860"/>
                  </a:lnTo>
                  <a:lnTo>
                    <a:pt x="1685284" y="1934210"/>
                  </a:lnTo>
                  <a:lnTo>
                    <a:pt x="1680203" y="1940560"/>
                  </a:lnTo>
                  <a:lnTo>
                    <a:pt x="1675122" y="1946275"/>
                  </a:lnTo>
                  <a:lnTo>
                    <a:pt x="1669724" y="1952308"/>
                  </a:lnTo>
                  <a:lnTo>
                    <a:pt x="1664008" y="1957705"/>
                  </a:lnTo>
                  <a:lnTo>
                    <a:pt x="1657974" y="1962785"/>
                  </a:lnTo>
                  <a:lnTo>
                    <a:pt x="1651623" y="1967865"/>
                  </a:lnTo>
                  <a:lnTo>
                    <a:pt x="1645589" y="1972310"/>
                  </a:lnTo>
                  <a:lnTo>
                    <a:pt x="1638603" y="1976755"/>
                  </a:lnTo>
                  <a:lnTo>
                    <a:pt x="1631617" y="1980565"/>
                  </a:lnTo>
                  <a:lnTo>
                    <a:pt x="1624630" y="1984375"/>
                  </a:lnTo>
                  <a:lnTo>
                    <a:pt x="1617644" y="1987550"/>
                  </a:lnTo>
                  <a:lnTo>
                    <a:pt x="1609705" y="1990408"/>
                  </a:lnTo>
                  <a:lnTo>
                    <a:pt x="1602084" y="1992948"/>
                  </a:lnTo>
                  <a:lnTo>
                    <a:pt x="1594462" y="1995170"/>
                  </a:lnTo>
                  <a:lnTo>
                    <a:pt x="1586523" y="1997075"/>
                  </a:lnTo>
                  <a:lnTo>
                    <a:pt x="1578584" y="1998345"/>
                  </a:lnTo>
                  <a:lnTo>
                    <a:pt x="1570010" y="1999615"/>
                  </a:lnTo>
                  <a:lnTo>
                    <a:pt x="1562071" y="2000250"/>
                  </a:lnTo>
                  <a:lnTo>
                    <a:pt x="1553180" y="2000250"/>
                  </a:lnTo>
                  <a:lnTo>
                    <a:pt x="164495" y="2000250"/>
                  </a:lnTo>
                  <a:lnTo>
                    <a:pt x="155604" y="2000250"/>
                  </a:lnTo>
                  <a:lnTo>
                    <a:pt x="147665" y="1999615"/>
                  </a:lnTo>
                  <a:lnTo>
                    <a:pt x="139408" y="1998345"/>
                  </a:lnTo>
                  <a:lnTo>
                    <a:pt x="131152" y="1997075"/>
                  </a:lnTo>
                  <a:lnTo>
                    <a:pt x="123213" y="1995170"/>
                  </a:lnTo>
                  <a:lnTo>
                    <a:pt x="115591" y="1992948"/>
                  </a:lnTo>
                  <a:lnTo>
                    <a:pt x="107970" y="1990408"/>
                  </a:lnTo>
                  <a:lnTo>
                    <a:pt x="100348" y="1987550"/>
                  </a:lnTo>
                  <a:lnTo>
                    <a:pt x="93044" y="1984375"/>
                  </a:lnTo>
                  <a:lnTo>
                    <a:pt x="86058" y="1980565"/>
                  </a:lnTo>
                  <a:lnTo>
                    <a:pt x="79072" y="1976755"/>
                  </a:lnTo>
                  <a:lnTo>
                    <a:pt x="72721" y="1972310"/>
                  </a:lnTo>
                  <a:lnTo>
                    <a:pt x="66052" y="1967865"/>
                  </a:lnTo>
                  <a:lnTo>
                    <a:pt x="59701" y="1962785"/>
                  </a:lnTo>
                  <a:lnTo>
                    <a:pt x="53667" y="1957705"/>
                  </a:lnTo>
                  <a:lnTo>
                    <a:pt x="48269" y="1952308"/>
                  </a:lnTo>
                  <a:lnTo>
                    <a:pt x="42553" y="1946275"/>
                  </a:lnTo>
                  <a:lnTo>
                    <a:pt x="37472" y="1940560"/>
                  </a:lnTo>
                  <a:lnTo>
                    <a:pt x="32391" y="1934210"/>
                  </a:lnTo>
                  <a:lnTo>
                    <a:pt x="27945" y="1927860"/>
                  </a:lnTo>
                  <a:lnTo>
                    <a:pt x="23817" y="1921193"/>
                  </a:lnTo>
                  <a:lnTo>
                    <a:pt x="19688" y="1914208"/>
                  </a:lnTo>
                  <a:lnTo>
                    <a:pt x="16195" y="1907223"/>
                  </a:lnTo>
                  <a:lnTo>
                    <a:pt x="12702" y="1900238"/>
                  </a:lnTo>
                  <a:lnTo>
                    <a:pt x="9844" y="1892300"/>
                  </a:lnTo>
                  <a:lnTo>
                    <a:pt x="7304" y="1884680"/>
                  </a:lnTo>
                  <a:lnTo>
                    <a:pt x="5081" y="1877060"/>
                  </a:lnTo>
                  <a:lnTo>
                    <a:pt x="3175" y="1869123"/>
                  </a:lnTo>
                  <a:lnTo>
                    <a:pt x="1905" y="1861185"/>
                  </a:lnTo>
                  <a:lnTo>
                    <a:pt x="635" y="1852613"/>
                  </a:lnTo>
                  <a:lnTo>
                    <a:pt x="0" y="1844358"/>
                  </a:lnTo>
                  <a:lnTo>
                    <a:pt x="0" y="1836103"/>
                  </a:lnTo>
                  <a:lnTo>
                    <a:pt x="0" y="489585"/>
                  </a:lnTo>
                  <a:lnTo>
                    <a:pt x="489358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defRPr/>
              </a:pPr>
              <a:endParaRPr lang="zh-CN" altLang="en-US" strike="noStrike" noProof="1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312405" y="4139532"/>
            <a:ext cx="444500" cy="446088"/>
            <a:chOff x="4258659" y="2902085"/>
            <a:chExt cx="445480" cy="445448"/>
          </a:xfrm>
        </p:grpSpPr>
        <p:sp>
          <p:nvSpPr>
            <p:cNvPr id="64" name="Oval 19"/>
            <p:cNvSpPr>
              <a:spLocks noChangeArrowheads="1"/>
            </p:cNvSpPr>
            <p:nvPr/>
          </p:nvSpPr>
          <p:spPr bwMode="gray">
            <a:xfrm>
              <a:off x="4258659" y="2902085"/>
              <a:ext cx="445480" cy="44544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pPr fontAlgn="auto"/>
              <a:endParaRPr lang="zh-CN" altLang="en-US" sz="1350" strike="noStrike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KSO_Shape"/>
            <p:cNvSpPr/>
            <p:nvPr/>
          </p:nvSpPr>
          <p:spPr bwMode="auto">
            <a:xfrm>
              <a:off x="4337849" y="3000878"/>
              <a:ext cx="287100" cy="247863"/>
            </a:xfrm>
            <a:custGeom>
              <a:avLst/>
              <a:gdLst>
                <a:gd name="T0" fmla="*/ 1814848 w 5325"/>
                <a:gd name="T1" fmla="*/ 1012065 h 4595"/>
                <a:gd name="T2" fmla="*/ 90510 w 5325"/>
                <a:gd name="T3" fmla="*/ 0 h 4595"/>
                <a:gd name="T4" fmla="*/ 0 w 5325"/>
                <a:gd name="T5" fmla="*/ 1012065 h 4595"/>
                <a:gd name="T6" fmla="*/ 459346 w 5325"/>
                <a:gd name="T7" fmla="*/ 1169473 h 4595"/>
                <a:gd name="T8" fmla="*/ 502276 w 5325"/>
                <a:gd name="T9" fmla="*/ 1643845 h 4595"/>
                <a:gd name="T10" fmla="*/ 630349 w 5325"/>
                <a:gd name="T11" fmla="*/ 1169473 h 4595"/>
                <a:gd name="T12" fmla="*/ 1275366 w 5325"/>
                <a:gd name="T13" fmla="*/ 1169473 h 4595"/>
                <a:gd name="T14" fmla="*/ 1403439 w 5325"/>
                <a:gd name="T15" fmla="*/ 1643845 h 4595"/>
                <a:gd name="T16" fmla="*/ 1446011 w 5325"/>
                <a:gd name="T17" fmla="*/ 1169473 h 4595"/>
                <a:gd name="T18" fmla="*/ 1905000 w 5325"/>
                <a:gd name="T19" fmla="*/ 1012065 h 4595"/>
                <a:gd name="T20" fmla="*/ 1653862 w 5325"/>
                <a:gd name="T21" fmla="*/ 977363 h 4595"/>
                <a:gd name="T22" fmla="*/ 1653504 w 5325"/>
                <a:gd name="T23" fmla="*/ 984518 h 4595"/>
                <a:gd name="T24" fmla="*/ 1651000 w 5325"/>
                <a:gd name="T25" fmla="*/ 990958 h 4595"/>
                <a:gd name="T26" fmla="*/ 1648138 w 5325"/>
                <a:gd name="T27" fmla="*/ 996682 h 4595"/>
                <a:gd name="T28" fmla="*/ 1643845 w 5325"/>
                <a:gd name="T29" fmla="*/ 1002048 h 4595"/>
                <a:gd name="T30" fmla="*/ 1638837 w 5325"/>
                <a:gd name="T31" fmla="*/ 1005983 h 4595"/>
                <a:gd name="T32" fmla="*/ 1632755 w 5325"/>
                <a:gd name="T33" fmla="*/ 1009561 h 4595"/>
                <a:gd name="T34" fmla="*/ 1626673 w 5325"/>
                <a:gd name="T35" fmla="*/ 1011349 h 4595"/>
                <a:gd name="T36" fmla="*/ 1619518 w 5325"/>
                <a:gd name="T37" fmla="*/ 1012065 h 4595"/>
                <a:gd name="T38" fmla="*/ 1149439 w 5325"/>
                <a:gd name="T39" fmla="*/ 1012065 h 4595"/>
                <a:gd name="T40" fmla="*/ 1142642 w 5325"/>
                <a:gd name="T41" fmla="*/ 1011349 h 4595"/>
                <a:gd name="T42" fmla="*/ 1135845 w 5325"/>
                <a:gd name="T43" fmla="*/ 1009561 h 4595"/>
                <a:gd name="T44" fmla="*/ 1130121 w 5325"/>
                <a:gd name="T45" fmla="*/ 1005983 h 4595"/>
                <a:gd name="T46" fmla="*/ 1125470 w 5325"/>
                <a:gd name="T47" fmla="*/ 1002048 h 4595"/>
                <a:gd name="T48" fmla="*/ 1120820 w 5325"/>
                <a:gd name="T49" fmla="*/ 996682 h 4595"/>
                <a:gd name="T50" fmla="*/ 1117958 w 5325"/>
                <a:gd name="T51" fmla="*/ 990958 h 4595"/>
                <a:gd name="T52" fmla="*/ 1115811 w 5325"/>
                <a:gd name="T53" fmla="*/ 984518 h 4595"/>
                <a:gd name="T54" fmla="*/ 1115454 w 5325"/>
                <a:gd name="T55" fmla="*/ 977363 h 4595"/>
                <a:gd name="T56" fmla="*/ 1115454 w 5325"/>
                <a:gd name="T57" fmla="*/ 731592 h 4595"/>
                <a:gd name="T58" fmla="*/ 1115811 w 5325"/>
                <a:gd name="T59" fmla="*/ 724437 h 4595"/>
                <a:gd name="T60" fmla="*/ 1117958 w 5325"/>
                <a:gd name="T61" fmla="*/ 718355 h 4595"/>
                <a:gd name="T62" fmla="*/ 1120820 w 5325"/>
                <a:gd name="T63" fmla="*/ 712273 h 4595"/>
                <a:gd name="T64" fmla="*/ 1125470 w 5325"/>
                <a:gd name="T65" fmla="*/ 707265 h 4595"/>
                <a:gd name="T66" fmla="*/ 1130121 w 5325"/>
                <a:gd name="T67" fmla="*/ 702972 h 4595"/>
                <a:gd name="T68" fmla="*/ 1135845 w 5325"/>
                <a:gd name="T69" fmla="*/ 699752 h 4595"/>
                <a:gd name="T70" fmla="*/ 1142642 w 5325"/>
                <a:gd name="T71" fmla="*/ 697606 h 4595"/>
                <a:gd name="T72" fmla="*/ 1149439 w 5325"/>
                <a:gd name="T73" fmla="*/ 697248 h 4595"/>
                <a:gd name="T74" fmla="*/ 1619518 w 5325"/>
                <a:gd name="T75" fmla="*/ 697248 h 4595"/>
                <a:gd name="T76" fmla="*/ 1626673 w 5325"/>
                <a:gd name="T77" fmla="*/ 697606 h 4595"/>
                <a:gd name="T78" fmla="*/ 1632755 w 5325"/>
                <a:gd name="T79" fmla="*/ 699752 h 4595"/>
                <a:gd name="T80" fmla="*/ 1638837 w 5325"/>
                <a:gd name="T81" fmla="*/ 702972 h 4595"/>
                <a:gd name="T82" fmla="*/ 1643845 w 5325"/>
                <a:gd name="T83" fmla="*/ 707265 h 4595"/>
                <a:gd name="T84" fmla="*/ 1648138 w 5325"/>
                <a:gd name="T85" fmla="*/ 712273 h 4595"/>
                <a:gd name="T86" fmla="*/ 1651000 w 5325"/>
                <a:gd name="T87" fmla="*/ 718355 h 4595"/>
                <a:gd name="T88" fmla="*/ 1653504 w 5325"/>
                <a:gd name="T89" fmla="*/ 724437 h 4595"/>
                <a:gd name="T90" fmla="*/ 1653862 w 5325"/>
                <a:gd name="T91" fmla="*/ 731592 h 4595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5325" h="4595">
                  <a:moveTo>
                    <a:pt x="5325" y="2829"/>
                  </a:moveTo>
                  <a:lnTo>
                    <a:pt x="5073" y="2829"/>
                  </a:lnTo>
                  <a:lnTo>
                    <a:pt x="5073" y="0"/>
                  </a:lnTo>
                  <a:lnTo>
                    <a:pt x="253" y="0"/>
                  </a:lnTo>
                  <a:lnTo>
                    <a:pt x="253" y="2829"/>
                  </a:lnTo>
                  <a:lnTo>
                    <a:pt x="0" y="2829"/>
                  </a:lnTo>
                  <a:lnTo>
                    <a:pt x="0" y="3269"/>
                  </a:lnTo>
                  <a:lnTo>
                    <a:pt x="1284" y="3269"/>
                  </a:lnTo>
                  <a:lnTo>
                    <a:pt x="926" y="4595"/>
                  </a:lnTo>
                  <a:lnTo>
                    <a:pt x="1404" y="4595"/>
                  </a:lnTo>
                  <a:lnTo>
                    <a:pt x="1762" y="3269"/>
                  </a:lnTo>
                  <a:lnTo>
                    <a:pt x="3565" y="3269"/>
                  </a:lnTo>
                  <a:lnTo>
                    <a:pt x="3764" y="4009"/>
                  </a:lnTo>
                  <a:lnTo>
                    <a:pt x="3923" y="4595"/>
                  </a:lnTo>
                  <a:lnTo>
                    <a:pt x="4400" y="4595"/>
                  </a:lnTo>
                  <a:lnTo>
                    <a:pt x="4042" y="3269"/>
                  </a:lnTo>
                  <a:lnTo>
                    <a:pt x="5325" y="3269"/>
                  </a:lnTo>
                  <a:lnTo>
                    <a:pt x="5325" y="2829"/>
                  </a:lnTo>
                  <a:close/>
                  <a:moveTo>
                    <a:pt x="4623" y="2732"/>
                  </a:moveTo>
                  <a:lnTo>
                    <a:pt x="4623" y="2732"/>
                  </a:lnTo>
                  <a:lnTo>
                    <a:pt x="4623" y="2742"/>
                  </a:lnTo>
                  <a:lnTo>
                    <a:pt x="4622" y="2752"/>
                  </a:lnTo>
                  <a:lnTo>
                    <a:pt x="4619" y="2760"/>
                  </a:lnTo>
                  <a:lnTo>
                    <a:pt x="4615" y="2770"/>
                  </a:lnTo>
                  <a:lnTo>
                    <a:pt x="4612" y="2779"/>
                  </a:lnTo>
                  <a:lnTo>
                    <a:pt x="4607" y="2786"/>
                  </a:lnTo>
                  <a:lnTo>
                    <a:pt x="4601" y="2794"/>
                  </a:lnTo>
                  <a:lnTo>
                    <a:pt x="4595" y="2801"/>
                  </a:lnTo>
                  <a:lnTo>
                    <a:pt x="4588" y="2807"/>
                  </a:lnTo>
                  <a:lnTo>
                    <a:pt x="4581" y="2812"/>
                  </a:lnTo>
                  <a:lnTo>
                    <a:pt x="4573" y="2817"/>
                  </a:lnTo>
                  <a:lnTo>
                    <a:pt x="4564" y="2822"/>
                  </a:lnTo>
                  <a:lnTo>
                    <a:pt x="4555" y="2824"/>
                  </a:lnTo>
                  <a:lnTo>
                    <a:pt x="4547" y="2827"/>
                  </a:lnTo>
                  <a:lnTo>
                    <a:pt x="4537" y="2828"/>
                  </a:lnTo>
                  <a:lnTo>
                    <a:pt x="4527" y="2829"/>
                  </a:lnTo>
                  <a:lnTo>
                    <a:pt x="3213" y="2829"/>
                  </a:lnTo>
                  <a:lnTo>
                    <a:pt x="3203" y="2828"/>
                  </a:lnTo>
                  <a:lnTo>
                    <a:pt x="3194" y="2827"/>
                  </a:lnTo>
                  <a:lnTo>
                    <a:pt x="3185" y="2824"/>
                  </a:lnTo>
                  <a:lnTo>
                    <a:pt x="3175" y="2822"/>
                  </a:lnTo>
                  <a:lnTo>
                    <a:pt x="3168" y="2817"/>
                  </a:lnTo>
                  <a:lnTo>
                    <a:pt x="3159" y="2812"/>
                  </a:lnTo>
                  <a:lnTo>
                    <a:pt x="3152" y="2807"/>
                  </a:lnTo>
                  <a:lnTo>
                    <a:pt x="3146" y="2801"/>
                  </a:lnTo>
                  <a:lnTo>
                    <a:pt x="3140" y="2794"/>
                  </a:lnTo>
                  <a:lnTo>
                    <a:pt x="3133" y="2786"/>
                  </a:lnTo>
                  <a:lnTo>
                    <a:pt x="3129" y="2779"/>
                  </a:lnTo>
                  <a:lnTo>
                    <a:pt x="3125" y="2770"/>
                  </a:lnTo>
                  <a:lnTo>
                    <a:pt x="3121" y="2760"/>
                  </a:lnTo>
                  <a:lnTo>
                    <a:pt x="3119" y="2752"/>
                  </a:lnTo>
                  <a:lnTo>
                    <a:pt x="3118" y="2742"/>
                  </a:lnTo>
                  <a:lnTo>
                    <a:pt x="3118" y="2732"/>
                  </a:lnTo>
                  <a:lnTo>
                    <a:pt x="3118" y="2045"/>
                  </a:lnTo>
                  <a:lnTo>
                    <a:pt x="3118" y="2035"/>
                  </a:lnTo>
                  <a:lnTo>
                    <a:pt x="3119" y="2025"/>
                  </a:lnTo>
                  <a:lnTo>
                    <a:pt x="3121" y="2016"/>
                  </a:lnTo>
                  <a:lnTo>
                    <a:pt x="3125" y="2008"/>
                  </a:lnTo>
                  <a:lnTo>
                    <a:pt x="3129" y="1999"/>
                  </a:lnTo>
                  <a:lnTo>
                    <a:pt x="3133" y="1991"/>
                  </a:lnTo>
                  <a:lnTo>
                    <a:pt x="3140" y="1983"/>
                  </a:lnTo>
                  <a:lnTo>
                    <a:pt x="3146" y="1977"/>
                  </a:lnTo>
                  <a:lnTo>
                    <a:pt x="3152" y="1971"/>
                  </a:lnTo>
                  <a:lnTo>
                    <a:pt x="3159" y="1965"/>
                  </a:lnTo>
                  <a:lnTo>
                    <a:pt x="3168" y="1960"/>
                  </a:lnTo>
                  <a:lnTo>
                    <a:pt x="3175" y="1956"/>
                  </a:lnTo>
                  <a:lnTo>
                    <a:pt x="3185" y="1953"/>
                  </a:lnTo>
                  <a:lnTo>
                    <a:pt x="3194" y="1950"/>
                  </a:lnTo>
                  <a:lnTo>
                    <a:pt x="3203" y="1949"/>
                  </a:lnTo>
                  <a:lnTo>
                    <a:pt x="3213" y="1949"/>
                  </a:lnTo>
                  <a:lnTo>
                    <a:pt x="4527" y="1949"/>
                  </a:lnTo>
                  <a:lnTo>
                    <a:pt x="4537" y="1949"/>
                  </a:lnTo>
                  <a:lnTo>
                    <a:pt x="4547" y="1950"/>
                  </a:lnTo>
                  <a:lnTo>
                    <a:pt x="4555" y="1953"/>
                  </a:lnTo>
                  <a:lnTo>
                    <a:pt x="4564" y="1956"/>
                  </a:lnTo>
                  <a:lnTo>
                    <a:pt x="4573" y="1960"/>
                  </a:lnTo>
                  <a:lnTo>
                    <a:pt x="4581" y="1965"/>
                  </a:lnTo>
                  <a:lnTo>
                    <a:pt x="4588" y="1971"/>
                  </a:lnTo>
                  <a:lnTo>
                    <a:pt x="4595" y="1977"/>
                  </a:lnTo>
                  <a:lnTo>
                    <a:pt x="4601" y="1983"/>
                  </a:lnTo>
                  <a:lnTo>
                    <a:pt x="4607" y="1991"/>
                  </a:lnTo>
                  <a:lnTo>
                    <a:pt x="4612" y="1999"/>
                  </a:lnTo>
                  <a:lnTo>
                    <a:pt x="4615" y="2008"/>
                  </a:lnTo>
                  <a:lnTo>
                    <a:pt x="4619" y="2016"/>
                  </a:lnTo>
                  <a:lnTo>
                    <a:pt x="4622" y="2025"/>
                  </a:lnTo>
                  <a:lnTo>
                    <a:pt x="4623" y="2035"/>
                  </a:lnTo>
                  <a:lnTo>
                    <a:pt x="4623" y="2045"/>
                  </a:lnTo>
                  <a:lnTo>
                    <a:pt x="4623" y="27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bIns="720000"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 fontAlgn="auto">
                <a:defRPr/>
              </a:pPr>
              <a:endParaRPr lang="zh-CN" altLang="en-US" strike="noStrike" noProof="1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" name="KSO_GT1.1">
            <a:extLst>
              <a:ext uri="{FF2B5EF4-FFF2-40B4-BE49-F238E27FC236}">
                <a16:creationId xmlns:a16="http://schemas.microsoft.com/office/drawing/2014/main" id="{655C6DFA-05C4-7955-C194-44BE00F79B63}"/>
              </a:ext>
            </a:extLst>
          </p:cNvPr>
          <p:cNvSpPr/>
          <p:nvPr/>
        </p:nvSpPr>
        <p:spPr>
          <a:xfrm>
            <a:off x="4655590" y="1935318"/>
            <a:ext cx="3051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 indent="0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基本原理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2600BDA-70F3-C48A-B2FE-60EF6646DDF4}"/>
              </a:ext>
            </a:extLst>
          </p:cNvPr>
          <p:cNvGrpSpPr/>
          <p:nvPr/>
        </p:nvGrpSpPr>
        <p:grpSpPr>
          <a:xfrm>
            <a:off x="4139970" y="1907378"/>
            <a:ext cx="444500" cy="446087"/>
            <a:chOff x="4139970" y="1907378"/>
            <a:chExt cx="444500" cy="446087"/>
          </a:xfrm>
        </p:grpSpPr>
        <p:sp>
          <p:nvSpPr>
            <p:cNvPr id="4" name="Oval 19">
              <a:extLst>
                <a:ext uri="{FF2B5EF4-FFF2-40B4-BE49-F238E27FC236}">
                  <a16:creationId xmlns:a16="http://schemas.microsoft.com/office/drawing/2014/main" id="{1A2E15CE-7012-315A-AAA4-E78AC82E212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4139970" y="1907378"/>
              <a:ext cx="444500" cy="446087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 w="12700">
              <a:noFill/>
              <a:round/>
            </a:ln>
            <a:effectLst/>
          </p:spPr>
          <p:txBody>
            <a:bodyPr wrap="none" anchor="ctr"/>
            <a:lstStyle/>
            <a:p>
              <a:pPr fontAlgn="auto"/>
              <a:endParaRPr lang="zh-CN" altLang="en-US" sz="1350" strike="noStrike" kern="0" noProof="1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形 6" descr="工具 纯色填充">
              <a:extLst>
                <a:ext uri="{FF2B5EF4-FFF2-40B4-BE49-F238E27FC236}">
                  <a16:creationId xmlns:a16="http://schemas.microsoft.com/office/drawing/2014/main" id="{C188298F-20FA-A355-0C3E-A4F0B4298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16229" y="1974644"/>
              <a:ext cx="284400" cy="2844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研究背景及意义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18B3073-B558-C50E-AC1C-99BC368902D5}"/>
              </a:ext>
            </a:extLst>
          </p:cNvPr>
          <p:cNvSpPr txBox="1"/>
          <p:nvPr/>
        </p:nvSpPr>
        <p:spPr>
          <a:xfrm>
            <a:off x="1043755" y="1136237"/>
            <a:ext cx="7632530" cy="2792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水下速度测量的最有效的手段，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结果准确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扩大了水下机器人的活动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范围限制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融合其他传感器，实现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水下精确导航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DVL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的特性和功能的学术资源匮乏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商业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DVL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目前相当昂贵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48347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研究背景及意义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287" y="3057525"/>
            <a:ext cx="2764321" cy="2324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070" y="546718"/>
            <a:ext cx="2354887" cy="221359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52615" y="3017982"/>
            <a:ext cx="3136900" cy="2349500"/>
          </a:xfrm>
          <a:prstGeom prst="rect">
            <a:avLst/>
          </a:prstGeom>
        </p:spPr>
      </p:pic>
      <p:pic>
        <p:nvPicPr>
          <p:cNvPr id="100" name="图片 99"/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9043" y="808782"/>
            <a:ext cx="2610565" cy="176913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788114" y="2705100"/>
            <a:ext cx="702436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ADCP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444130" y="2705100"/>
            <a:ext cx="553870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DVL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639883" y="5346700"/>
            <a:ext cx="170803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/>
              <a:t>DVL</a:t>
            </a:r>
            <a:r>
              <a:rPr lang="zh-CN" altLang="en-US" dirty="0"/>
              <a:t>安装示意图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859228" y="5350471"/>
            <a:ext cx="1837362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dirty="0" err="1"/>
              <a:t>janus</a:t>
            </a:r>
            <a:r>
              <a:rPr lang="zh-CN" altLang="en-US" dirty="0"/>
              <a:t>布局示意图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研究背景及意义</a:t>
              </a:r>
            </a:p>
          </p:txBody>
        </p:sp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3BA7BB3-6CD4-00F6-9222-0B144453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035536"/>
              </p:ext>
            </p:extLst>
          </p:nvPr>
        </p:nvGraphicFramePr>
        <p:xfrm>
          <a:off x="667829" y="651829"/>
          <a:ext cx="7936452" cy="4797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226">
                  <a:extLst>
                    <a:ext uri="{9D8B030D-6E8A-4147-A177-3AD203B41FA5}">
                      <a16:colId xmlns:a16="http://schemas.microsoft.com/office/drawing/2014/main" val="47395025"/>
                    </a:ext>
                  </a:extLst>
                </a:gridCol>
                <a:gridCol w="3968226">
                  <a:extLst>
                    <a:ext uri="{9D8B030D-6E8A-4147-A177-3AD203B41FA5}">
                      <a16:colId xmlns:a16="http://schemas.microsoft.com/office/drawing/2014/main" val="2019639659"/>
                    </a:ext>
                  </a:extLst>
                </a:gridCol>
              </a:tblGrid>
              <a:tr h="369066">
                <a:tc>
                  <a:txBody>
                    <a:bodyPr/>
                    <a:lstStyle/>
                    <a:p>
                      <a:r>
                        <a:rPr lang="zh-CN" altLang="en-US" dirty="0"/>
                        <a:t>估计频率的方法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存在的不足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243480"/>
                  </a:ext>
                </a:extLst>
              </a:tr>
              <a:tr h="369066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最大似然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(ML)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要定位周期图频谱谱峰的位置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67642"/>
                  </a:ext>
                </a:extLst>
              </a:tr>
              <a:tr h="369066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FFT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性能并不理想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656776"/>
                  </a:ext>
                </a:extLst>
              </a:tr>
              <a:tr h="645864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具有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chirping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窗口的自适应短时傅立叶变换算法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广泛应用于频率估计，特别是对于低信噪比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109773"/>
                  </a:ext>
                </a:extLst>
              </a:tr>
              <a:tr h="645864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最小二乘估计器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需要解决相位模糊问题，该估计器在低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SNR </a:t>
                      </a:r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时性能很难满足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4291519"/>
                  </a:ext>
                </a:extLst>
              </a:tr>
              <a:tr h="922664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延迟采样间隔的相位差分估计器为基础，不同延迟和不同权重的时域频率估计器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以限制频率估计范围或增加计算量为前提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5678683"/>
                  </a:ext>
                </a:extLst>
              </a:tr>
              <a:tr h="369066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循环频率估计器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增加计算复杂性为代价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839760"/>
                  </a:ext>
                </a:extLst>
              </a:tr>
              <a:tr h="369066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过零检测法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当信噪比较低时精度不能令人满意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88927"/>
                  </a:ext>
                </a:extLst>
              </a:tr>
              <a:tr h="369066"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自适应法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需要一定的自适应时间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313068"/>
                  </a:ext>
                </a:extLst>
              </a:tr>
              <a:tr h="369066">
                <a:tc>
                  <a:txBody>
                    <a:bodyPr/>
                    <a:lstStyle/>
                    <a:p>
                      <a:r>
                        <a:rPr lang="zh-CN" altLang="en-US" dirty="0"/>
                        <a:t>神经网络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需要大量的训练数据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337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3836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研究背景及意义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AF12746C-4E11-FFEA-E6C8-1190521667D2}"/>
              </a:ext>
            </a:extLst>
          </p:cNvPr>
          <p:cNvSpPr txBox="1"/>
          <p:nvPr/>
        </p:nvSpPr>
        <p:spPr>
          <a:xfrm>
            <a:off x="759816" y="1129380"/>
            <a:ext cx="762436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>
              <a:spcBef>
                <a:spcPts val="2400"/>
              </a:spcBef>
            </a:pP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可以实现高速的采样和频移计算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其并行计算的能力使得它适合处理大量的实时数据流。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2400"/>
              </a:spcBef>
            </a:pP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DSP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适合处理复杂的信号处理算法，而且具有更高的计算效率和功耗效率。</a:t>
            </a:r>
            <a:endParaRPr lang="en-US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>
              <a:spcBef>
                <a:spcPts val="2400"/>
              </a:spcBef>
            </a:pP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其他（如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STM32</a:t>
            </a:r>
            <a:r>
              <a:rPr lang="zh-CN" altLang="en-US" sz="2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等）：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能够在某种程度上满足多普勒测速系统的要求。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112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基本原理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34001FB-A443-9359-320C-D3CB843B634B}"/>
              </a:ext>
            </a:extLst>
          </p:cNvPr>
          <p:cNvSpPr txBox="1"/>
          <p:nvPr/>
        </p:nvSpPr>
        <p:spPr>
          <a:xfrm>
            <a:off x="729079" y="841360"/>
            <a:ext cx="76243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en-US" altLang="zh-CN" sz="2000" dirty="0"/>
              <a:t>DVL</a:t>
            </a:r>
            <a:r>
              <a:rPr lang="zh-CN" altLang="en-US" sz="2000" dirty="0"/>
              <a:t>工作原理：</a:t>
            </a:r>
            <a:endParaRPr lang="en-US" altLang="zh-CN" sz="2000" dirty="0"/>
          </a:p>
          <a:p>
            <a:pPr indent="304800">
              <a:spcBef>
                <a:spcPts val="2400"/>
              </a:spcBef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从每个传感器轴发出振荡声学信号。</a:t>
            </a:r>
          </a:p>
          <a:p>
            <a:pPr indent="304800">
              <a:spcBef>
                <a:spcPts val="2400"/>
              </a:spcBef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对返回的信号进行采样。</a:t>
            </a:r>
          </a:p>
          <a:p>
            <a:pPr indent="304800">
              <a:spcBef>
                <a:spcPts val="2400"/>
              </a:spcBef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确定每个传感器的发送信号和返回信号之间的频移。</a:t>
            </a:r>
          </a:p>
          <a:p>
            <a:pPr indent="304800">
              <a:spcBef>
                <a:spcPts val="2400"/>
              </a:spcBef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使用频移确定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DVL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每个传感器轴的速度。</a:t>
            </a:r>
          </a:p>
          <a:p>
            <a:pPr indent="304800">
              <a:spcBef>
                <a:spcPts val="2400"/>
              </a:spcBef>
            </a:pP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 使用这些速度中的每一个来确定整个</a:t>
            </a:r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DVL</a:t>
            </a:r>
            <a:r>
              <a:rPr lang="zh-CN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沿其坐标轴的速度。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研究内容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27E0D79-F4FB-9407-56BE-AD3E7C30E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60" y="769355"/>
            <a:ext cx="7056490" cy="480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137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274638" y="217488"/>
            <a:ext cx="4269740" cy="436562"/>
            <a:chOff x="274214" y="217809"/>
            <a:chExt cx="4270549" cy="435930"/>
          </a:xfrm>
        </p:grpSpPr>
        <p:grpSp>
          <p:nvGrpSpPr>
            <p:cNvPr id="58383" name="组合 26"/>
            <p:cNvGrpSpPr/>
            <p:nvPr/>
          </p:nvGrpSpPr>
          <p:grpSpPr>
            <a:xfrm>
              <a:off x="274214" y="217809"/>
              <a:ext cx="454527" cy="435930"/>
              <a:chOff x="683568" y="1489348"/>
              <a:chExt cx="2638425" cy="2530475"/>
            </a:xfrm>
          </p:grpSpPr>
          <p:sp>
            <p:nvSpPr>
              <p:cNvPr id="58384" name="Freeform 7"/>
              <p:cNvSpPr/>
              <p:nvPr/>
            </p:nvSpPr>
            <p:spPr>
              <a:xfrm>
                <a:off x="683568" y="1489348"/>
                <a:ext cx="2638425" cy="1771650"/>
              </a:xfrm>
              <a:custGeom>
                <a:avLst/>
                <a:gdLst/>
                <a:ahLst/>
                <a:cxnLst>
                  <a:cxn ang="0">
                    <a:pos x="0" y="708469"/>
                  </a:cxn>
                  <a:cxn ang="0">
                    <a:pos x="10318" y="711327"/>
                  </a:cxn>
                  <a:cxn ang="0">
                    <a:pos x="20320" y="713550"/>
                  </a:cxn>
                  <a:cxn ang="0">
                    <a:pos x="29845" y="715932"/>
                  </a:cxn>
                  <a:cxn ang="0">
                    <a:pos x="39052" y="717837"/>
                  </a:cxn>
                  <a:cxn ang="0">
                    <a:pos x="56038" y="721648"/>
                  </a:cxn>
                  <a:cxn ang="0">
                    <a:pos x="71437" y="725299"/>
                  </a:cxn>
                  <a:cxn ang="0">
                    <a:pos x="78581" y="727205"/>
                  </a:cxn>
                  <a:cxn ang="0">
                    <a:pos x="85407" y="728951"/>
                  </a:cxn>
                  <a:cxn ang="0">
                    <a:pos x="91916" y="730857"/>
                  </a:cxn>
                  <a:cxn ang="0">
                    <a:pos x="97790" y="732921"/>
                  </a:cxn>
                  <a:cxn ang="0">
                    <a:pos x="103505" y="735303"/>
                  </a:cxn>
                  <a:cxn ang="0">
                    <a:pos x="108902" y="737525"/>
                  </a:cxn>
                  <a:cxn ang="0">
                    <a:pos x="113823" y="740383"/>
                  </a:cxn>
                  <a:cxn ang="0">
                    <a:pos x="118586" y="743400"/>
                  </a:cxn>
                  <a:cxn ang="0">
                    <a:pos x="122872" y="746576"/>
                  </a:cxn>
                  <a:cxn ang="0">
                    <a:pos x="126841" y="750228"/>
                  </a:cxn>
                  <a:cxn ang="0">
                    <a:pos x="130492" y="754197"/>
                  </a:cxn>
                  <a:cxn ang="0">
                    <a:pos x="133826" y="758802"/>
                  </a:cxn>
                  <a:cxn ang="0">
                    <a:pos x="136842" y="763724"/>
                  </a:cxn>
                  <a:cxn ang="0">
                    <a:pos x="139700" y="769281"/>
                  </a:cxn>
                  <a:cxn ang="0">
                    <a:pos x="142081" y="775156"/>
                  </a:cxn>
                  <a:cxn ang="0">
                    <a:pos x="144303" y="781825"/>
                  </a:cxn>
                  <a:cxn ang="0">
                    <a:pos x="146208" y="788970"/>
                  </a:cxn>
                  <a:cxn ang="0">
                    <a:pos x="147955" y="796909"/>
                  </a:cxn>
                  <a:cxn ang="0">
                    <a:pos x="149225" y="805483"/>
                  </a:cxn>
                  <a:cxn ang="0">
                    <a:pos x="150336" y="815009"/>
                  </a:cxn>
                  <a:cxn ang="0">
                    <a:pos x="151288" y="825012"/>
                  </a:cxn>
                  <a:cxn ang="0">
                    <a:pos x="151765" y="835809"/>
                  </a:cxn>
                  <a:cxn ang="0">
                    <a:pos x="152082" y="847718"/>
                  </a:cxn>
                  <a:cxn ang="0">
                    <a:pos x="152241" y="860420"/>
                  </a:cxn>
                  <a:cxn ang="0">
                    <a:pos x="152241" y="1771650"/>
                  </a:cxn>
                  <a:cxn ang="0">
                    <a:pos x="253682" y="1771650"/>
                  </a:cxn>
                  <a:cxn ang="0">
                    <a:pos x="253682" y="860420"/>
                  </a:cxn>
                  <a:cxn ang="0">
                    <a:pos x="1322387" y="1462508"/>
                  </a:cxn>
                  <a:cxn ang="0">
                    <a:pos x="2622073" y="681477"/>
                  </a:cxn>
                  <a:cxn ang="0">
                    <a:pos x="2638425" y="607327"/>
                  </a:cxn>
                  <a:cxn ang="0">
                    <a:pos x="1319212" y="0"/>
                  </a:cxn>
                  <a:cxn ang="0">
                    <a:pos x="0" y="607327"/>
                  </a:cxn>
                  <a:cxn ang="0">
                    <a:pos x="0" y="708469"/>
                  </a:cxn>
                </a:cxnLst>
                <a:rect l="0" t="0" r="0" b="0"/>
                <a:pathLst>
                  <a:path w="16620" h="11158">
                    <a:moveTo>
                      <a:pt x="0" y="4462"/>
                    </a:moveTo>
                    <a:lnTo>
                      <a:pt x="65" y="4480"/>
                    </a:lnTo>
                    <a:lnTo>
                      <a:pt x="128" y="4494"/>
                    </a:lnTo>
                    <a:lnTo>
                      <a:pt x="188" y="4509"/>
                    </a:lnTo>
                    <a:lnTo>
                      <a:pt x="246" y="4521"/>
                    </a:lnTo>
                    <a:lnTo>
                      <a:pt x="353" y="4545"/>
                    </a:lnTo>
                    <a:lnTo>
                      <a:pt x="450" y="4568"/>
                    </a:lnTo>
                    <a:lnTo>
                      <a:pt x="495" y="4580"/>
                    </a:lnTo>
                    <a:lnTo>
                      <a:pt x="538" y="4591"/>
                    </a:lnTo>
                    <a:lnTo>
                      <a:pt x="579" y="4603"/>
                    </a:lnTo>
                    <a:lnTo>
                      <a:pt x="616" y="4616"/>
                    </a:lnTo>
                    <a:lnTo>
                      <a:pt x="652" y="4631"/>
                    </a:lnTo>
                    <a:lnTo>
                      <a:pt x="686" y="4645"/>
                    </a:lnTo>
                    <a:lnTo>
                      <a:pt x="717" y="4663"/>
                    </a:lnTo>
                    <a:lnTo>
                      <a:pt x="747" y="4682"/>
                    </a:lnTo>
                    <a:lnTo>
                      <a:pt x="774" y="4702"/>
                    </a:lnTo>
                    <a:lnTo>
                      <a:pt x="799" y="4725"/>
                    </a:lnTo>
                    <a:lnTo>
                      <a:pt x="822" y="4750"/>
                    </a:lnTo>
                    <a:lnTo>
                      <a:pt x="843" y="4779"/>
                    </a:lnTo>
                    <a:lnTo>
                      <a:pt x="862" y="4810"/>
                    </a:lnTo>
                    <a:lnTo>
                      <a:pt x="880" y="4845"/>
                    </a:lnTo>
                    <a:lnTo>
                      <a:pt x="895" y="4882"/>
                    </a:lnTo>
                    <a:lnTo>
                      <a:pt x="909" y="4924"/>
                    </a:lnTo>
                    <a:lnTo>
                      <a:pt x="921" y="4969"/>
                    </a:lnTo>
                    <a:lnTo>
                      <a:pt x="932" y="5019"/>
                    </a:lnTo>
                    <a:lnTo>
                      <a:pt x="940" y="5073"/>
                    </a:lnTo>
                    <a:lnTo>
                      <a:pt x="947" y="5133"/>
                    </a:lnTo>
                    <a:lnTo>
                      <a:pt x="953" y="5196"/>
                    </a:lnTo>
                    <a:lnTo>
                      <a:pt x="956" y="5264"/>
                    </a:lnTo>
                    <a:lnTo>
                      <a:pt x="958" y="5339"/>
                    </a:lnTo>
                    <a:lnTo>
                      <a:pt x="959" y="5419"/>
                    </a:lnTo>
                    <a:lnTo>
                      <a:pt x="959" y="11158"/>
                    </a:lnTo>
                    <a:lnTo>
                      <a:pt x="1598" y="11158"/>
                    </a:lnTo>
                    <a:lnTo>
                      <a:pt x="1598" y="5419"/>
                    </a:lnTo>
                    <a:lnTo>
                      <a:pt x="8330" y="9211"/>
                    </a:lnTo>
                    <a:lnTo>
                      <a:pt x="16517" y="4292"/>
                    </a:lnTo>
                    <a:lnTo>
                      <a:pt x="16620" y="3825"/>
                    </a:lnTo>
                    <a:lnTo>
                      <a:pt x="8310" y="0"/>
                    </a:lnTo>
                    <a:lnTo>
                      <a:pt x="0" y="3825"/>
                    </a:lnTo>
                    <a:lnTo>
                      <a:pt x="0" y="4462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385" name="Freeform 8"/>
              <p:cNvSpPr/>
              <p:nvPr/>
            </p:nvSpPr>
            <p:spPr>
              <a:xfrm>
                <a:off x="1039168" y="2502173"/>
                <a:ext cx="1927225" cy="1517650"/>
              </a:xfrm>
              <a:custGeom>
                <a:avLst/>
                <a:gdLst/>
                <a:ahLst/>
                <a:cxnLst>
                  <a:cxn ang="0">
                    <a:pos x="1750147" y="654709"/>
                  </a:cxn>
                  <a:cxn ang="0">
                    <a:pos x="1785372" y="652327"/>
                  </a:cxn>
                  <a:cxn ang="0">
                    <a:pos x="1806475" y="650580"/>
                  </a:cxn>
                  <a:cxn ang="0">
                    <a:pos x="1825833" y="648515"/>
                  </a:cxn>
                  <a:cxn ang="0">
                    <a:pos x="1843287" y="645656"/>
                  </a:cxn>
                  <a:cxn ang="0">
                    <a:pos x="1859154" y="641844"/>
                  </a:cxn>
                  <a:cxn ang="0">
                    <a:pos x="1873117" y="636920"/>
                  </a:cxn>
                  <a:cxn ang="0">
                    <a:pos x="1885494" y="630249"/>
                  </a:cxn>
                  <a:cxn ang="0">
                    <a:pos x="1895966" y="621990"/>
                  </a:cxn>
                  <a:cxn ang="0">
                    <a:pos x="1905010" y="611666"/>
                  </a:cxn>
                  <a:cxn ang="0">
                    <a:pos x="1912468" y="598959"/>
                  </a:cxn>
                  <a:cxn ang="0">
                    <a:pos x="1918339" y="583393"/>
                  </a:cxn>
                  <a:cxn ang="0">
                    <a:pos x="1922623" y="565286"/>
                  </a:cxn>
                  <a:cxn ang="0">
                    <a:pos x="1925638" y="543685"/>
                  </a:cxn>
                  <a:cxn ang="0">
                    <a:pos x="1926907" y="518748"/>
                  </a:cxn>
                  <a:cxn ang="0">
                    <a:pos x="1927225" y="49079"/>
                  </a:cxn>
                  <a:cxn ang="0">
                    <a:pos x="964881" y="557821"/>
                  </a:cxn>
                  <a:cxn ang="0">
                    <a:pos x="0" y="49079"/>
                  </a:cxn>
                  <a:cxn ang="0">
                    <a:pos x="0" y="517636"/>
                  </a:cxn>
                  <a:cxn ang="0">
                    <a:pos x="1110" y="540350"/>
                  </a:cxn>
                  <a:cxn ang="0">
                    <a:pos x="3014" y="559727"/>
                  </a:cxn>
                  <a:cxn ang="0">
                    <a:pos x="6029" y="576246"/>
                  </a:cxn>
                  <a:cxn ang="0">
                    <a:pos x="10154" y="590064"/>
                  </a:cxn>
                  <a:cxn ang="0">
                    <a:pos x="15391" y="601659"/>
                  </a:cxn>
                  <a:cxn ang="0">
                    <a:pos x="21738" y="611030"/>
                  </a:cxn>
                  <a:cxn ang="0">
                    <a:pos x="29354" y="618813"/>
                  </a:cxn>
                  <a:cxn ang="0">
                    <a:pos x="38239" y="625008"/>
                  </a:cxn>
                  <a:cxn ang="0">
                    <a:pos x="48712" y="630090"/>
                  </a:cxn>
                  <a:cxn ang="0">
                    <a:pos x="60453" y="634379"/>
                  </a:cxn>
                  <a:cxn ang="0">
                    <a:pos x="73623" y="638191"/>
                  </a:cxn>
                  <a:cxn ang="0">
                    <a:pos x="96154" y="643432"/>
                  </a:cxn>
                  <a:cxn ang="0">
                    <a:pos x="122335" y="649468"/>
                  </a:cxn>
                  <a:cxn ang="0">
                    <a:pos x="141852" y="654074"/>
                  </a:cxn>
                  <a:cxn ang="0">
                    <a:pos x="152166" y="1112625"/>
                  </a:cxn>
                  <a:cxn ang="0">
                    <a:pos x="405723" y="1517650"/>
                  </a:cxn>
                  <a:cxn ang="0">
                    <a:pos x="760671" y="1112625"/>
                  </a:cxn>
                  <a:cxn ang="0">
                    <a:pos x="1166553" y="1517650"/>
                  </a:cxn>
                  <a:cxn ang="0">
                    <a:pos x="1521501" y="1112625"/>
                  </a:cxn>
                  <a:cxn ang="0">
                    <a:pos x="1724284" y="656774"/>
                  </a:cxn>
                </a:cxnLst>
                <a:rect l="0" t="0" r="0" b="0"/>
                <a:pathLst>
                  <a:path w="12146" h="9555">
                    <a:moveTo>
                      <a:pt x="10867" y="4135"/>
                    </a:moveTo>
                    <a:lnTo>
                      <a:pt x="11030" y="4122"/>
                    </a:lnTo>
                    <a:lnTo>
                      <a:pt x="11182" y="4112"/>
                    </a:lnTo>
                    <a:lnTo>
                      <a:pt x="11252" y="4107"/>
                    </a:lnTo>
                    <a:lnTo>
                      <a:pt x="11321" y="4101"/>
                    </a:lnTo>
                    <a:lnTo>
                      <a:pt x="11385" y="4096"/>
                    </a:lnTo>
                    <a:lnTo>
                      <a:pt x="11447" y="4090"/>
                    </a:lnTo>
                    <a:lnTo>
                      <a:pt x="11507" y="4083"/>
                    </a:lnTo>
                    <a:lnTo>
                      <a:pt x="11564" y="4074"/>
                    </a:lnTo>
                    <a:lnTo>
                      <a:pt x="11617" y="4065"/>
                    </a:lnTo>
                    <a:lnTo>
                      <a:pt x="11669" y="4054"/>
                    </a:lnTo>
                    <a:lnTo>
                      <a:pt x="11717" y="4041"/>
                    </a:lnTo>
                    <a:lnTo>
                      <a:pt x="11762" y="4027"/>
                    </a:lnTo>
                    <a:lnTo>
                      <a:pt x="11805" y="4010"/>
                    </a:lnTo>
                    <a:lnTo>
                      <a:pt x="11845" y="3990"/>
                    </a:lnTo>
                    <a:lnTo>
                      <a:pt x="11883" y="3968"/>
                    </a:lnTo>
                    <a:lnTo>
                      <a:pt x="11917" y="3943"/>
                    </a:lnTo>
                    <a:lnTo>
                      <a:pt x="11949" y="3916"/>
                    </a:lnTo>
                    <a:lnTo>
                      <a:pt x="11979" y="3885"/>
                    </a:lnTo>
                    <a:lnTo>
                      <a:pt x="12006" y="3851"/>
                    </a:lnTo>
                    <a:lnTo>
                      <a:pt x="12031" y="3812"/>
                    </a:lnTo>
                    <a:lnTo>
                      <a:pt x="12053" y="3771"/>
                    </a:lnTo>
                    <a:lnTo>
                      <a:pt x="12073" y="3724"/>
                    </a:lnTo>
                    <a:lnTo>
                      <a:pt x="12090" y="3673"/>
                    </a:lnTo>
                    <a:lnTo>
                      <a:pt x="12105" y="3618"/>
                    </a:lnTo>
                    <a:lnTo>
                      <a:pt x="12117" y="3559"/>
                    </a:lnTo>
                    <a:lnTo>
                      <a:pt x="12128" y="3493"/>
                    </a:lnTo>
                    <a:lnTo>
                      <a:pt x="12136" y="3423"/>
                    </a:lnTo>
                    <a:lnTo>
                      <a:pt x="12141" y="3347"/>
                    </a:lnTo>
                    <a:lnTo>
                      <a:pt x="12144" y="3266"/>
                    </a:lnTo>
                    <a:lnTo>
                      <a:pt x="12146" y="3179"/>
                    </a:lnTo>
                    <a:lnTo>
                      <a:pt x="12146" y="309"/>
                    </a:lnTo>
                    <a:lnTo>
                      <a:pt x="11973" y="19"/>
                    </a:lnTo>
                    <a:lnTo>
                      <a:pt x="6081" y="3512"/>
                    </a:lnTo>
                    <a:lnTo>
                      <a:pt x="182" y="0"/>
                    </a:lnTo>
                    <a:lnTo>
                      <a:pt x="0" y="309"/>
                    </a:lnTo>
                    <a:lnTo>
                      <a:pt x="0" y="3179"/>
                    </a:lnTo>
                    <a:lnTo>
                      <a:pt x="0" y="3259"/>
                    </a:lnTo>
                    <a:lnTo>
                      <a:pt x="4" y="3332"/>
                    </a:lnTo>
                    <a:lnTo>
                      <a:pt x="7" y="3402"/>
                    </a:lnTo>
                    <a:lnTo>
                      <a:pt x="12" y="3465"/>
                    </a:lnTo>
                    <a:lnTo>
                      <a:pt x="19" y="3524"/>
                    </a:lnTo>
                    <a:lnTo>
                      <a:pt x="27" y="3579"/>
                    </a:lnTo>
                    <a:lnTo>
                      <a:pt x="38" y="3628"/>
                    </a:lnTo>
                    <a:lnTo>
                      <a:pt x="50" y="3673"/>
                    </a:lnTo>
                    <a:lnTo>
                      <a:pt x="64" y="3715"/>
                    </a:lnTo>
                    <a:lnTo>
                      <a:pt x="79" y="3753"/>
                    </a:lnTo>
                    <a:lnTo>
                      <a:pt x="97" y="3788"/>
                    </a:lnTo>
                    <a:lnTo>
                      <a:pt x="116" y="3819"/>
                    </a:lnTo>
                    <a:lnTo>
                      <a:pt x="137" y="3847"/>
                    </a:lnTo>
                    <a:lnTo>
                      <a:pt x="160" y="3873"/>
                    </a:lnTo>
                    <a:lnTo>
                      <a:pt x="185" y="3896"/>
                    </a:lnTo>
                    <a:lnTo>
                      <a:pt x="212" y="3916"/>
                    </a:lnTo>
                    <a:lnTo>
                      <a:pt x="241" y="3935"/>
                    </a:lnTo>
                    <a:lnTo>
                      <a:pt x="274" y="3952"/>
                    </a:lnTo>
                    <a:lnTo>
                      <a:pt x="307" y="3967"/>
                    </a:lnTo>
                    <a:lnTo>
                      <a:pt x="343" y="3982"/>
                    </a:lnTo>
                    <a:lnTo>
                      <a:pt x="381" y="3994"/>
                    </a:lnTo>
                    <a:lnTo>
                      <a:pt x="421" y="4007"/>
                    </a:lnTo>
                    <a:lnTo>
                      <a:pt x="464" y="4018"/>
                    </a:lnTo>
                    <a:lnTo>
                      <a:pt x="508" y="4030"/>
                    </a:lnTo>
                    <a:lnTo>
                      <a:pt x="606" y="4051"/>
                    </a:lnTo>
                    <a:lnTo>
                      <a:pt x="713" y="4075"/>
                    </a:lnTo>
                    <a:lnTo>
                      <a:pt x="771" y="4089"/>
                    </a:lnTo>
                    <a:lnTo>
                      <a:pt x="831" y="4102"/>
                    </a:lnTo>
                    <a:lnTo>
                      <a:pt x="894" y="4118"/>
                    </a:lnTo>
                    <a:lnTo>
                      <a:pt x="959" y="4135"/>
                    </a:lnTo>
                    <a:lnTo>
                      <a:pt x="959" y="7005"/>
                    </a:lnTo>
                    <a:lnTo>
                      <a:pt x="2557" y="7005"/>
                    </a:lnTo>
                    <a:lnTo>
                      <a:pt x="2557" y="9555"/>
                    </a:lnTo>
                    <a:lnTo>
                      <a:pt x="4794" y="9555"/>
                    </a:lnTo>
                    <a:lnTo>
                      <a:pt x="4794" y="7005"/>
                    </a:lnTo>
                    <a:lnTo>
                      <a:pt x="7352" y="7005"/>
                    </a:lnTo>
                    <a:lnTo>
                      <a:pt x="7352" y="9555"/>
                    </a:lnTo>
                    <a:lnTo>
                      <a:pt x="9589" y="9555"/>
                    </a:lnTo>
                    <a:lnTo>
                      <a:pt x="9589" y="7005"/>
                    </a:lnTo>
                    <a:lnTo>
                      <a:pt x="10867" y="7005"/>
                    </a:lnTo>
                    <a:lnTo>
                      <a:pt x="10867" y="4135"/>
                    </a:lnTo>
                    <a:close/>
                  </a:path>
                </a:pathLst>
              </a:custGeom>
              <a:solidFill>
                <a:srgbClr val="013B6D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86" name="TextBox 27"/>
            <p:cNvSpPr txBox="1"/>
            <p:nvPr/>
          </p:nvSpPr>
          <p:spPr>
            <a:xfrm>
              <a:off x="728960" y="235563"/>
              <a:ext cx="3815803" cy="398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indent="0"/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研究方法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34001FB-A443-9359-320C-D3CB843B634B}"/>
              </a:ext>
            </a:extLst>
          </p:cNvPr>
          <p:cNvSpPr txBox="1"/>
          <p:nvPr/>
        </p:nvSpPr>
        <p:spPr>
          <a:xfrm>
            <a:off x="611725" y="833262"/>
            <a:ext cx="7560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</a:pPr>
            <a:r>
              <a:rPr lang="zh-CN" altLang="en-US" sz="2800" dirty="0"/>
              <a:t>频移算法：</a:t>
            </a:r>
            <a:endParaRPr lang="en-US" altLang="zh-CN" sz="2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6D3D4F12-E943-D58D-28CB-220672F17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447607"/>
              </p:ext>
            </p:extLst>
          </p:nvPr>
        </p:nvGraphicFramePr>
        <p:xfrm>
          <a:off x="1197605" y="1578564"/>
          <a:ext cx="6693545" cy="2557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919040" imgH="1961280" progId="Equation.AxMath">
                  <p:embed/>
                </p:oleObj>
              </mc:Choice>
              <mc:Fallback>
                <p:oleObj name="AxMath" r:id="rId2" imgW="4919040" imgH="196128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D4A375D-6002-52AF-2F9C-7C6C94F2D1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7605" y="1578564"/>
                        <a:ext cx="6693545" cy="2557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159769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0779ce0-84f0-4ce8-b933-6fea18315518}"/>
  <p:tag name="TABLE_ENDDRAG_ORIGIN_RECT" val="684*269"/>
  <p:tag name="TABLE_ENDDRAG_RECT" val="21*60*684*26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562</Words>
  <Application>Microsoft Office PowerPoint</Application>
  <PresentationFormat>全屏显示(16:10)</PresentationFormat>
  <Paragraphs>79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黑体</vt:lpstr>
      <vt:lpstr>微软雅黑</vt:lpstr>
      <vt:lpstr>Arial</vt:lpstr>
      <vt:lpstr>Calibri</vt:lpstr>
      <vt:lpstr>Times New Roman</vt:lpstr>
      <vt:lpstr>Office 主题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jsj</dc:creator>
  <cp:lastModifiedBy>Fan YX</cp:lastModifiedBy>
  <cp:revision>105</cp:revision>
  <dcterms:created xsi:type="dcterms:W3CDTF">2015-05-17T03:54:00Z</dcterms:created>
  <dcterms:modified xsi:type="dcterms:W3CDTF">2023-11-12T11:05:17Z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2052-11.1.0.10667</vt:lpwstr>
  </property>
  <property fmtid="{D5CDD505-2E9C-101B-9397-08002B2CF9AE}" pid="3" name="KSORubyTemplateID">
    <vt:lpwstr>8</vt:lpwstr>
  </property>
  <property fmtid="{D5CDD505-2E9C-101B-9397-08002B2CF9AE}" pid="4" name="ICV">
    <vt:lpwstr>F611BE4F3879419895802A8D3D0FE0C6</vt:lpwstr>
  </property>
</Properties>
</file>