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A80-0DA9-44A7-9B92-83CACDBDEF0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CA62-0EE1-4586-9554-5A21304D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674"/>
            <a:ext cx="12192000" cy="69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6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13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1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1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07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41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1" y="0"/>
            <a:ext cx="7078579" cy="3525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252"/>
            <a:ext cx="5113421" cy="3332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2" y="204538"/>
            <a:ext cx="4957009" cy="3320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421" y="3525251"/>
            <a:ext cx="7078579" cy="33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1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Unit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funny.fantastic.abhishek@gmail.com</dc:creator>
  <cp:lastModifiedBy>funny.fantastic.abhishek@gmail.com</cp:lastModifiedBy>
  <cp:revision>7</cp:revision>
  <dcterms:created xsi:type="dcterms:W3CDTF">2020-01-26T16:32:32Z</dcterms:created>
  <dcterms:modified xsi:type="dcterms:W3CDTF">2020-01-26T17:40:51Z</dcterms:modified>
</cp:coreProperties>
</file>