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EEV SAGAR" initials="SS" lastIdx="1" clrIdx="0">
    <p:extLst>
      <p:ext uri="{19B8F6BF-5375-455C-9EA6-DF929625EA0E}">
        <p15:presenceInfo xmlns:p15="http://schemas.microsoft.com/office/powerpoint/2012/main" userId="93c1ad1a879c07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4344-89A8-4428-9331-8101C47CB6CF}" type="datetimeFigureOut">
              <a:rPr lang="en-IN" smtClean="0"/>
              <a:t>08-01-2019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097A-32D3-49BC-85EA-1F5D14A5E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8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4344-89A8-4428-9331-8101C47CB6CF}" type="datetimeFigureOut">
              <a:rPr lang="en-IN" smtClean="0"/>
              <a:t>08-01-2019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097A-32D3-49BC-85EA-1F5D14A5E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4344-89A8-4428-9331-8101C47CB6CF}" type="datetimeFigureOut">
              <a:rPr lang="en-IN" smtClean="0"/>
              <a:t>08-01-2019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097A-32D3-49BC-85EA-1F5D14A5E24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024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4344-89A8-4428-9331-8101C47CB6CF}" type="datetimeFigureOut">
              <a:rPr lang="en-IN" smtClean="0"/>
              <a:t>08-01-2019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097A-32D3-49BC-85EA-1F5D14A5E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976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4344-89A8-4428-9331-8101C47CB6CF}" type="datetimeFigureOut">
              <a:rPr lang="en-IN" smtClean="0"/>
              <a:t>08-01-2019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097A-32D3-49BC-85EA-1F5D14A5E24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5536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4344-89A8-4428-9331-8101C47CB6CF}" type="datetimeFigureOut">
              <a:rPr lang="en-IN" smtClean="0"/>
              <a:t>08-01-2019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097A-32D3-49BC-85EA-1F5D14A5E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785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4344-89A8-4428-9331-8101C47CB6CF}" type="datetimeFigureOut">
              <a:rPr lang="en-IN" smtClean="0"/>
              <a:t>08-01-2019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097A-32D3-49BC-85EA-1F5D14A5E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479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4344-89A8-4428-9331-8101C47CB6CF}" type="datetimeFigureOut">
              <a:rPr lang="en-IN" smtClean="0"/>
              <a:t>08-01-2019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097A-32D3-49BC-85EA-1F5D14A5E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59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4344-89A8-4428-9331-8101C47CB6CF}" type="datetimeFigureOut">
              <a:rPr lang="en-IN" smtClean="0"/>
              <a:t>08-01-2019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097A-32D3-49BC-85EA-1F5D14A5E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75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4344-89A8-4428-9331-8101C47CB6CF}" type="datetimeFigureOut">
              <a:rPr lang="en-IN" smtClean="0"/>
              <a:t>08-01-2019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097A-32D3-49BC-85EA-1F5D14A5E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9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4344-89A8-4428-9331-8101C47CB6CF}" type="datetimeFigureOut">
              <a:rPr lang="en-IN" smtClean="0"/>
              <a:t>08-01-2019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097A-32D3-49BC-85EA-1F5D14A5E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95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4344-89A8-4428-9331-8101C47CB6CF}" type="datetimeFigureOut">
              <a:rPr lang="en-IN" smtClean="0"/>
              <a:t>08-01-2019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097A-32D3-49BC-85EA-1F5D14A5E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39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4344-89A8-4428-9331-8101C47CB6CF}" type="datetimeFigureOut">
              <a:rPr lang="en-IN" smtClean="0"/>
              <a:t>08-01-2019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097A-32D3-49BC-85EA-1F5D14A5E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30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4344-89A8-4428-9331-8101C47CB6CF}" type="datetimeFigureOut">
              <a:rPr lang="en-IN" smtClean="0"/>
              <a:t>08-01-2019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097A-32D3-49BC-85EA-1F5D14A5E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01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4344-89A8-4428-9331-8101C47CB6CF}" type="datetimeFigureOut">
              <a:rPr lang="en-IN" smtClean="0"/>
              <a:t>08-01-2019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097A-32D3-49BC-85EA-1F5D14A5E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45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4344-89A8-4428-9331-8101C47CB6CF}" type="datetimeFigureOut">
              <a:rPr lang="en-IN" smtClean="0"/>
              <a:t>08-01-2019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097A-32D3-49BC-85EA-1F5D14A5E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98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84344-89A8-4428-9331-8101C47CB6CF}" type="datetimeFigureOut">
              <a:rPr lang="en-IN" smtClean="0"/>
              <a:t>08-01-2019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02097A-32D3-49BC-85EA-1F5D14A5E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23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74FEF-93C1-4FA4-B7BA-EACA72180D2B}"/>
              </a:ext>
            </a:extLst>
          </p:cNvPr>
          <p:cNvSpPr txBox="1"/>
          <p:nvPr/>
        </p:nvSpPr>
        <p:spPr>
          <a:xfrm>
            <a:off x="576776" y="1366897"/>
            <a:ext cx="10114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lgerian" panose="04020705040A02060702" pitchFamily="82" charset="0"/>
                <a:cs typeface="Aldhabi" panose="020B0604020202020204" pitchFamily="2" charset="-78"/>
              </a:rPr>
              <a:t>	</a:t>
            </a:r>
          </a:p>
          <a:p>
            <a:r>
              <a:rPr lang="en-IN" sz="3200" dirty="0">
                <a:latin typeface="Algerian" panose="04020705040A02060702" pitchFamily="82" charset="0"/>
                <a:cs typeface="Aldhabi" panose="020B0604020202020204" pitchFamily="2" charset="-78"/>
              </a:rPr>
              <a:t>Topic:</a:t>
            </a:r>
          </a:p>
          <a:p>
            <a:r>
              <a:rPr lang="en-US" altLang="en-US" sz="3200" dirty="0">
                <a:latin typeface="Algerian" panose="04020705040A02060702" pitchFamily="82" charset="0"/>
              </a:rPr>
              <a:t>Procedural Approach AND Object Oriented Approach</a:t>
            </a:r>
          </a:p>
          <a:p>
            <a:endParaRPr lang="en-IN" sz="3200" dirty="0">
              <a:latin typeface="Lucida Calligraphy" panose="03010101010101010101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6AB30-35E1-47A3-BBDD-312FF0932FF0}"/>
              </a:ext>
            </a:extLst>
          </p:cNvPr>
          <p:cNvSpPr txBox="1"/>
          <p:nvPr/>
        </p:nvSpPr>
        <p:spPr>
          <a:xfrm>
            <a:off x="5923839" y="4595446"/>
            <a:ext cx="38545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Lucida Calligraphy" panose="03010101010101010101" pitchFamily="66" charset="0"/>
              </a:rPr>
              <a:t>Sincere effort by-</a:t>
            </a:r>
          </a:p>
          <a:p>
            <a:r>
              <a:rPr lang="en-IN" sz="2800" dirty="0" err="1">
                <a:latin typeface="Lucida Calligraphy" panose="03010101010101010101" pitchFamily="66" charset="0"/>
              </a:rPr>
              <a:t>Vipra</a:t>
            </a:r>
            <a:endParaRPr lang="en-IN" sz="2800" dirty="0">
              <a:latin typeface="Lucida Calligraphy" panose="03010101010101010101" pitchFamily="66" charset="0"/>
            </a:endParaRPr>
          </a:p>
          <a:p>
            <a:r>
              <a:rPr lang="en-IN" sz="2800" dirty="0">
                <a:latin typeface="Algerian" panose="04020705040A02060702" pitchFamily="82" charset="0"/>
                <a:cs typeface="Aldhabi" panose="020B0604020202020204" pitchFamily="2" charset="-78"/>
              </a:rPr>
              <a:t>18csu231</a:t>
            </a:r>
          </a:p>
          <a:p>
            <a:r>
              <a:rPr lang="en-IN" sz="2800" dirty="0">
                <a:latin typeface="Algerian" panose="04020705040A02060702" pitchFamily="82" charset="0"/>
                <a:cs typeface="Aldhabi" panose="020B0604020202020204" pitchFamily="2" charset="-78"/>
              </a:rPr>
              <a:t>CSE-1E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DE7BD-17DB-4375-8BF0-38736D2FA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072" y="267959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21819A-2BD8-4A33-8C45-3DEC7AAFD9BF}"/>
              </a:ext>
            </a:extLst>
          </p:cNvPr>
          <p:cNvSpPr txBox="1"/>
          <p:nvPr/>
        </p:nvSpPr>
        <p:spPr>
          <a:xfrm>
            <a:off x="928468" y="1477109"/>
            <a:ext cx="8243668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Arial Rounded MT Bold" panose="020F0704030504030204" pitchFamily="34" charset="0"/>
            </a:endParaRPr>
          </a:p>
          <a:p>
            <a:r>
              <a:rPr lang="en-IN" sz="2400" dirty="0">
                <a:latin typeface="Arial Rounded MT Bold" panose="020F0704030504030204" pitchFamily="34" charset="0"/>
              </a:rPr>
              <a:t>Step 1: Processing</a:t>
            </a:r>
          </a:p>
          <a:p>
            <a:r>
              <a:rPr lang="en-IN" sz="2400" dirty="0">
                <a:latin typeface="Lucida Calligraphy" panose="03010101010101010101" pitchFamily="66" charset="0"/>
              </a:rPr>
              <a:t>Application takes time in processing as it feeds the data on the spot.</a:t>
            </a:r>
          </a:p>
          <a:p>
            <a:endParaRPr lang="en-IN" sz="2400" dirty="0">
              <a:latin typeface="Lucida Calligraphy" panose="03010101010101010101" pitchFamily="66" charset="0"/>
            </a:endParaRPr>
          </a:p>
          <a:p>
            <a:r>
              <a:rPr lang="en-IN" sz="2400" dirty="0">
                <a:latin typeface="Arial Rounded MT Bold" panose="020F0704030504030204" pitchFamily="34" charset="0"/>
              </a:rPr>
              <a:t>Step 2: Collection of data on the spot:</a:t>
            </a:r>
          </a:p>
          <a:p>
            <a:r>
              <a:rPr lang="en-IN" sz="2400" dirty="0">
                <a:latin typeface="Lucida Calligraphy" panose="03010101010101010101" pitchFamily="66" charset="0"/>
              </a:rPr>
              <a:t>Only important(basic) data such as - University Name , Session, Students name, Father’s name, Per subject marks </a:t>
            </a:r>
            <a:r>
              <a:rPr lang="en-IN" sz="2400">
                <a:latin typeface="Lucida Calligraphy" panose="03010101010101010101" pitchFamily="66" charset="0"/>
              </a:rPr>
              <a:t>are uploaded on </a:t>
            </a:r>
            <a:r>
              <a:rPr lang="en-IN" sz="2400" dirty="0">
                <a:latin typeface="Lucida Calligraphy" panose="03010101010101010101" pitchFamily="66" charset="0"/>
              </a:rPr>
              <a:t>the spot .</a:t>
            </a:r>
          </a:p>
          <a:p>
            <a:endParaRPr lang="en-IN" sz="2400" dirty="0">
              <a:latin typeface="Arial Rounded MT Bold" panose="020F0704030504030204" pitchFamily="34" charset="0"/>
            </a:endParaRPr>
          </a:p>
          <a:p>
            <a:endParaRPr lang="en-IN" sz="2400" dirty="0">
              <a:latin typeface="Arial Rounded MT Bold" panose="020F0704030504030204" pitchFamily="34" charset="0"/>
            </a:endParaRPr>
          </a:p>
          <a:p>
            <a:r>
              <a:rPr lang="en-IN" sz="2400" dirty="0">
                <a:latin typeface="Arial Rounded MT Bold" panose="020F0704030504030204" pitchFamily="34" charset="0"/>
              </a:rPr>
              <a:t>Step 3: Report card generation :</a:t>
            </a:r>
          </a:p>
          <a:p>
            <a:r>
              <a:rPr lang="en-IN" sz="2400" dirty="0">
                <a:latin typeface="Lucida Calligraphy" panose="03010101010101010101" pitchFamily="66" charset="0"/>
              </a:rPr>
              <a:t>Report card with only the above given data is generated directly .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                                          </a:t>
            </a:r>
          </a:p>
          <a:p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4610FA-B807-4DC5-A73D-A4FF50505884}"/>
              </a:ext>
            </a:extLst>
          </p:cNvPr>
          <p:cNvSpPr txBox="1"/>
          <p:nvPr/>
        </p:nvSpPr>
        <p:spPr>
          <a:xfrm>
            <a:off x="506438" y="225083"/>
            <a:ext cx="9566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>
                <a:solidFill>
                  <a:srgbClr val="002060"/>
                </a:solidFill>
                <a:latin typeface="Algerian" panose="04020705040A02060702" pitchFamily="82" charset="0"/>
              </a:rPr>
              <a:t>Procedural Approach</a:t>
            </a:r>
            <a:endParaRPr lang="en-IN"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37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519928-95C3-4207-BC97-244C9D6392CD}"/>
              </a:ext>
            </a:extLst>
          </p:cNvPr>
          <p:cNvSpPr txBox="1"/>
          <p:nvPr/>
        </p:nvSpPr>
        <p:spPr>
          <a:xfrm>
            <a:off x="309488" y="942535"/>
            <a:ext cx="9087729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Arial Rounded MT Bold" panose="020F0704030504030204" pitchFamily="34" charset="0"/>
            </a:endParaRPr>
          </a:p>
          <a:p>
            <a:r>
              <a:rPr lang="en-IN" sz="2400" dirty="0">
                <a:latin typeface="Arial Rounded MT Bold" panose="020F0704030504030204" pitchFamily="34" charset="0"/>
              </a:rPr>
              <a:t>Step 1: Data is taken from the university system records:</a:t>
            </a:r>
          </a:p>
          <a:p>
            <a:r>
              <a:rPr lang="en-IN" sz="2400" dirty="0">
                <a:latin typeface="Lucida Calligraphy" panose="03010101010101010101" pitchFamily="66" charset="0"/>
              </a:rPr>
              <a:t>Data is already there in the system such as-University Name , Session, Students name ,Father’s name ,Mother’s name ,Dob ,Per subject marks and Internal marks</a:t>
            </a:r>
          </a:p>
          <a:p>
            <a:endParaRPr lang="en-IN" sz="2400" dirty="0">
              <a:latin typeface="Lucida Calligraphy" panose="03010101010101010101" pitchFamily="66" charset="0"/>
            </a:endParaRPr>
          </a:p>
          <a:p>
            <a:r>
              <a:rPr lang="en-IN" sz="2400" dirty="0">
                <a:latin typeface="Arial Rounded MT Bold" panose="020F0704030504030204" pitchFamily="34" charset="0"/>
              </a:rPr>
              <a:t>Step 2: Processing</a:t>
            </a:r>
          </a:p>
          <a:p>
            <a:r>
              <a:rPr lang="en-IN" sz="2400" dirty="0">
                <a:latin typeface="Lucida Calligraphy" panose="03010101010101010101" pitchFamily="66" charset="0"/>
              </a:rPr>
              <a:t>Quick processing of the data as its already stored in the system. Thus accessing the data becomes easy .</a:t>
            </a:r>
          </a:p>
          <a:p>
            <a:endParaRPr lang="en-IN" sz="2400" dirty="0">
              <a:latin typeface="Lucida Calligraphy" panose="03010101010101010101" pitchFamily="66" charset="0"/>
            </a:endParaRPr>
          </a:p>
          <a:p>
            <a:r>
              <a:rPr lang="en-IN" sz="2400" dirty="0">
                <a:latin typeface="Arial Rounded MT Bold" panose="020F0704030504030204" pitchFamily="34" charset="0"/>
              </a:rPr>
              <a:t>Step 3: Report card generation :</a:t>
            </a:r>
          </a:p>
          <a:p>
            <a:r>
              <a:rPr lang="en-IN" sz="2400" dirty="0">
                <a:latin typeface="Lucida Calligraphy" panose="03010101010101010101" pitchFamily="66" charset="0"/>
              </a:rPr>
              <a:t>Proper display of  the record  with a well defined format was generated as the report card.</a:t>
            </a:r>
          </a:p>
          <a:p>
            <a:endParaRPr lang="en-IN" sz="2400" dirty="0">
              <a:latin typeface="Lucida Calligraphy" panose="03010101010101010101" pitchFamily="66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F21AE-840C-4A4C-9E15-5A1C53D5FA27}"/>
              </a:ext>
            </a:extLst>
          </p:cNvPr>
          <p:cNvSpPr txBox="1"/>
          <p:nvPr/>
        </p:nvSpPr>
        <p:spPr>
          <a:xfrm>
            <a:off x="450166" y="14068"/>
            <a:ext cx="979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400" dirty="0">
                <a:solidFill>
                  <a:srgbClr val="002060"/>
                </a:solidFill>
                <a:latin typeface="Algerian" panose="04020705040A02060702" pitchFamily="82" charset="0"/>
              </a:rPr>
              <a:t>Object oriented Approach</a:t>
            </a:r>
            <a:endParaRPr lang="en-IN" sz="4400" dirty="0">
              <a:solidFill>
                <a:srgbClr val="002060"/>
              </a:solidFill>
            </a:endParaRP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5510554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179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Algerian</vt:lpstr>
      <vt:lpstr>Arial</vt:lpstr>
      <vt:lpstr>Arial Rounded MT Bold</vt:lpstr>
      <vt:lpstr>Lucida Calligraphy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SAGAR</dc:creator>
  <cp:lastModifiedBy>SANJEEV SAGAR</cp:lastModifiedBy>
  <cp:revision>14</cp:revision>
  <dcterms:created xsi:type="dcterms:W3CDTF">2019-01-08T12:58:39Z</dcterms:created>
  <dcterms:modified xsi:type="dcterms:W3CDTF">2019-01-08T16:23:10Z</dcterms:modified>
</cp:coreProperties>
</file>