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6" r:id="rId3"/>
    <p:sldId id="270" r:id="rId4"/>
    <p:sldId id="267" r:id="rId5"/>
    <p:sldId id="263" r:id="rId6"/>
    <p:sldId id="27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87"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11/5/2022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917417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11/5/2022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11/5/2022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11/5/2022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11/5/2022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11/5/2022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11/5/2022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11/5/2022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11/5/2022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11/5/2022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11/5/2022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11/5/2022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11/5/2022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43030" y="4085800"/>
            <a:ext cx="6914231"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OOPS Project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6511031" y="5251319"/>
            <a:ext cx="5609219" cy="1063639"/>
          </a:xfrm>
        </p:spPr>
        <p:txBody>
          <a:bodyPr anchor="b">
            <a:normAutofit fontScale="92500" lnSpcReduction="10000"/>
          </a:bodyPr>
          <a:lstStyle/>
          <a:p>
            <a:pPr algn="l"/>
            <a:r>
              <a:rPr lang="en-US" sz="2000" dirty="0">
                <a:latin typeface="Franklin Gothic Book" panose="020B0503020102020204" pitchFamily="34" charset="0"/>
              </a:rPr>
              <a:t>PRESENTED BY ;- Vipra Nagaich (BT20ECE062), Yash Mishra (BT20ECE057), </a:t>
            </a:r>
            <a:r>
              <a:rPr lang="en-US" sz="2000" dirty="0" err="1">
                <a:latin typeface="Franklin Gothic Book" panose="020B0503020102020204" pitchFamily="34" charset="0"/>
              </a:rPr>
              <a:t>Sanil</a:t>
            </a:r>
            <a:r>
              <a:rPr lang="en-US" sz="2000" dirty="0">
                <a:latin typeface="Franklin Gothic Book" panose="020B0503020102020204" pitchFamily="34" charset="0"/>
              </a:rPr>
              <a:t> </a:t>
            </a:r>
            <a:r>
              <a:rPr lang="en-US" sz="2000" dirty="0" err="1">
                <a:latin typeface="Franklin Gothic Book" panose="020B0503020102020204" pitchFamily="34" charset="0"/>
              </a:rPr>
              <a:t>Sattarkar</a:t>
            </a:r>
            <a:r>
              <a:rPr lang="en-US" sz="2000" dirty="0">
                <a:latin typeface="Franklin Gothic Book" panose="020B0503020102020204" pitchFamily="34" charset="0"/>
              </a:rPr>
              <a:t> (BT20ECE001), Yash Sharma(BT20ECE023), </a:t>
            </a:r>
            <a:r>
              <a:rPr lang="en-US" sz="2000" dirty="0" err="1">
                <a:latin typeface="Franklin Gothic Book" panose="020B0503020102020204" pitchFamily="34" charset="0"/>
              </a:rPr>
              <a:t>Ayush</a:t>
            </a:r>
            <a:r>
              <a:rPr lang="en-US" sz="2000" dirty="0">
                <a:latin typeface="Franklin Gothic Book" panose="020B0503020102020204" pitchFamily="34" charset="0"/>
              </a:rPr>
              <a:t> Shukla (BT20ECE003)</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381983" y="379680"/>
            <a:ext cx="6872111" cy="1469965"/>
          </a:xfrm>
        </p:spPr>
        <p:txBody>
          <a:bodyPr anchor="ctr">
            <a:normAutofit/>
          </a:bodyPr>
          <a:lstStyle/>
          <a:p>
            <a:r>
              <a:rPr lang="en-US" dirty="0">
                <a:latin typeface="Franklin Gothic Book" panose="020B0503020102020204" pitchFamily="34" charset="0"/>
                <a:cs typeface="Segoe UI" panose="020B0502040204020203" pitchFamily="34" charset="0"/>
              </a:rPr>
              <a:t>Choice of Topic and Reason</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494282" y="1849644"/>
            <a:ext cx="7609274" cy="5008355"/>
          </a:xfrm>
        </p:spPr>
        <p:txBody>
          <a:bodyPr vert="horz" lIns="91440" tIns="45720" rIns="91440" bIns="45720" rtlCol="0" anchor="t">
            <a:normAutofit/>
          </a:bodyPr>
          <a:lstStyle/>
          <a:p>
            <a:r>
              <a:rPr lang="en-US" sz="2000" b="1" dirty="0">
                <a:latin typeface="Segoe UI" panose="020B0502040204020203" pitchFamily="34" charset="0"/>
                <a:cs typeface="Segoe UI" panose="020B0502040204020203" pitchFamily="34" charset="0"/>
              </a:rPr>
              <a:t>Choice of Topic :- </a:t>
            </a:r>
          </a:p>
          <a:p>
            <a:pPr marL="0" indent="0">
              <a:buNone/>
            </a:pPr>
            <a:r>
              <a:rPr lang="en-US" sz="2000" dirty="0">
                <a:latin typeface="Segoe UI" panose="020B0502040204020203" pitchFamily="34" charset="0"/>
                <a:cs typeface="Segoe UI" panose="020B0502040204020203" pitchFamily="34" charset="0"/>
              </a:rPr>
              <a:t>The topic that we have chosen is “ANIME AUCTION PLATFORM”. An online merchandise Platform where Anime lovers can buy their favorite anime by bidding on them in a virtual environment.</a:t>
            </a:r>
          </a:p>
          <a:p>
            <a:r>
              <a:rPr lang="en-US" sz="2400" b="1" dirty="0">
                <a:latin typeface="Times New Roman" panose="02020603050405020304" pitchFamily="18" charset="0"/>
                <a:cs typeface="Times New Roman" panose="02020603050405020304" pitchFamily="18" charset="0"/>
              </a:rPr>
              <a:t>Reason :- </a:t>
            </a:r>
          </a:p>
          <a:p>
            <a:pPr marL="0" indent="0">
              <a:buNone/>
            </a:pPr>
            <a:r>
              <a:rPr lang="en-US" sz="2200" dirty="0">
                <a:latin typeface="Segoe UI" panose="020B0502040204020203" pitchFamily="34" charset="0"/>
                <a:cs typeface="Segoe UI" panose="020B0502040204020203" pitchFamily="34" charset="0"/>
              </a:rPr>
              <a:t>The Reason why we chose this topic is because </a:t>
            </a:r>
            <a:r>
              <a:rPr lang="en-US" sz="2200" b="0" i="0" u="none" strike="noStrike" dirty="0">
                <a:solidFill>
                  <a:srgbClr val="0E101A"/>
                </a:solidFill>
                <a:effectLst/>
                <a:latin typeface="Segoe UI" panose="020B0502040204020203" pitchFamily="34" charset="0"/>
                <a:cs typeface="Segoe UI" panose="020B0502040204020203" pitchFamily="34" charset="0"/>
              </a:rPr>
              <a:t>Everyone loves anime, and since anime shops are not available everywhere, this project makes anime merchandise available online to every corner of the world.</a:t>
            </a:r>
            <a:endParaRPr lang="en-US" sz="2200" dirty="0">
              <a:latin typeface="Segoe UI" panose="020B0502040204020203" pitchFamily="34" charset="0"/>
              <a:cs typeface="Segoe UI" panose="020B0502040204020203" pitchFamily="34" charset="0"/>
            </a:endParaRPr>
          </a:p>
          <a:p>
            <a:pPr marL="0" indent="0">
              <a:buNone/>
            </a:pPr>
            <a:r>
              <a:rPr lang="en-US" sz="2200" b="0" i="0" u="none" strike="noStrike" dirty="0">
                <a:solidFill>
                  <a:srgbClr val="0E101A"/>
                </a:solidFill>
                <a:effectLst/>
                <a:latin typeface="Segoe UI" panose="020B0502040204020203" pitchFamily="34" charset="0"/>
                <a:cs typeface="Segoe UI" panose="020B0502040204020203" pitchFamily="34" charset="0"/>
              </a:rPr>
              <a:t> After completion of the project, users can first register on our website and buy anime in a virtual environment from any corner of the world.</a:t>
            </a:r>
            <a:endParaRPr lang="en-US" sz="2200" b="0" dirty="0">
              <a:effectLst/>
              <a:latin typeface="Segoe UI" panose="020B0502040204020203" pitchFamily="34" charset="0"/>
              <a:cs typeface="Segoe UI" panose="020B0502040204020203" pitchFamily="34" charset="0"/>
            </a:endParaRPr>
          </a:p>
          <a:p>
            <a:pPr marL="0" indent="0">
              <a:buNone/>
            </a:pPr>
            <a:br>
              <a:rPr lang="en-US" sz="14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3392549" y="515263"/>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Problem Statement</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257215" y="2201333"/>
            <a:ext cx="8094696" cy="3840330"/>
          </a:xfrm>
        </p:spPr>
        <p:txBody>
          <a:bodyPr vert="horz" lIns="91440" tIns="45720" rIns="91440" bIns="45720" rtlCol="0" anchor="t">
            <a:normAutofit fontScale="92500" lnSpcReduction="20000"/>
          </a:bodyPr>
          <a:lstStyle/>
          <a:p>
            <a:pPr marL="0" indent="0">
              <a:buNone/>
            </a:pPr>
            <a:r>
              <a:rPr lang="en-US" sz="2000" dirty="0">
                <a:latin typeface="Segoe UI" panose="020B0502040204020203" pitchFamily="34" charset="0"/>
                <a:cs typeface="Segoe UI" panose="020B0502040204020203" pitchFamily="34" charset="0"/>
              </a:rPr>
              <a:t>So , the problem statement states that we have to perform “ANIME AUCTION PLATFORM.”</a:t>
            </a:r>
          </a:p>
          <a:p>
            <a:pPr marL="0" indent="0">
              <a:buNone/>
            </a:pPr>
            <a:r>
              <a:rPr lang="en-US" sz="2000" dirty="0">
                <a:latin typeface="Segoe UI" panose="020B0502040204020203" pitchFamily="34" charset="0"/>
                <a:cs typeface="Segoe UI" panose="020B0502040204020203" pitchFamily="34" charset="0"/>
              </a:rPr>
              <a:t>   Thus, it demands that we make a stable framework wherein  we </a:t>
            </a:r>
          </a:p>
          <a:p>
            <a:pPr marL="0" indent="0">
              <a:buNone/>
            </a:pPr>
            <a:r>
              <a:rPr lang="en-US" sz="2000" dirty="0">
                <a:latin typeface="Segoe UI" panose="020B0502040204020203" pitchFamily="34" charset="0"/>
                <a:cs typeface="Segoe UI" panose="020B0502040204020203" pitchFamily="34" charset="0"/>
              </a:rPr>
              <a:t>   have to divide the overall task into four smaller but integral </a:t>
            </a:r>
          </a:p>
          <a:p>
            <a:pPr marL="0" indent="0">
              <a:buNone/>
            </a:pPr>
            <a:r>
              <a:rPr lang="en-US" sz="2000" dirty="0">
                <a:latin typeface="Segoe UI" panose="020B0502040204020203" pitchFamily="34" charset="0"/>
                <a:cs typeface="Segoe UI" panose="020B0502040204020203" pitchFamily="34" charset="0"/>
              </a:rPr>
              <a:t>   frameworks.</a:t>
            </a:r>
          </a:p>
          <a:p>
            <a:r>
              <a:rPr lang="en-US" sz="2000" dirty="0">
                <a:latin typeface="Segoe UI" panose="020B0502040204020203" pitchFamily="34" charset="0"/>
                <a:cs typeface="Segoe UI" panose="020B0502040204020203" pitchFamily="34" charset="0"/>
              </a:rPr>
              <a:t>Framework 1 : </a:t>
            </a:r>
          </a:p>
          <a:p>
            <a:pPr marL="0" indent="0">
              <a:buNone/>
            </a:pPr>
            <a:r>
              <a:rPr lang="en-US" sz="2000" dirty="0">
                <a:latin typeface="Segoe UI" panose="020B0502040204020203" pitchFamily="34" charset="0"/>
                <a:cs typeface="Segoe UI" panose="020B0502040204020203" pitchFamily="34" charset="0"/>
              </a:rPr>
              <a:t>   A framework which will be a GUI in which the user will have a proper interface to look up their choice of anime articles and to get prices about each one</a:t>
            </a:r>
          </a:p>
          <a:p>
            <a:r>
              <a:rPr lang="en-US" sz="2000" dirty="0">
                <a:latin typeface="Segoe UI" panose="020B0502040204020203" pitchFamily="34" charset="0"/>
                <a:cs typeface="Segoe UI" panose="020B0502040204020203" pitchFamily="34" charset="0"/>
              </a:rPr>
              <a:t> Framework 2 : </a:t>
            </a:r>
          </a:p>
          <a:p>
            <a:pPr marL="0" indent="0">
              <a:buNone/>
            </a:pPr>
            <a:r>
              <a:rPr lang="en-US" sz="2000" dirty="0">
                <a:latin typeface="Segoe UI" panose="020B0502040204020203" pitchFamily="34" charset="0"/>
                <a:cs typeface="Segoe UI" panose="020B0502040204020203" pitchFamily="34" charset="0"/>
              </a:rPr>
              <a:t>   A framework which will implement our auction system with the database and algorithms to determine the bidding system, such as , who’s the highest bidder currently, etc.</a:t>
            </a:r>
          </a:p>
          <a:p>
            <a:pPr marL="0" indent="0">
              <a:buNone/>
            </a:pPr>
            <a:endParaRPr lang="en-US" sz="2000" dirty="0">
              <a:latin typeface="Segoe UI" panose="020B0502040204020203" pitchFamily="34" charset="0"/>
              <a:cs typeface="Segoe UI" panose="020B0502040204020203" pitchFamily="34" charset="0"/>
            </a:endParaRP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3229483" y="379680"/>
            <a:ext cx="6823895" cy="1469965"/>
          </a:xfrm>
        </p:spPr>
        <p:txBody>
          <a:bodyPr anchor="ctr">
            <a:normAutofit/>
          </a:bodyPr>
          <a:lstStyle/>
          <a:p>
            <a:r>
              <a:rPr lang="en-US" dirty="0">
                <a:latin typeface="Franklin Gothic Book" panose="020B0503020102020204" pitchFamily="34" charset="0"/>
                <a:cs typeface="Segoe UI" panose="020B0502040204020203" pitchFamily="34" charset="0"/>
              </a:rPr>
              <a:t>Problem Statement (contd.)</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370104" y="2035987"/>
            <a:ext cx="7835052" cy="37213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Framework 3 :</a:t>
            </a:r>
          </a:p>
          <a:p>
            <a:pPr marL="0" indent="0">
              <a:buNone/>
            </a:pPr>
            <a:r>
              <a:rPr lang="en-US" sz="2000" dirty="0">
                <a:latin typeface="Segoe UI" panose="020B0502040204020203" pitchFamily="34" charset="0"/>
                <a:cs typeface="Segoe UI" panose="020B0502040204020203" pitchFamily="34" charset="0"/>
              </a:rPr>
              <a:t>    A framework which will provide the login and signup page for the auction portal.</a:t>
            </a:r>
          </a:p>
          <a:p>
            <a:pPr marL="0" indent="0">
              <a:buNone/>
            </a:pPr>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Framework 4 :</a:t>
            </a:r>
          </a:p>
          <a:p>
            <a:pPr marL="0" indent="0">
              <a:buNone/>
            </a:pPr>
            <a:r>
              <a:rPr lang="en-US" sz="2000" dirty="0">
                <a:latin typeface="Segoe UI" panose="020B0502040204020203" pitchFamily="34" charset="0"/>
                <a:cs typeface="Segoe UI" panose="020B0502040204020203" pitchFamily="34" charset="0"/>
              </a:rPr>
              <a:t>   Finally, we would require a framework which will collect the final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   result and output from framework 2 and then display that result</a:t>
            </a:r>
          </a:p>
          <a:p>
            <a:pPr marL="0" indent="0">
              <a:buNone/>
            </a:pPr>
            <a:r>
              <a:rPr lang="en-US" sz="2000" dirty="0">
                <a:latin typeface="Segoe UI" panose="020B0502040204020203" pitchFamily="34" charset="0"/>
                <a:cs typeface="Segoe UI" panose="020B0502040204020203" pitchFamily="34" charset="0"/>
              </a:rPr>
              <a:t>   to the user in a neat, streamlined manner.</a:t>
            </a: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3669750" y="602644"/>
            <a:ext cx="5943362" cy="1469965"/>
          </a:xfrm>
        </p:spPr>
        <p:txBody>
          <a:bodyPr anchor="ctr">
            <a:normAutofit/>
          </a:bodyPr>
          <a:lstStyle/>
          <a:p>
            <a:r>
              <a:rPr lang="en-US" dirty="0">
                <a:latin typeface="Franklin Gothic Book" panose="020B0503020102020204" pitchFamily="34" charset="0"/>
                <a:cs typeface="Segoe UI" panose="020B0502040204020203" pitchFamily="34" charset="0"/>
              </a:rPr>
              <a:t>Approach and Solution</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282961" y="1866508"/>
            <a:ext cx="8057661" cy="3846135"/>
          </a:xfrm>
        </p:spPr>
        <p:txBody>
          <a:bodyPr vert="horz" lIns="91440" tIns="45720" rIns="91440" bIns="45720" rtlCol="0" anchor="t">
            <a:normAutofit fontScale="92500" lnSpcReduction="20000"/>
          </a:bodyPr>
          <a:lstStyle/>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create a Database using MySQL Connector for Login, Register, and Product Details.</a:t>
            </a:r>
          </a:p>
          <a:p>
            <a:r>
              <a:rPr lang="en-US" dirty="0">
                <a:latin typeface="Segoe UI" panose="020B0502040204020203" pitchFamily="34" charset="0"/>
                <a:cs typeface="Segoe UI" panose="020B0502040204020203" pitchFamily="34" charset="0"/>
              </a:rPr>
              <a:t>Use JavaFX as the main framework for the given project.</a:t>
            </a:r>
          </a:p>
          <a:p>
            <a:r>
              <a:rPr lang="en-US" dirty="0">
                <a:latin typeface="Segoe UI" panose="020B0502040204020203" pitchFamily="34" charset="0"/>
                <a:cs typeface="Segoe UI" panose="020B0502040204020203" pitchFamily="34" charset="0"/>
              </a:rPr>
              <a:t>Concept of Object Oriented such as constructors and inheritance to be deployed in the source code.</a:t>
            </a:r>
          </a:p>
          <a:p>
            <a:r>
              <a:rPr lang="en-US" dirty="0">
                <a:latin typeface="Segoe UI" panose="020B0502040204020203" pitchFamily="34" charset="0"/>
                <a:cs typeface="Segoe UI" panose="020B0502040204020203" pitchFamily="34" charset="0"/>
              </a:rPr>
              <a:t>Supportive GUI with the help of FXML imported with JavaFX.</a:t>
            </a:r>
          </a:p>
          <a:p>
            <a:r>
              <a:rPr lang="en-US" dirty="0">
                <a:latin typeface="Segoe UI" panose="020B0502040204020203" pitchFamily="34" charset="0"/>
                <a:cs typeface="Segoe UI" panose="020B0502040204020203" pitchFamily="34" charset="0"/>
              </a:rPr>
              <a:t>The Dashboard will comprise Login, Register, and Bid.</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3669750" y="606440"/>
            <a:ext cx="5943362" cy="1469965"/>
          </a:xfrm>
        </p:spPr>
        <p:txBody>
          <a:bodyPr anchor="ctr">
            <a:normAutofit/>
          </a:bodyPr>
          <a:lstStyle/>
          <a:p>
            <a:r>
              <a:rPr lang="en-US" dirty="0">
                <a:latin typeface="Franklin Gothic Book" panose="020B0503020102020204" pitchFamily="34" charset="0"/>
                <a:cs typeface="Segoe UI" panose="020B0502040204020203" pitchFamily="34" charset="0"/>
              </a:rPr>
              <a:t>Approach and Solution</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282961" y="1866508"/>
            <a:ext cx="8057661" cy="3846135"/>
          </a:xfrm>
        </p:spPr>
        <p:txBody>
          <a:bodyPr vert="horz" lIns="91440" tIns="45720" rIns="91440" bIns="45720" rtlCol="0" anchor="t">
            <a:normAutofit fontScale="62500" lnSpcReduction="20000"/>
          </a:bodyPr>
          <a:lstStyle/>
          <a:p>
            <a:endParaRPr lang="en-US" dirty="0">
              <a:latin typeface="Segoe UI" panose="020B0502040204020203" pitchFamily="34" charset="0"/>
              <a:cs typeface="Segoe UI" panose="020B0502040204020203" pitchFamily="34" charset="0"/>
            </a:endParaRPr>
          </a:p>
          <a:p>
            <a:r>
              <a:rPr lang="en-US" b="1" dirty="0" err="1">
                <a:latin typeface="Segoe UI" panose="020B0502040204020203" pitchFamily="34" charset="0"/>
                <a:cs typeface="Segoe UI" panose="020B0502040204020203" pitchFamily="34" charset="0"/>
              </a:rPr>
              <a:t>Softwares</a:t>
            </a:r>
            <a:r>
              <a:rPr lang="en-US" b="1" dirty="0">
                <a:latin typeface="Segoe UI" panose="020B0502040204020203" pitchFamily="34" charset="0"/>
                <a:cs typeface="Segoe UI" panose="020B0502040204020203" pitchFamily="34" charset="0"/>
              </a:rPr>
              <a:t> Used:-</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JavaFX</a:t>
            </a:r>
          </a:p>
          <a:p>
            <a:r>
              <a:rPr lang="en-US" dirty="0">
                <a:latin typeface="Segoe UI" panose="020B0502040204020203" pitchFamily="34" charset="0"/>
                <a:cs typeface="Segoe UI" panose="020B0502040204020203" pitchFamily="34" charset="0"/>
              </a:rPr>
              <a:t>MySQL</a:t>
            </a:r>
          </a:p>
          <a:p>
            <a:r>
              <a:rPr lang="en-US" dirty="0" err="1">
                <a:latin typeface="Segoe UI" panose="020B0502040204020203" pitchFamily="34" charset="0"/>
                <a:cs typeface="Segoe UI" panose="020B0502040204020203" pitchFamily="34" charset="0"/>
              </a:rPr>
              <a:t>SceneBuilder</a:t>
            </a:r>
            <a:r>
              <a:rPr lang="en-US" dirty="0">
                <a:latin typeface="Segoe UI" panose="020B0502040204020203" pitchFamily="34" charset="0"/>
                <a:cs typeface="Segoe UI" panose="020B0502040204020203" pitchFamily="34" charset="0"/>
              </a:rPr>
              <a:t> FXML</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Contribution by the Project in the World:-</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Dynamic use of MySQL will be made available to the public.</a:t>
            </a:r>
          </a:p>
          <a:p>
            <a:r>
              <a:rPr lang="en-US" dirty="0">
                <a:latin typeface="Segoe UI" panose="020B0502040204020203" pitchFamily="34" charset="0"/>
                <a:cs typeface="Segoe UI" panose="020B0502040204020203" pitchFamily="34" charset="0"/>
              </a:rPr>
              <a:t>Trying to solve a problem that has high demand and less supply.</a:t>
            </a:r>
          </a:p>
          <a:p>
            <a:r>
              <a:rPr lang="en-US" dirty="0">
                <a:latin typeface="Segoe UI" panose="020B0502040204020203" pitchFamily="34" charset="0"/>
                <a:cs typeface="Segoe UI" panose="020B0502040204020203" pitchFamily="34" charset="0"/>
              </a:rPr>
              <a:t>Use of GitHub and Git-related commands.</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02720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5213105" y="816336"/>
            <a:ext cx="2856652" cy="1469965"/>
          </a:xfrm>
        </p:spPr>
        <p:txBody>
          <a:bodyPr anchor="ctr">
            <a:normAutofit/>
          </a:bodyPr>
          <a:lstStyle/>
          <a:p>
            <a:r>
              <a:rPr lang="en-US" dirty="0">
                <a:latin typeface="Franklin Gothic Book" panose="020B0503020102020204" pitchFamily="34" charset="0"/>
                <a:cs typeface="Segoe UI" panose="020B0502040204020203" pitchFamily="34" charset="0"/>
              </a:rPr>
              <a:t>Challenges</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509653" y="2475235"/>
            <a:ext cx="7582613" cy="3566427"/>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GUI integration.</a:t>
            </a:r>
          </a:p>
          <a:p>
            <a:r>
              <a:rPr lang="en-US" sz="2000" dirty="0">
                <a:latin typeface="Segoe UI" panose="020B0502040204020203" pitchFamily="34" charset="0"/>
                <a:cs typeface="Segoe UI" panose="020B0502040204020203" pitchFamily="34" charset="0"/>
              </a:rPr>
              <a:t>Login/Signup page could have been more dynamic.</a:t>
            </a:r>
          </a:p>
          <a:p>
            <a:r>
              <a:rPr lang="en-US" sz="2000" dirty="0">
                <a:latin typeface="Segoe UI" panose="020B0502040204020203" pitchFamily="34" charset="0"/>
                <a:cs typeface="Segoe UI" panose="020B0502040204020203" pitchFamily="34" charset="0"/>
              </a:rPr>
              <a:t>Anime items could’ve been converted into NFTs to adhere more specifically to the current world gimmicks.</a:t>
            </a:r>
          </a:p>
          <a:p>
            <a:r>
              <a:rPr lang="en-US" sz="2000" dirty="0">
                <a:latin typeface="Segoe UI" panose="020B0502040204020203" pitchFamily="34" charset="0"/>
                <a:cs typeface="Segoe UI" panose="020B0502040204020203" pitchFamily="34" charset="0"/>
              </a:rPr>
              <a:t>Real time, real life synchronization of prices of each item could have been done using an API or a frequently updated CSV file.</a:t>
            </a:r>
          </a:p>
          <a:p>
            <a:r>
              <a:rPr lang="en-US" sz="2000" dirty="0">
                <a:latin typeface="Segoe UI" panose="020B0502040204020203" pitchFamily="34" charset="0"/>
                <a:cs typeface="Segoe UI" panose="020B0502040204020203" pitchFamily="34" charset="0"/>
              </a:rPr>
              <a:t>A more efficient and streamlined backend database could’ve been used instead of just MySQL.</a:t>
            </a:r>
          </a:p>
          <a:p>
            <a:r>
              <a:rPr lang="en-US" sz="2000" dirty="0">
                <a:latin typeface="Segoe UI" panose="020B0502040204020203" pitchFamily="34" charset="0"/>
                <a:cs typeface="Segoe UI" panose="020B0502040204020203" pitchFamily="34" charset="0"/>
              </a:rPr>
              <a:t>More data could’ve been displayed for the products such as no. of total sales, highest current bidding amount, etc.</a:t>
            </a:r>
          </a:p>
          <a:p>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Sir</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637</TotalTime>
  <Words>2000</Words>
  <Application>Microsoft Office PowerPoint</Application>
  <PresentationFormat>Widescreen</PresentationFormat>
  <Paragraphs>134</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Franklin Gothic Book</vt:lpstr>
      <vt:lpstr>Segoe UI</vt:lpstr>
      <vt:lpstr>Times New Roman</vt:lpstr>
      <vt:lpstr>Office Theme</vt:lpstr>
      <vt:lpstr>OOPS Project  Presentation</vt:lpstr>
      <vt:lpstr>Choice of Topic and Reason</vt:lpstr>
      <vt:lpstr>Problem Statement</vt:lpstr>
      <vt:lpstr>Problem Statement (contd.)</vt:lpstr>
      <vt:lpstr>Approach and Solution</vt:lpstr>
      <vt:lpstr>Approach and Solution</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Project  Presentation</dc:title>
  <dc:creator>Vipra Nagaich</dc:creator>
  <cp:lastModifiedBy>Vipra Nagaich</cp:lastModifiedBy>
  <cp:revision>3</cp:revision>
  <dcterms:created xsi:type="dcterms:W3CDTF">2022-10-14T02:59:59Z</dcterms:created>
  <dcterms:modified xsi:type="dcterms:W3CDTF">2022-11-05T17:58:30Z</dcterms:modified>
</cp:coreProperties>
</file>