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27ED-FCE4-0B4E-86C9-A129BABB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92751-0081-34BE-4032-26989D65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17EC-9D0C-0D5F-E52E-56EB713F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3749A-B11C-43D8-F772-07ADBC5F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1B4C1-B39C-9060-72F0-E76F16C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6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F7F7-66A1-C1C1-A2F6-CA876299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C7206-8F01-64DC-DC2A-7B8F06F3F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E21E0-27F6-F5B9-93B7-6638222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570E-67FA-2399-272C-E1CF55A8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A6A3-49D6-06E8-7796-A4ADA089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8C04B-D810-131B-8608-85A84F344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79644-9192-8590-4F66-B18A7B244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A907-D0E4-79DE-FB14-0D70563E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1BE-8014-71E6-FE53-9C41E0EF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EBF1-B3C3-150B-3C1B-57EF8C1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114D-63CD-9F75-32F1-88FA8D52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3A5E-76F2-EAB8-D5EF-F418ABE5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BB7E-687D-D4A9-C0C4-41D0B20F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7D0E-BD25-D689-63A8-9386586C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64C7-F50E-9DFF-B6A0-80ADDA8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6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EEEA-8AEE-1300-8175-3ACD3EE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F034-82A5-7354-9C8D-C6490D1D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D20D-8ED1-F1D1-2AC3-72E51A83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A6AE-DD15-A51D-9755-B21CEB1D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66AF-F486-8103-C1DE-E5BAAF64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5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53B7-F4DA-411A-6436-2DA02D33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96B1-21CC-7A0A-D0DE-18AD79DE1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AC1C2-0FCF-6ABD-1D47-964507E47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DDE4-8AE4-A3D6-FC7A-0FF32640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F529E-22A7-C85D-7D4E-B88907169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E04B-5997-D452-1F3D-A016D65C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5D2C-6333-8C49-645C-35C4589F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B9E0F-CD8A-EED5-5097-BE9D8ED11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49904-0F64-9E7C-549B-1846CA476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E4983-6D8D-7F4E-9945-D5494CC87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1206D-A7DA-5367-5319-67A11A3FE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1E4BF-04D7-7A91-A95D-A447635E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C3A6F-78D2-134F-7DAF-198766B2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5467B-DF55-40A7-810C-528340EE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2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A1FF-C7D6-9AA2-35C2-F91976A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90D4E-CB9E-A490-7C0F-8A4F0FA7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3B7DF-4ED0-0B8C-E987-72422FD5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A6619-1867-0575-4B18-71411518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86896-0319-8F67-CA87-B88A256C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E6495-C63C-61EB-EC43-A71F2226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28DDA-C4CF-2644-7A6F-98A3CF51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FBC7-13E6-3ED4-86D0-BA409193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BBC9-8031-9EE9-EB6F-407B17B6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DC99-4BC7-9276-BD33-22A2C1F7E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17D49-3A3F-1C7A-6724-02E2CE66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1EC0E-9B99-22CB-F874-28DF99BE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D687-0B90-104A-A83F-E4BAA141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1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63DB-BE0E-5E83-8700-405B2A4B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87C60-DF04-6D72-F14A-B94094FF3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4D254-B04F-3653-03BA-4ECD8095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B31BE-DEB3-F742-17C2-46CF6011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7DCCD-F0B5-014A-98AB-1CDFDD02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68508-758E-C22E-A473-AF193261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25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02D54-DC91-3A1E-3DCD-A353AD79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88669-9D1A-02B3-AE39-97D660A7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B24D-DD6C-72E4-F14C-899B53CB0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F500E-3027-4A46-80FD-0E1F65B65661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F14B1-C612-C659-E8E4-6386ECACE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B4FB-4D5C-B625-1AB9-BA23FB1AD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DF6E-06FA-4B19-B791-393025E030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09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BD32-69A3-3E75-FD13-BD6D7183D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2CB13-4EDB-1789-CE23-84B377AFF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50D2C-A7CB-2EBC-DB57-BAB2AF03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5" y="0"/>
            <a:ext cx="11737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5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813135-DCB1-64EE-B4DB-3D0CE2F2C4DE}"/>
              </a:ext>
            </a:extLst>
          </p:cNvPr>
          <p:cNvSpPr/>
          <p:nvPr/>
        </p:nvSpPr>
        <p:spPr>
          <a:xfrm>
            <a:off x="-105056" y="0"/>
            <a:ext cx="45938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FEC2F-2D00-5788-9F94-02AEFF5711E4}"/>
              </a:ext>
            </a:extLst>
          </p:cNvPr>
          <p:cNvSpPr/>
          <p:nvPr/>
        </p:nvSpPr>
        <p:spPr>
          <a:xfrm>
            <a:off x="4930219" y="1229867"/>
            <a:ext cx="2366127" cy="45676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A3836-0BCC-567B-2343-087EE9A038F5}"/>
              </a:ext>
            </a:extLst>
          </p:cNvPr>
          <p:cNvSpPr/>
          <p:nvPr/>
        </p:nvSpPr>
        <p:spPr>
          <a:xfrm>
            <a:off x="4800549" y="2551837"/>
            <a:ext cx="25909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  <a:reflection blurRad="6350" stA="53000" endA="300" endPos="35500" dir="5400000" sy="-90000" algn="bl" rotWithShape="0"/>
                </a:effectLst>
              </a:rPr>
              <a:t>Arduino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UNO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05049-60BA-1509-4692-2E2672E09A5B}"/>
              </a:ext>
            </a:extLst>
          </p:cNvPr>
          <p:cNvSpPr/>
          <p:nvPr/>
        </p:nvSpPr>
        <p:spPr>
          <a:xfrm>
            <a:off x="4800549" y="2551837"/>
            <a:ext cx="262427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Arduino </a:t>
            </a:r>
          </a:p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UNO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32B7E0-A312-B400-7018-87AA57A3DBAC}"/>
              </a:ext>
            </a:extLst>
          </p:cNvPr>
          <p:cNvSpPr/>
          <p:nvPr/>
        </p:nvSpPr>
        <p:spPr>
          <a:xfrm>
            <a:off x="8392875" y="1308218"/>
            <a:ext cx="1703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piezo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57B03-004D-1494-8467-AD4FE6FACBA7}"/>
              </a:ext>
            </a:extLst>
          </p:cNvPr>
          <p:cNvSpPr txBox="1"/>
          <p:nvPr/>
        </p:nvSpPr>
        <p:spPr>
          <a:xfrm>
            <a:off x="8392875" y="3619893"/>
            <a:ext cx="1079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16*2,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FF1FB-3D33-602A-0925-72928E80242E}"/>
              </a:ext>
            </a:extLst>
          </p:cNvPr>
          <p:cNvSpPr txBox="1"/>
          <p:nvPr/>
        </p:nvSpPr>
        <p:spPr>
          <a:xfrm>
            <a:off x="2450969" y="2231548"/>
            <a:ext cx="1484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Pills </a:t>
            </a:r>
            <a:r>
              <a:rPr lang="en-IN" dirty="0"/>
              <a:t>,</a:t>
            </a:r>
          </a:p>
          <a:p>
            <a:r>
              <a:rPr lang="en-IN" dirty="0"/>
              <a:t>Power supply,</a:t>
            </a:r>
          </a:p>
          <a:p>
            <a:r>
              <a:rPr lang="en-IN" dirty="0"/>
              <a:t>Timer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8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 and circuit diagram</Template>
  <TotalTime>0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prasanth</dc:creator>
  <cp:lastModifiedBy>vishnu prasanth</cp:lastModifiedBy>
  <cp:revision>1</cp:revision>
  <dcterms:created xsi:type="dcterms:W3CDTF">2024-06-09T11:16:48Z</dcterms:created>
  <dcterms:modified xsi:type="dcterms:W3CDTF">2024-06-09T11:17:36Z</dcterms:modified>
</cp:coreProperties>
</file>