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63" r:id="rId10"/>
    <p:sldId id="264" r:id="rId11"/>
    <p:sldId id="265" r:id="rId12"/>
    <p:sldId id="266" r:id="rId13"/>
    <p:sldId id="267" r:id="rId14"/>
    <p:sldId id="268" r:id="rId15"/>
    <p:sldId id="27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0693400" cy="7556500"/>
  <p:notesSz cx="10693400" cy="7556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608" y="30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5987" y="1181262"/>
            <a:ext cx="9226387" cy="39474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588" y="1313590"/>
            <a:ext cx="9547200" cy="46267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81505"/>
            <a:ext cx="10312400" cy="457239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0657"/>
            <a:ext cx="10312400" cy="58151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94882"/>
            <a:ext cx="9786529" cy="576673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964" y="1226914"/>
            <a:ext cx="10026935" cy="47815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emperature Sensors: Types, Uses, Benefits, Design">
            <a:extLst>
              <a:ext uri="{FF2B5EF4-FFF2-40B4-BE49-F238E27FC236}">
                <a16:creationId xmlns:a16="http://schemas.microsoft.com/office/drawing/2014/main" id="{FFAF7106-FAA7-1508-923C-02D16C36D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0" y="2178275"/>
            <a:ext cx="3517900" cy="286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082E39-B44D-B306-79DA-8A9D624D40CC}"/>
              </a:ext>
            </a:extLst>
          </p:cNvPr>
          <p:cNvSpPr txBox="1"/>
          <p:nvPr/>
        </p:nvSpPr>
        <p:spPr>
          <a:xfrm>
            <a:off x="393700" y="654050"/>
            <a:ext cx="441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7.TEMPERATURE SENSOR</a:t>
            </a:r>
            <a:endParaRPr lang="en-IN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E4D4FA-ED58-9379-38F0-5833396ACDAD}"/>
              </a:ext>
            </a:extLst>
          </p:cNvPr>
          <p:cNvSpPr txBox="1"/>
          <p:nvPr/>
        </p:nvSpPr>
        <p:spPr>
          <a:xfrm>
            <a:off x="241300" y="1873250"/>
            <a:ext cx="5334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Temperature sensors are devices that measure temperature and convert the data into a readable format, often for monitoring or control purposes.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Temperature sensors can trigger alerts if the storage conditions fall outside the safe range, notifying users or caregivers to take corrective actions, such as moving the dispenser to a cooler location or discarding compromised medication.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13086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7612" y="1097736"/>
            <a:ext cx="2635984" cy="527197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85416"/>
            <a:ext cx="10312400" cy="492852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90955"/>
            <a:ext cx="10312400" cy="577458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211" y="1242555"/>
            <a:ext cx="8999912" cy="44285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3060" y="1200150"/>
            <a:ext cx="9385230" cy="484398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84007"/>
            <a:ext cx="9261568" cy="578848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99328"/>
            <a:ext cx="8913050" cy="575783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7330" y="1316114"/>
            <a:ext cx="8849395" cy="442470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326" y="1113242"/>
            <a:ext cx="9768703" cy="492000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98329" y="3172163"/>
            <a:ext cx="3351307" cy="4278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5358" y="1344829"/>
            <a:ext cx="9031651" cy="43260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93794"/>
            <a:ext cx="9275504" cy="57689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08471"/>
            <a:ext cx="10312400" cy="57395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3900" y="1111250"/>
            <a:ext cx="7108088" cy="4990788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BEA5BB0-918E-1D3C-47C7-8A12A7F45473}"/>
              </a:ext>
            </a:extLst>
          </p:cNvPr>
          <p:cNvSpPr/>
          <p:nvPr/>
        </p:nvSpPr>
        <p:spPr>
          <a:xfrm rot="7665214">
            <a:off x="3876554" y="4536729"/>
            <a:ext cx="1072691" cy="395174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3256EC-49BB-5AF9-2846-901BBC73045A}"/>
              </a:ext>
            </a:extLst>
          </p:cNvPr>
          <p:cNvSpPr/>
          <p:nvPr/>
        </p:nvSpPr>
        <p:spPr>
          <a:xfrm>
            <a:off x="1993900" y="5269080"/>
            <a:ext cx="2436310" cy="8226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TEMPERATURE</a:t>
            </a:r>
          </a:p>
          <a:p>
            <a:pPr algn="ctr"/>
            <a:r>
              <a:rPr lang="en-US" dirty="0"/>
              <a:t>SENSOR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2855" y="1185928"/>
            <a:ext cx="7127688" cy="47012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1A62BD-E290-0762-5452-344C97159232}"/>
              </a:ext>
            </a:extLst>
          </p:cNvPr>
          <p:cNvSpPr txBox="1"/>
          <p:nvPr/>
        </p:nvSpPr>
        <p:spPr>
          <a:xfrm>
            <a:off x="4356100" y="662708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SIMULATION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1EA733-0520-975D-696F-EC857FCFF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1035050"/>
            <a:ext cx="9805020" cy="6292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D4506B-4FC6-02E4-60ED-B4ABAA69803C}"/>
              </a:ext>
            </a:extLst>
          </p:cNvPr>
          <p:cNvSpPr txBox="1"/>
          <p:nvPr/>
        </p:nvSpPr>
        <p:spPr>
          <a:xfrm>
            <a:off x="3670300" y="34925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CIRCUIT</a:t>
            </a:r>
            <a:r>
              <a:rPr lang="en-US" dirty="0"/>
              <a:t> </a:t>
            </a:r>
            <a:r>
              <a:rPr lang="en-US" sz="2800" dirty="0"/>
              <a:t>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034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92670"/>
            <a:ext cx="10312400" cy="52981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70</Words>
  <Application>Microsoft Office PowerPoint</Application>
  <PresentationFormat>Custom</PresentationFormat>
  <Paragraphs>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cp:lastModifiedBy>vishnu prasanth</cp:lastModifiedBy>
  <cp:revision>1</cp:revision>
  <dcterms:created xsi:type="dcterms:W3CDTF">2024-06-09T14:05:34Z</dcterms:created>
  <dcterms:modified xsi:type="dcterms:W3CDTF">2024-06-10T06:02:47Z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2024-06-09T00:00:00Z</vt:filetime>
  </property>
  <property fmtid="{D5CDD505-2E9C-101B-9397-08002B2CF9AE}" pid="3" name="Producer">
    <vt:lpwstr>3-Heights(TM) PDF Security Shell 4.8.25.2 (http://www.pdf-tools.com)</vt:lpwstr>
  </property>
</Properties>
</file>