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1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7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7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0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9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5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7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7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BBAD4D-54FA-441F-BC29-F86EBE0E84C8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38726A-E4ED-4DD4-9DB4-E64C0D383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9AEE-4E67-4385-9794-D8D693CF2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Manufacturing Analytics and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93EB-C8DB-4EA0-B355-0A39561CB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Presented by</a:t>
            </a:r>
          </a:p>
          <a:p>
            <a:r>
              <a:rPr lang="en-IN" dirty="0"/>
              <a:t>Vipul </a:t>
            </a:r>
            <a:r>
              <a:rPr lang="en-IN" dirty="0" err="1"/>
              <a:t>dass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09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64DD-5DF7-4A3B-9D2B-11821CAB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&amp; Analytics Maturity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A784DE-46F4-456E-9FEE-3517E31C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“Systematic Computational Analysis of Data or Statistics”.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53145E-39CB-4F1F-9BEE-2310C4D72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76" y="2415540"/>
            <a:ext cx="6175248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52A9-E7CE-4C67-9C79-33DF31E9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Driven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067E-B8B3-4FC2-B9C0-15004E27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Components:</a:t>
            </a:r>
          </a:p>
          <a:p>
            <a:endParaRPr lang="en-IN" dirty="0"/>
          </a:p>
          <a:p>
            <a:r>
              <a:rPr lang="en-IN" dirty="0"/>
              <a:t>Analytics = Descriptive + Predictive + Prescriptive + Cognitive</a:t>
            </a:r>
          </a:p>
          <a:p>
            <a:r>
              <a:rPr lang="en-IN" dirty="0"/>
              <a:t>Data = Possessed data + Data for Competition + Data in Motion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32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6338-1F78-4970-BA4B-390DD6D6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4.0 – Smart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5B73-18EC-4608-A732-D22629C9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4 initiatives of Smart Manufacturing: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Interoperability.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Information transparency.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Technical assistance.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Decentralized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Cross-Organization Changes as a result of data driven decision making: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Analytics in Warranty: Whirlpool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Analytics in Supply Chain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Analytics in Finance: Better Cashflow reporting</a:t>
            </a:r>
          </a:p>
        </p:txBody>
      </p:sp>
    </p:spTree>
    <p:extLst>
      <p:ext uri="{BB962C8B-B14F-4D97-AF65-F5344CB8AC3E}">
        <p14:creationId xmlns:p14="http://schemas.microsoft.com/office/powerpoint/2010/main" val="31090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790B-E7B5-4A7E-95E8-3D7F19F9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Case Study:</a:t>
            </a:r>
            <a:br>
              <a:rPr lang="en-IN" dirty="0"/>
            </a:br>
            <a:r>
              <a:rPr lang="en-US" sz="3600" b="1" dirty="0"/>
              <a:t>Implementation of an intelligent and self-controlled production unit</a:t>
            </a:r>
            <a:r>
              <a:rPr lang="en-US" sz="3600" dirty="0"/>
              <a:t> </a:t>
            </a:r>
            <a:r>
              <a:rPr lang="en-US" sz="3600" b="1" dirty="0"/>
              <a:t>in production of Phosphoric Acid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EC64-4177-4300-9043-D1C25A95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CPS and BDA in self-controlled concentration of Phosphoric Acid.</a:t>
            </a:r>
          </a:p>
          <a:p>
            <a:r>
              <a:rPr lang="en-US" dirty="0"/>
              <a:t>Upgrade manufacturing equipment to cloud-based manufacturing equipment</a:t>
            </a:r>
          </a:p>
          <a:p>
            <a:r>
              <a:rPr lang="en-US" dirty="0"/>
              <a:t>Intelligent Adaptive Control Module, Equipment Monitoring Module and Data Processing Module.</a:t>
            </a:r>
          </a:p>
          <a:p>
            <a:br>
              <a:rPr lang="en-US" dirty="0"/>
            </a:br>
            <a:r>
              <a:rPr lang="en-US" dirty="0"/>
              <a:t>Result : phosphoric acid quality increased, decrease in water waste and decrease in HFC emission.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22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3" descr="Dashboard 2">
            <a:extLst>
              <a:ext uri="{FF2B5EF4-FFF2-40B4-BE49-F238E27FC236}">
                <a16:creationId xmlns:a16="http://schemas.microsoft.com/office/drawing/2014/main" id="{D4157C80-7C1B-497E-AFA7-8AF7FE864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80"/>
            <a:ext cx="12192000" cy="6270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C0509-0C32-4DF1-B4FA-4EA864A65671}"/>
              </a:ext>
            </a:extLst>
          </p:cNvPr>
          <p:cNvSpPr txBox="1"/>
          <p:nvPr/>
        </p:nvSpPr>
        <p:spPr>
          <a:xfrm>
            <a:off x="1402080" y="777240"/>
            <a:ext cx="938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Analysis of the ‘NPS Data’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F17B2-C9D1-4258-8C35-7BED44051DC7}"/>
              </a:ext>
            </a:extLst>
          </p:cNvPr>
          <p:cNvSpPr txBox="1"/>
          <p:nvPr/>
        </p:nvSpPr>
        <p:spPr>
          <a:xfrm>
            <a:off x="1295400" y="1889760"/>
            <a:ext cx="990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Voice of Customer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Language, Line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NPS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Promoters = 1404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Detractors = 743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NPS Score = 26 (rounded down)</a:t>
            </a:r>
          </a:p>
          <a:p>
            <a:endParaRPr lang="en-IN" dirty="0"/>
          </a:p>
          <a:p>
            <a:r>
              <a:rPr lang="en-IN" dirty="0"/>
              <a:t>Word Count Analysis of NPS Comment Section:</a:t>
            </a:r>
          </a:p>
          <a:p>
            <a:r>
              <a:rPr lang="en-IN" dirty="0"/>
              <a:t>Most common words for Promoters: service, customer, helpful, order and multiple other positive words.</a:t>
            </a:r>
          </a:p>
          <a:p>
            <a:r>
              <a:rPr lang="en-IN" dirty="0"/>
              <a:t>Most common words for Detractors : order, service, customer, call, told, time</a:t>
            </a:r>
          </a:p>
        </p:txBody>
      </p:sp>
      <p:pic>
        <p:nvPicPr>
          <p:cNvPr id="10" name="slide2" descr="Dashboard 3">
            <a:extLst>
              <a:ext uri="{FF2B5EF4-FFF2-40B4-BE49-F238E27FC236}">
                <a16:creationId xmlns:a16="http://schemas.microsoft.com/office/drawing/2014/main" id="{FEE431AF-9D61-4990-BAF4-450A3FF4D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89"/>
            <a:ext cx="12192000" cy="6335131"/>
          </a:xfrm>
          <a:prstGeom prst="rect">
            <a:avLst/>
          </a:prstGeom>
        </p:spPr>
      </p:pic>
      <p:pic>
        <p:nvPicPr>
          <p:cNvPr id="11" name="slide2" descr="NPS Distribution">
            <a:extLst>
              <a:ext uri="{FF2B5EF4-FFF2-40B4-BE49-F238E27FC236}">
                <a16:creationId xmlns:a16="http://schemas.microsoft.com/office/drawing/2014/main" id="{AC9B40E7-5144-4F63-9DB7-6760A4BEB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8E59-DCE5-40AA-A1B3-334B8D4E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F02A-9A99-4AD1-9749-5F96125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‘Analytics in Manufacturing’ by LPA Solutions.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Understanding the capabilities of Big Data Analytics for manufacturing</a:t>
            </a:r>
            <a:br>
              <a:rPr lang="en-US" dirty="0"/>
            </a:br>
            <a:r>
              <a:rPr lang="en-US" dirty="0"/>
              <a:t>process: insights from literature review and multiple case study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Behaldi,Zkik</a:t>
            </a:r>
            <a:r>
              <a:rPr lang="en-US" dirty="0"/>
              <a:t> (2019)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Diagrams created with </a:t>
            </a:r>
            <a:r>
              <a:rPr lang="en-US" dirty="0" err="1"/>
              <a:t>Visme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Graphs and Tables created in Tableau.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5435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1066</TotalTime>
  <Words>292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Manufacturing Analytics and Dataset Analysis</vt:lpstr>
      <vt:lpstr>Analytics &amp; Analytics Maturity Model</vt:lpstr>
      <vt:lpstr>Data Driven Business</vt:lpstr>
      <vt:lpstr>Industry 4.0 – Smart Manufacturing</vt:lpstr>
      <vt:lpstr>Case Study: Implementation of an intelligent and self-controlled production unit in production of Phosphoric Acid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Vipul_Dass</dc:creator>
  <cp:lastModifiedBy>Vipul_Dass</cp:lastModifiedBy>
  <cp:revision>40</cp:revision>
  <dcterms:created xsi:type="dcterms:W3CDTF">2020-12-26T06:03:52Z</dcterms:created>
  <dcterms:modified xsi:type="dcterms:W3CDTF">2020-12-27T09:51:10Z</dcterms:modified>
</cp:coreProperties>
</file>