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455E4E-3B09-479E-B49E-614BB7596C0F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0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13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4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2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65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5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0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7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9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8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F6BF-C91D-49CA-A202-6E1003575A07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C7F3D9-E24F-4772-BCDC-CCDC66C2A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FE65-D547-B06A-8D20-1A02D378D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8DC3E-2DF5-3946-EC93-B0E00F98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661" y="4075104"/>
            <a:ext cx="3151887" cy="1096899"/>
          </a:xfrm>
        </p:spPr>
        <p:txBody>
          <a:bodyPr>
            <a:noAutofit/>
          </a:bodyPr>
          <a:lstStyle/>
          <a:p>
            <a:r>
              <a:rPr lang="en-US" sz="3600" dirty="0"/>
              <a:t>English-&gt;Hindi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8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AD36-1C61-93D0-B386-DB52940E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876C99-502B-CBC0-C16B-1B6E43D921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59647"/>
            <a:ext cx="82235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Python packages such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fsspec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gcsfs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sentence-transformers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required incompatible dependency versions.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Encountered installation errors, runtime warnings, and functionality issues due to version conflicts.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Required significant time to debug the root causes of the conflicts.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E201-C1DE-7C8B-7DF4-2332D47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Implementaton</a:t>
            </a:r>
            <a:r>
              <a:rPr lang="en-US" dirty="0"/>
              <a:t>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A6E6-8548-55F4-60FB-91822DFC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Helsinki-NLP Opus-MT Model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English to Hindi translation.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Hugging Face Model Repository.</a:t>
            </a:r>
          </a:p>
          <a:p>
            <a:endParaRPr lang="en-IN" dirty="0"/>
          </a:p>
          <a:p>
            <a:r>
              <a:rPr lang="en-IN" b="1" dirty="0"/>
              <a:t>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IITB English-Hindi Parallel Corpus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Source</a:t>
            </a:r>
            <a:r>
              <a:rPr lang="en-IN" dirty="0"/>
              <a:t>: Hugging Face Dataset Repository.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60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89DE74-C968-FDFC-83F6-3C25CE629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952" y="1874728"/>
            <a:ext cx="982690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GPU availability for faster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 and imported essential libraries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raw dataset using the Hugging Face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Previewed training samples for inspection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Initialized the model checkpoint: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Helsinki-NLP/opus-mt-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-hi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Tokenized English-Hindi sentence pairs to prepare data for model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8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167A-B55F-721C-DB66-1CDB0958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0C9D-2888-D2F2-97FB-D227C69A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batch_size</a:t>
            </a:r>
            <a:r>
              <a:rPr lang="en-US" dirty="0"/>
              <a:t> = 16</a:t>
            </a:r>
          </a:p>
          <a:p>
            <a:r>
              <a:rPr lang="en-US" dirty="0" err="1"/>
              <a:t>learning_rate</a:t>
            </a:r>
            <a:r>
              <a:rPr lang="en-US" dirty="0"/>
              <a:t> = 2e-5</a:t>
            </a:r>
          </a:p>
          <a:p>
            <a:r>
              <a:rPr lang="en-US" dirty="0" err="1"/>
              <a:t>weight_decay</a:t>
            </a:r>
            <a:r>
              <a:rPr lang="en-US" dirty="0"/>
              <a:t> = 0.01</a:t>
            </a:r>
          </a:p>
          <a:p>
            <a:r>
              <a:rPr lang="en-US" dirty="0" err="1"/>
              <a:t>num_train_epochs</a:t>
            </a:r>
            <a:r>
              <a:rPr lang="en-US" dirty="0"/>
              <a:t> = 1</a:t>
            </a:r>
          </a:p>
          <a:p>
            <a:endParaRPr lang="en-US" dirty="0"/>
          </a:p>
          <a:p>
            <a:r>
              <a:rPr lang="sv-SE" dirty="0"/>
              <a:t>loss: 2.2048 - val_loss: 3.8392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21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194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Trebuchet MS</vt:lpstr>
      <vt:lpstr>Wingdings 3</vt:lpstr>
      <vt:lpstr>Facet</vt:lpstr>
      <vt:lpstr>Machine translation</vt:lpstr>
      <vt:lpstr>Challenges faced</vt:lpstr>
      <vt:lpstr>Implementaton details</vt:lpstr>
      <vt:lpstr>PowerPoint Presentation</vt:lpstr>
      <vt:lpstr>Observations: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Nagori</dc:creator>
  <cp:lastModifiedBy>Aftab Nagori</cp:lastModifiedBy>
  <cp:revision>1</cp:revision>
  <dcterms:created xsi:type="dcterms:W3CDTF">2024-12-23T04:25:23Z</dcterms:created>
  <dcterms:modified xsi:type="dcterms:W3CDTF">2024-12-23T05:08:57Z</dcterms:modified>
</cp:coreProperties>
</file>