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D6EFD-3C53-4B55-89E0-1EBF66508909}">
  <a:tblStyle styleId="{5BBD6EFD-3C53-4B55-89E0-1EBF66508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133d54b4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133d54b4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d831245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d831245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133d54b49_3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133d54b49_3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133d54b49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133d54b49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133d54b49_3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133d54b49_3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133d54b49_3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133d54b49_3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d7bf40b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d7bf40b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d7bf40b2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d7bf40b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d7bf40b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d7bf40b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d831245e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d831245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7bf40b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7bf40b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d831245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d831245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7bf40b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7bf40b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33d54b4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33d54b4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7bf40b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7bf40b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d7bf40b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d7bf40b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831245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d831245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d7bf40b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d7bf40b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133d54b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133d54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docs.ray.io/en/latest/tune/getting-started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Analysis and Comparison of Deep Learning Techniques for Classification using CNNs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58675"/>
            <a:ext cx="34707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Yating Fang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Zeng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Vipul Gharde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Hickey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Tuning on Baseline Model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00" y="1048375"/>
            <a:ext cx="5884305" cy="20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827600" y="3235200"/>
            <a:ext cx="750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SGD performs poorly with a high learning rate (in this case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performs poorly with a high weight decay (0.1)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</a:t>
            </a:r>
            <a:r>
              <a:rPr lang="en"/>
              <a:t>Optimizer Tuning but on Previously Optimized Model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729450" y="1421300"/>
            <a:ext cx="76887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Previous </a:t>
            </a:r>
            <a:r>
              <a:rPr lang="en"/>
              <a:t>Accuracy: 0.7528								Current Accuracy: 0.7705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2048975"/>
            <a:ext cx="7122726" cy="250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/>
          <p:nvPr/>
        </p:nvCxnSpPr>
        <p:spPr>
          <a:xfrm>
            <a:off x="2994850" y="1578200"/>
            <a:ext cx="30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</a:t>
            </a:r>
            <a:r>
              <a:rPr lang="en"/>
              <a:t> Optimization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15200" y="1307850"/>
            <a:ext cx="7688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tried to apply some Bayesian optimization to find better learning rate and weight, it only improved a little, but if we compare the worst trials of Grid Search and Bayesian Optimization, </a:t>
            </a:r>
            <a:r>
              <a:rPr lang="en"/>
              <a:t>Bayesian</a:t>
            </a:r>
            <a:r>
              <a:rPr lang="en"/>
              <a:t> Optimization only tests high quality trials which is obviously more desirable 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540250" y="2025500"/>
            <a:ext cx="76887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Previous Accuracy: 0.7705								Current Accuracy: 0.7707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2736775" y="2204300"/>
            <a:ext cx="30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775" y="2599400"/>
            <a:ext cx="1413414" cy="21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250" y="2622048"/>
            <a:ext cx="1168075" cy="21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435150" y="3157500"/>
            <a:ext cx="187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Worst trials of Grid Search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712875" y="3231800"/>
            <a:ext cx="22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Worst trials of Bayesian Optimization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Much of the effort has been put in finding a better architecture, while the data augmentation technique back in 2012 remain largely the same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Idea: We experimented some newer data augmentation techniques such 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Mix-up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AutoAugmentation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machine learning to find best augmentation policy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one optimized for CIFAR-10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also used one optimized for ImageNet to test the idea of transfer learning but with augmentation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200" y="2509791"/>
            <a:ext cx="1935800" cy="12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6698500" y="2171550"/>
            <a:ext cx="23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 for Cutout: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- Cutout + Increase Data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4507550"/>
            <a:ext cx="6434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Visualization to show that Cutout works by encouraging the model to pay more attention to the context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30" y="1239300"/>
            <a:ext cx="3659559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9300"/>
            <a:ext cx="3808282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Augmentation: Initial Comparison</a:t>
            </a:r>
            <a:endParaRPr/>
          </a:p>
        </p:txBody>
      </p:sp>
      <p:graphicFrame>
        <p:nvGraphicFramePr>
          <p:cNvPr id="243" name="Google Shape;243;p27"/>
          <p:cNvGraphicFramePr/>
          <p:nvPr/>
        </p:nvGraphicFramePr>
        <p:xfrm>
          <a:off x="702525" y="12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{5BBD6EFD-3C53-4B55-89E0-1EBF66508909}</a:tableStyleId>
              </a:tblPr>
              <a:tblGrid>
                <a:gridCol w="1850450"/>
                <a:gridCol w="1948950"/>
              </a:tblGrid>
              <a:tr h="4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Baseline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ResNet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CIFAR10 AutoAugmentation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CIFAR10 AutoAugmentation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ImageNet AutoAugmentation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ImageNet AutoAugmentation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Cutout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Cut out + increase data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CIFAR10 AutoAugmentation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Mix-up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Mix-up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CIFAR10 AutoAugmentation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Cutout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ImageNet AutoAugmentation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ImageNet AutoAugmentation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Cutout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4" name="Google Shape;244;p27"/>
          <p:cNvCxnSpPr/>
          <p:nvPr/>
        </p:nvCxnSpPr>
        <p:spPr>
          <a:xfrm>
            <a:off x="323550" y="1996050"/>
            <a:ext cx="0" cy="206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7"/>
          <p:cNvSpPr txBox="1"/>
          <p:nvPr/>
        </p:nvSpPr>
        <p:spPr>
          <a:xfrm>
            <a:off x="0" y="1407300"/>
            <a:ext cx="6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0" y="4248600"/>
            <a:ext cx="6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worst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5210425" y="1679900"/>
            <a:ext cx="374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 data is better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AutoAugmentation best, even if it was optimized for ImageNet. Transfer learning for augmentation works :)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Mix-up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comparable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AutoAugmentation, showing its potential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Augmentation: Applied to Previously Optimized Model 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647688" y="2012500"/>
            <a:ext cx="768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CIFAR-10 AutoAugmentation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71150" y="3416175"/>
            <a:ext cx="89727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Previous</a:t>
            </a:r>
            <a:r>
              <a:rPr lang="en"/>
              <a:t> Accuracy: 0.7707</a:t>
            </a:r>
            <a:r>
              <a:rPr lang="en"/>
              <a:t>								Current and Final Accuracy: 0.78230</a:t>
            </a:r>
            <a:endParaRPr/>
          </a:p>
        </p:txBody>
      </p:sp>
      <p:cxnSp>
        <p:nvCxnSpPr>
          <p:cNvPr id="255" name="Google Shape;255;p28"/>
          <p:cNvCxnSpPr/>
          <p:nvPr/>
        </p:nvCxnSpPr>
        <p:spPr>
          <a:xfrm>
            <a:off x="2470975" y="3607250"/>
            <a:ext cx="30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Comparison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4729174" y="2012150"/>
            <a:ext cx="429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Final</a:t>
            </a:r>
            <a:r>
              <a:rPr lang="en" sz="700"/>
              <a:t> Model: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channel_1 = 32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channel_2 = 64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channel_3 = 128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kernel_size_1 = 3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kernel_size_2 = 5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kernel_size_3 = 7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pad_size_1 = 2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pad_size_2 = 3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pad_size_3 = 3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learning_rate = 0.015221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momentum = 0.900000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weight_decay = 0.001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Intermediate Fully Connected Layer = 1024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Optimizer = SGD with Nestorov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 Augmentation = CIFAR-10 AutoAugmentation</a:t>
            </a:r>
            <a:endParaRPr sz="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Final Validation Accuracy: 0.78230</a:t>
            </a:r>
            <a:endParaRPr b="1" sz="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/>
              <a:t>Final Test Accuracy: 0.7434</a:t>
            </a:r>
            <a:endParaRPr b="1" sz="700"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200825" y="2012150"/>
            <a:ext cx="459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Baseline Model: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channel_1 = 16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channel_2 = 32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channel_3 = 64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kernel_size_1 = 3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kernel_size_2 = 3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kernel_size_3 = 6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pad_size_1 = 2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pad_size_2 = 1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pad_size_3 = 1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learning_rate = 1e-2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momentum = 0.5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weight_decay = 1e-4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Intermediate Fully Connected Layer = None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Optimizer = SGD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 Augmentation = None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Baseline Validation Accuracy: 0.7157</a:t>
            </a:r>
            <a:endParaRPr b="1"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/>
              <a:t>Baseline Test Accuracy: 0.6507</a:t>
            </a:r>
            <a:endParaRPr b="1" sz="700"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625" y="1815535"/>
            <a:ext cx="2743199" cy="141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125" y="1817060"/>
            <a:ext cx="2743199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(Model Related)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general, moving from smaller to larger kernels worked better for subsequent convolutional layers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channel size almost always increased performance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the amount and size of fully connected layers had a minimal impact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 methods had a very large impact on performance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Optimal learning rates vary widely with different methods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AutoAugmentation optimized for CIFAR-10 + increase data is the best way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one optimized for ImageNet is runner up!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Tuning hyperparameters of a given architecture can lead to significant improvements, even without changing the number of layers of the architecture itself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(Process Related)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to test scales exponentially with increased hyperparameters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Solution: </a:t>
            </a:r>
            <a:r>
              <a:rPr lang="en">
                <a:solidFill>
                  <a:srgbClr val="FF0000"/>
                </a:solidFill>
              </a:rPr>
              <a:t>Experiment incrementally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tools such as </a:t>
            </a:r>
            <a:r>
              <a:rPr lang="en">
                <a:solidFill>
                  <a:srgbClr val="FF0000"/>
                </a:solidFill>
              </a:rPr>
              <a:t>Ray Tune</a:t>
            </a:r>
            <a:r>
              <a:rPr lang="en"/>
              <a:t> make testing parameters much simpler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advanced Hyper-parameter tuning algorithm such as </a:t>
            </a:r>
            <a:r>
              <a:rPr lang="en">
                <a:solidFill>
                  <a:srgbClr val="FF0000"/>
                </a:solidFill>
              </a:rPr>
              <a:t>Bayesian Optimization</a:t>
            </a:r>
            <a:r>
              <a:rPr lang="en"/>
              <a:t> that o</a:t>
            </a:r>
            <a:r>
              <a:rPr lang="en"/>
              <a:t>nly tries higher quality configurations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primarily examine 3 aspects of the CNN model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Layer specifications (kernel size, padding, etc.)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Optimizer (SGD, RMSProp, etc.)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augmentation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difficulty of building/optimizing custom architecture from scratch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Question: How changing different model aspects affect the performance?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https://www.cs.toronto.edu/~kriz/cifar.html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Ray Tune: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https://docs.ray.io/en/latest/tune/getting-started.html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5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CIFAR-10</a:t>
            </a:r>
            <a:r>
              <a:rPr lang="en" sz="1600"/>
              <a:t> [1]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60000 32x32 color images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 classes, with 6000 images per class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40000 training images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10000 validation images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10000 test images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838" y="1567550"/>
            <a:ext cx="2757488" cy="213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 standard baseline CNN model on the CIFAR-10 dataset</a:t>
            </a: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Individually </a:t>
            </a:r>
            <a:r>
              <a:rPr lang="en" sz="1500"/>
              <a:t>experiment</a:t>
            </a:r>
            <a:r>
              <a:rPr lang="en" sz="1500"/>
              <a:t> with different combinations of hyperparameters for each aspect of CNN</a:t>
            </a:r>
            <a:endParaRPr sz="1500"/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Ray Tune and Bayesian Optimization are used to </a:t>
            </a:r>
            <a:r>
              <a:rPr lang="en" sz="1500"/>
              <a:t>efficiently</a:t>
            </a:r>
            <a:r>
              <a:rPr lang="en" sz="1500"/>
              <a:t> train models with different hyperparameters</a:t>
            </a:r>
            <a:endParaRPr sz="1500"/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Compare validation accuracies of all the models </a:t>
            </a: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Combine the hyperparameters for each individual </a:t>
            </a:r>
            <a:r>
              <a:rPr lang="en" sz="1500"/>
              <a:t>experiment</a:t>
            </a:r>
            <a:r>
              <a:rPr lang="en" sz="1500"/>
              <a:t> and evaluate results on the test set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57225" y="1458350"/>
            <a:ext cx="5268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accuracy after 10 epochs: 0.7157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600" y="1932463"/>
            <a:ext cx="1860808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25" y="2108160"/>
            <a:ext cx="5120639" cy="263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Hyperparameter/Architecture Tuning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0350" y="1902650"/>
            <a:ext cx="821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Iteration: Adding multiple fully connected layers, adjusting kernel and pad size for all three convolutional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Baseline Accuracy: 0.7157									Current Accuracy: 0.7358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5" y="3023016"/>
            <a:ext cx="8365752" cy="15744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8"/>
          <p:cNvCxnSpPr/>
          <p:nvPr/>
        </p:nvCxnSpPr>
        <p:spPr>
          <a:xfrm>
            <a:off x="2910225" y="2692625"/>
            <a:ext cx="30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Hyperparameter/Architecture Tuning (Cont.)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0350" y="1902650"/>
            <a:ext cx="8214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r>
              <a:rPr lang="en"/>
              <a:t> Iteration: Tweaking channel sizes and intermediate fully connected layer 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Previous Accuracy: </a:t>
            </a:r>
            <a:r>
              <a:rPr lang="en"/>
              <a:t>0.7358</a:t>
            </a:r>
            <a:r>
              <a:rPr lang="en"/>
              <a:t>									Current Accuracy: </a:t>
            </a:r>
            <a:r>
              <a:rPr lang="en"/>
              <a:t>0.7528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00" y="2863475"/>
            <a:ext cx="5416949" cy="187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9"/>
          <p:cNvCxnSpPr/>
          <p:nvPr/>
        </p:nvCxnSpPr>
        <p:spPr>
          <a:xfrm>
            <a:off x="2910225" y="2435450"/>
            <a:ext cx="30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Tuning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441200"/>
            <a:ext cx="327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/>
              <a:t>Optimizers Tested:</a:t>
            </a:r>
            <a:endParaRPr sz="1408"/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Stochastic Gradient Descent (SGD)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Stochastic Gradient Descent with Nesterov Momentum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Adaptive Gradient Algorithm (Adagrad)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Root Mean Square Propagation (RMSprop)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Adam Optimizer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572000" y="1441200"/>
            <a:ext cx="382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Tuned (where applicable)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Momentum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Decay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Tuning on Baseline Model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688425" y="1148675"/>
            <a:ext cx="7688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Accuracy: 0.7157								Highest Validation Accuracy: 0.7327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36813"/>
            <a:ext cx="6347869" cy="21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37400" y="3912325"/>
            <a:ext cx="82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optimizer for baseline architecture: Adagrad with a 0.01 learning rate and 0.01 weight decay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627088" y="4312525"/>
            <a:ext cx="7688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 of this optimizer on Test s</a:t>
            </a:r>
            <a:r>
              <a:rPr lang="en"/>
              <a:t>et: 0.6589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