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8cPnuwPdb3IiFFHLl/7WW2UMM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f48742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f48742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f487427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f487427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f487427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f487427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00"/>
              <a:t>Bullseye: A </a:t>
            </a:r>
            <a:r>
              <a:rPr b="1" lang="en" sz="2700"/>
              <a:t>Stock Market Visualization and Prediction Service</a:t>
            </a:r>
            <a:endParaRPr b="1" sz="27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Vipul Gharde (vig4)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Bullseye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web application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Yahoo Finance API (yfinance)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visualizations on historical stock data using Plotly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Stock Predictions for next working day via LSTM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 investors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schools and academic researchers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Traders and portfolio managers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Pandas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Plotly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Scikit-Learn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Keras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Frameworks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Django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Bootstrap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Yahoo Finance API (yfinance)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historical stock data into training and validation data (80-20)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5-year Apple Historical Close data from 2018-01-01 to 2023-01-01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models on the training data and evaluate on the validation data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Train for 1 epoch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Pick model that performs the best on validation data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487427ac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65" name="Google Shape;165;g23f487427ac_0_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Input: </a:t>
            </a:r>
            <a:r>
              <a:rPr b="1" lang="en"/>
              <a:t>60 days historical stock data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input data with </a:t>
            </a:r>
            <a:r>
              <a:rPr b="1" lang="en"/>
              <a:t>StandardScaler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Optimizer: </a:t>
            </a:r>
            <a:r>
              <a:rPr b="1" lang="en"/>
              <a:t>adam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Loss: </a:t>
            </a:r>
            <a:r>
              <a:rPr b="1" lang="en"/>
              <a:t>mean_squared_error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6" name="Google Shape;166;g23f487427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89" y="1450382"/>
            <a:ext cx="2465222" cy="314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f487427ac_0_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72" name="Google Shape;172;g23f487427ac_0_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Loss: </a:t>
            </a:r>
            <a:r>
              <a:rPr b="1" lang="en"/>
              <a:t>0.0153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</a:t>
            </a:r>
            <a:r>
              <a:rPr lang="en" sz="1300"/>
              <a:t>RMSE: </a:t>
            </a:r>
            <a:r>
              <a:rPr b="1" lang="en" sz="1300"/>
              <a:t>5.34</a:t>
            </a:r>
            <a:endParaRPr b="1"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Validation </a:t>
            </a:r>
            <a:r>
              <a:rPr lang="en" sz="1300"/>
              <a:t>R</a:t>
            </a:r>
            <a:r>
              <a:rPr baseline="30000" lang="en" sz="1300"/>
              <a:t>2</a:t>
            </a:r>
            <a:r>
              <a:rPr lang="en" sz="1300"/>
              <a:t>: </a:t>
            </a:r>
            <a:r>
              <a:rPr b="1" lang="en" sz="1300"/>
              <a:t>0.71</a:t>
            </a:r>
            <a:endParaRPr sz="1300"/>
          </a:p>
        </p:txBody>
      </p:sp>
      <p:pic>
        <p:nvPicPr>
          <p:cNvPr id="173" name="Google Shape;173;g23f487427a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189" y="1450382"/>
            <a:ext cx="2465222" cy="314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f487427ac_0_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g23f487427ac_0_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 Ran Aroussi. (2021). yfinance: Yahoo! Finance market data downloader. Available at: https://pypi.org/project/yfinance/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 Django. (n.d.). The web framework for perfectionists with deadlines. Retrieved from https://www.djangoproject.com/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 Plotly. (n.d.). Collaborative data science. Retrieved from https://plotly.com/python/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 Lipton, Z. C., Kale, D. C., &amp; Elkan, C. (2015). Learning to diagnose with LSTM recurrent neural networks. arXiv preprint arXiv:1511.03677.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 Zhang, X., &amp; Lai, K. K. (2018). Stock price prediction using LSTM, RNN and CNN-sliding window model. Journal of Physics: Conference Series, 1036(1), 012014.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