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9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7" r:id="rId6"/>
    <p:sldId id="298" r:id="rId7"/>
    <p:sldId id="299" r:id="rId8"/>
    <p:sldId id="301" r:id="rId9"/>
    <p:sldId id="300" r:id="rId10"/>
    <p:sldId id="302" r:id="rId11"/>
    <p:sldId id="304" r:id="rId12"/>
    <p:sldId id="303" r:id="rId13"/>
    <p:sldId id="3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388" autoAdjust="0"/>
  </p:normalViewPr>
  <p:slideViewPr>
    <p:cSldViewPr snapToGrid="0" showGuides="1">
      <p:cViewPr varScale="1">
        <p:scale>
          <a:sx n="69" d="100"/>
          <a:sy n="69" d="100"/>
        </p:scale>
        <p:origin x="768" y="7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8B845D-8F05-4F56-AF66-AD95AB3884C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EC199-F92F-4A83-B456-9D8B95425111}">
      <dgm:prSet custT="1"/>
      <dgm:spPr/>
      <dgm:t>
        <a:bodyPr/>
        <a:lstStyle/>
        <a:p>
          <a:pPr rtl="0"/>
          <a:r>
            <a:rPr lang="en-US" sz="24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Collaborative Filtering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11A573-799E-49BD-822A-1572D32561D9}" type="parTrans" cxnId="{142765E5-094C-4BB7-9908-B7A037963C2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92E08E-57A3-4C03-B1BA-BCB903B63E53}" type="sibTrans" cxnId="{142765E5-094C-4BB7-9908-B7A037963C2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304C63-1E55-4F91-90A0-E97D797ECCA8}">
      <dgm:prSet custT="1"/>
      <dgm:spPr/>
      <dgm:t>
        <a:bodyPr/>
        <a:lstStyle/>
        <a:p>
          <a:pPr rtl="0"/>
          <a:r>
            <a:rPr lang="en-US" sz="2200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Relies on user behavior and preferences to recommend items.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2E1D5F-4750-4B18-9AFB-4B48875CC378}" type="parTrans" cxnId="{CD87D422-6EE1-4A98-96FC-AE0FC7B468E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8A1EB4-562C-4A86-B866-301B1FD2A2C2}" type="sibTrans" cxnId="{CD87D422-6EE1-4A98-96FC-AE0FC7B468E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C5DDFD-A322-4300-9DBF-2B6F0DC26B62}">
      <dgm:prSet custT="1"/>
      <dgm:spPr/>
      <dgm:t>
        <a:bodyPr/>
        <a:lstStyle/>
        <a:p>
          <a:pPr rtl="0"/>
          <a:r>
            <a:rPr lang="en-US" sz="22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</a:t>
          </a:r>
          <a:r>
            <a:rPr lang="en-US" sz="2200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Discover new content based on similar users.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C6621B-1DE2-4037-9688-61F62762DBA5}" type="parTrans" cxnId="{283FA941-6163-4337-847A-D20DF0CD22A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F37DB0-8C7D-43CB-994B-1F893CF91B81}" type="sibTrans" cxnId="{283FA941-6163-4337-847A-D20DF0CD22A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13D486-F0B4-4A2B-83D4-4A2437634908}">
      <dgm:prSet custT="1"/>
      <dgm:spPr/>
      <dgm:t>
        <a:bodyPr/>
        <a:lstStyle/>
        <a:p>
          <a:pPr rtl="0"/>
          <a:r>
            <a:rPr lang="en-US" sz="22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</a:t>
          </a:r>
          <a:r>
            <a:rPr lang="en-US" sz="2200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Struggles with new users/items (cold start problem).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F05E07-F5B5-4814-A539-A0AD02DEE80B}" type="parTrans" cxnId="{2218589B-81E4-4F08-BFA1-4D6A3A2816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53F86C-FE56-4877-AF02-13383C4DEB24}" type="sibTrans" cxnId="{2218589B-81E4-4F08-BFA1-4D6A3A2816F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F1E7A3-4E84-42A9-B61A-A9A8773D2815}">
      <dgm:prSet custT="1"/>
      <dgm:spPr/>
      <dgm:t>
        <a:bodyPr/>
        <a:lstStyle/>
        <a:p>
          <a:pPr rtl="0"/>
          <a:r>
            <a:rPr lang="en-US" sz="24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Content-Based Filtering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0CC6E7-5E71-4FB1-B2E2-0350454ED329}" type="parTrans" cxnId="{7ED80005-6E5A-453A-9511-69AC5E32B5D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F6A471-95A8-4CE0-B391-E2F4D8935DD0}" type="sibTrans" cxnId="{7ED80005-6E5A-453A-9511-69AC5E32B5D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9789C0-4E51-4F33-B6BD-FBF7C51082E7}">
      <dgm:prSet/>
      <dgm:spPr/>
      <dgm:t>
        <a:bodyPr/>
        <a:lstStyle/>
        <a:p>
          <a:pPr rtl="0"/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Recommends similar items based on content attributes (e.g., genres, themes).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BC6A11-519B-4BC9-BEA4-B7A8011C3BDA}" type="parTrans" cxnId="{598A4187-A9E8-4C25-808D-20DD3A303D7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6E9433-7346-43B6-8034-1D22D6A92C3E}" type="sibTrans" cxnId="{598A4187-A9E8-4C25-808D-20DD3A303D7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7DAAFF-34DA-4C5C-ABB3-598C64BA0360}">
      <dgm:prSet/>
      <dgm:spPr/>
      <dgm:t>
        <a:bodyPr/>
        <a:lstStyle/>
        <a:p>
          <a:pPr rtl="0"/>
          <a:r>
            <a:rPr lang="en-US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</a:t>
          </a:r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Personalized recommendations based on past preferences.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BBF680-7BD5-46CD-84E4-5F7C5232209E}" type="parTrans" cxnId="{D69E1529-58AB-4AFF-BDFE-2277DA94BD9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6F7529-177F-44D5-9F9F-B036759A444F}" type="sibTrans" cxnId="{D69E1529-58AB-4AFF-BDFE-2277DA94BD9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EFE7C6-E76B-43B4-B932-7C5DCC10999F}">
      <dgm:prSet custT="1"/>
      <dgm:spPr/>
      <dgm:t>
        <a:bodyPr/>
        <a:lstStyle/>
        <a:p>
          <a:pPr rtl="0"/>
          <a:r>
            <a:rPr lang="en-US" sz="24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Hybrid Models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D4636C-7B80-47AF-966A-C67A99B6C373}" type="parTrans" cxnId="{9C54FD21-3D08-4EA7-BCFF-E2957A55243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28F7A7-3F6A-42FB-ABCB-872DD829D00F}" type="sibTrans" cxnId="{9C54FD21-3D08-4EA7-BCFF-E2957A55243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08996C-09D8-4DEF-994C-476B1426DE27}">
      <dgm:prSet/>
      <dgm:spPr/>
      <dgm:t>
        <a:bodyPr/>
        <a:lstStyle/>
        <a:p>
          <a:pPr rtl="0"/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Combines both collaborative and content-based filtering to enhance recommendations.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6C3C7D-6EE0-4B9B-BA5A-FB55CDBF14C3}" type="parTrans" cxnId="{8693521C-2C52-49E5-9FE3-89EB0212398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1BEC0F-335C-4431-B203-47AA7617947A}" type="sibTrans" cxnId="{8693521C-2C52-49E5-9FE3-89EB0212398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A87268-C43C-4D7E-B530-B8FB41DE604D}">
      <dgm:prSet/>
      <dgm:spPr/>
      <dgm:t>
        <a:bodyPr/>
        <a:lstStyle/>
        <a:p>
          <a:pPr rtl="0"/>
          <a:r>
            <a:rPr lang="en-US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</a:t>
          </a:r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Offers a balance of relevance and variety.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E54EC9-3245-4F91-BAAB-B6F191A863EB}" type="parTrans" cxnId="{5FB81C21-8456-4496-A917-4BBF075C713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F7A56E-8341-4D72-99C3-229F17ACB380}" type="sibTrans" cxnId="{5FB81C21-8456-4496-A917-4BBF075C713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376686-25E3-44CD-AB10-582F6AC4082F}">
      <dgm:prSet/>
      <dgm:spPr/>
      <dgm:t>
        <a:bodyPr/>
        <a:lstStyle/>
        <a:p>
          <a:pPr rtl="0"/>
          <a:r>
            <a:rPr lang="en-US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</a:t>
          </a:r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Increased complexity in combining multiple methods.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A983E1-C63B-474D-8CF8-FD729D5E4C69}" type="parTrans" cxnId="{F8AB545F-F92E-4C00-8F80-EA843DA8005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C0D3EC-E847-43C5-977B-2286E5B5331F}" type="sibTrans" cxnId="{F8AB545F-F92E-4C00-8F80-EA843DA8005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379114-1A07-4BB4-AFBE-6A217D32F28B}">
      <dgm:prSet custT="1"/>
      <dgm:spPr/>
      <dgm:t>
        <a:bodyPr/>
        <a:lstStyle/>
        <a:p>
          <a:pPr rtl="0"/>
          <a:r>
            <a:rPr lang="en-US" sz="24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Genre Diversity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0FEB02-0F11-4114-AEF2-CAFAA02CD340}" type="parTrans" cxnId="{ECC33552-B3AE-4625-B83A-5796E3D4861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576DDF-D1A6-470C-B932-8023E541106A}" type="sibTrans" cxnId="{ECC33552-B3AE-4625-B83A-5796E3D4861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226F31-26F3-4798-BE61-60026F3DF981}">
      <dgm:prSet/>
      <dgm:spPr/>
      <dgm:t>
        <a:bodyPr/>
        <a:lstStyle/>
        <a:p>
          <a:pPr rtl="0"/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Most systems neglect genre diversity, which can lead to repetitive recommendations.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557C83-C72F-4C1C-BE05-FFD005917C4B}" type="parTrans" cxnId="{D708770B-BB0F-4B8D-8FB5-43F5042518C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4EFD36-ABF1-4BCB-B5B3-D8554FDE2CD4}" type="sibTrans" cxnId="{D708770B-BB0F-4B8D-8FB5-43F5042518C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5CD2F5-C61C-4101-91EF-22DAA5B6419B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Genre diversity is often underexplored, limiting user exploration and satisfaction.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6DE683-5843-4906-BDC4-CF50B2FD5267}" type="parTrans" cxnId="{2CFD5555-1311-4B90-981C-FF1D60BD7630}">
      <dgm:prSet/>
      <dgm:spPr/>
      <dgm:t>
        <a:bodyPr/>
        <a:lstStyle/>
        <a:p>
          <a:endParaRPr lang="en-US"/>
        </a:p>
      </dgm:t>
    </dgm:pt>
    <dgm:pt modelId="{3593B4F7-6F6E-4B11-A87B-7668010A6E2A}" type="sibTrans" cxnId="{2CFD5555-1311-4B90-981C-FF1D60BD7630}">
      <dgm:prSet/>
      <dgm:spPr/>
      <dgm:t>
        <a:bodyPr/>
        <a:lstStyle/>
        <a:p>
          <a:endParaRPr lang="en-US"/>
        </a:p>
      </dgm:t>
    </dgm:pt>
    <dgm:pt modelId="{BB04EC68-01D0-4D68-9032-FF3A38EDED20}">
      <dgm:prSet/>
      <dgm:spPr/>
      <dgm:t>
        <a:bodyPr/>
        <a:lstStyle/>
        <a:p>
          <a:pPr rtl="0"/>
          <a:r>
            <a:rPr lang="en-US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</a:t>
          </a:r>
          <a:r>
            <a:rPr lang="en-US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Limited novelty, over-recommends familiar content.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38C52E-391E-4F02-B65A-9C0FD1813D26}" type="sibTrans" cxnId="{4A2475D4-A447-4387-AD8D-1E964CB463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5376EAE-9A0E-44ED-85BC-9394DB7D47BA}" type="parTrans" cxnId="{4A2475D4-A447-4387-AD8D-1E964CB463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2E94AA-5902-4C3A-BD25-AED034764C5E}" type="pres">
      <dgm:prSet presAssocID="{128B845D-8F05-4F56-AF66-AD95AB3884C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8A6E56-7097-4BA6-8B53-D409B0AEE209}" type="pres">
      <dgm:prSet presAssocID="{563EC199-F92F-4A83-B456-9D8B95425111}" presName="composite" presStyleCnt="0"/>
      <dgm:spPr/>
    </dgm:pt>
    <dgm:pt modelId="{31D79C27-D23C-49EC-B4B8-AF8DA82A3512}" type="pres">
      <dgm:prSet presAssocID="{563EC199-F92F-4A83-B456-9D8B9542511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53A6BA-E9EA-4880-B5E6-75FA4D7EC2AB}" type="pres">
      <dgm:prSet presAssocID="{563EC199-F92F-4A83-B456-9D8B95425111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AB43D-74FE-4771-8A33-BD835649C66C}" type="pres">
      <dgm:prSet presAssocID="{8E92E08E-57A3-4C03-B1BA-BCB903B63E53}" presName="space" presStyleCnt="0"/>
      <dgm:spPr/>
    </dgm:pt>
    <dgm:pt modelId="{8833A3B0-F70D-49A5-B47F-1500846EB053}" type="pres">
      <dgm:prSet presAssocID="{02F1E7A3-4E84-42A9-B61A-A9A8773D2815}" presName="composite" presStyleCnt="0"/>
      <dgm:spPr/>
    </dgm:pt>
    <dgm:pt modelId="{0F8F1287-A815-461F-BCF8-26C3D01520AC}" type="pres">
      <dgm:prSet presAssocID="{02F1E7A3-4E84-42A9-B61A-A9A8773D281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76600-2055-4D61-94FC-39E21F9817EE}" type="pres">
      <dgm:prSet presAssocID="{02F1E7A3-4E84-42A9-B61A-A9A8773D281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BD026-B27C-403B-A32C-06CC2B4592DD}" type="pres">
      <dgm:prSet presAssocID="{24F6A471-95A8-4CE0-B391-E2F4D8935DD0}" presName="space" presStyleCnt="0"/>
      <dgm:spPr/>
    </dgm:pt>
    <dgm:pt modelId="{246AAE8C-1720-4C0D-B764-40C12F3C555A}" type="pres">
      <dgm:prSet presAssocID="{63EFE7C6-E76B-43B4-B932-7C5DCC10999F}" presName="composite" presStyleCnt="0"/>
      <dgm:spPr/>
    </dgm:pt>
    <dgm:pt modelId="{19EF9926-95A0-4C47-9588-38F172A277A3}" type="pres">
      <dgm:prSet presAssocID="{63EFE7C6-E76B-43B4-B932-7C5DCC10999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7E549-F251-41BA-A2E4-665841ADC702}" type="pres">
      <dgm:prSet presAssocID="{63EFE7C6-E76B-43B4-B932-7C5DCC10999F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4D8A02-5124-4CCD-82B8-EF7125DBF5A8}" type="pres">
      <dgm:prSet presAssocID="{9528F7A7-3F6A-42FB-ABCB-872DD829D00F}" presName="space" presStyleCnt="0"/>
      <dgm:spPr/>
    </dgm:pt>
    <dgm:pt modelId="{D1911CBC-55EF-4B2B-9D1A-C706B636371E}" type="pres">
      <dgm:prSet presAssocID="{50379114-1A07-4BB4-AFBE-6A217D32F28B}" presName="composite" presStyleCnt="0"/>
      <dgm:spPr/>
    </dgm:pt>
    <dgm:pt modelId="{61C9E732-4DA2-42CB-8D5D-8E03B9F4AF45}" type="pres">
      <dgm:prSet presAssocID="{50379114-1A07-4BB4-AFBE-6A217D32F28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87C96-3872-4078-BAC2-DB5220E44994}" type="pres">
      <dgm:prSet presAssocID="{50379114-1A07-4BB4-AFBE-6A217D32F28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90B28D-C2A0-4341-B87A-490D277EADB4}" type="presOf" srcId="{9A226F31-26F3-4798-BE61-60026F3DF981}" destId="{8D187C96-3872-4078-BAC2-DB5220E44994}" srcOrd="0" destOrd="0" presId="urn:microsoft.com/office/officeart/2005/8/layout/hList1"/>
    <dgm:cxn modelId="{F8AB545F-F92E-4C00-8F80-EA843DA80050}" srcId="{63EFE7C6-E76B-43B4-B932-7C5DCC10999F}" destId="{EF376686-25E3-44CD-AB10-582F6AC4082F}" srcOrd="2" destOrd="0" parTransId="{4DA983E1-C63B-474D-8CF8-FD729D5E4C69}" sibTransId="{0FC0D3EC-E847-43C5-977B-2286E5B5331F}"/>
    <dgm:cxn modelId="{D802AA6D-A872-4DB4-9D03-A866396B86C3}" type="presOf" srcId="{995CD2F5-C61C-4101-91EF-22DAA5B6419B}" destId="{8D187C96-3872-4078-BAC2-DB5220E44994}" srcOrd="0" destOrd="1" presId="urn:microsoft.com/office/officeart/2005/8/layout/hList1"/>
    <dgm:cxn modelId="{CD87D422-6EE1-4A98-96FC-AE0FC7B468EF}" srcId="{563EC199-F92F-4A83-B456-9D8B95425111}" destId="{B2304C63-1E55-4F91-90A0-E97D797ECCA8}" srcOrd="0" destOrd="0" parTransId="{132E1D5F-4750-4B18-9AFB-4B48875CC378}" sibTransId="{C28A1EB4-562C-4A86-B866-301B1FD2A2C2}"/>
    <dgm:cxn modelId="{E5DB2BC1-1DAD-49EF-B5BD-08630270AEFD}" type="presOf" srcId="{C27DAAFF-34DA-4C5C-ABB3-598C64BA0360}" destId="{FBF76600-2055-4D61-94FC-39E21F9817EE}" srcOrd="0" destOrd="1" presId="urn:microsoft.com/office/officeart/2005/8/layout/hList1"/>
    <dgm:cxn modelId="{877AFD20-A6DD-485D-98CF-EA995FC67B9B}" type="presOf" srcId="{FD08996C-09D8-4DEF-994C-476B1426DE27}" destId="{2567E549-F251-41BA-A2E4-665841ADC702}" srcOrd="0" destOrd="0" presId="urn:microsoft.com/office/officeart/2005/8/layout/hList1"/>
    <dgm:cxn modelId="{4C6A6DFB-E0D7-48C6-B67E-E529D0951991}" type="presOf" srcId="{50379114-1A07-4BB4-AFBE-6A217D32F28B}" destId="{61C9E732-4DA2-42CB-8D5D-8E03B9F4AF45}" srcOrd="0" destOrd="0" presId="urn:microsoft.com/office/officeart/2005/8/layout/hList1"/>
    <dgm:cxn modelId="{7ED80005-6E5A-453A-9511-69AC5E32B5D2}" srcId="{128B845D-8F05-4F56-AF66-AD95AB3884C0}" destId="{02F1E7A3-4E84-42A9-B61A-A9A8773D2815}" srcOrd="1" destOrd="0" parTransId="{480CC6E7-5E71-4FB1-B2E2-0350454ED329}" sibTransId="{24F6A471-95A8-4CE0-B391-E2F4D8935DD0}"/>
    <dgm:cxn modelId="{10C70649-110D-4BCF-AAAF-4758F2DFAFD6}" type="presOf" srcId="{9A13D486-F0B4-4A2B-83D4-4A2437634908}" destId="{D253A6BA-E9EA-4880-B5E6-75FA4D7EC2AB}" srcOrd="0" destOrd="2" presId="urn:microsoft.com/office/officeart/2005/8/layout/hList1"/>
    <dgm:cxn modelId="{FEADB2B7-B54A-4355-A295-E3D67DF25848}" type="presOf" srcId="{02F1E7A3-4E84-42A9-B61A-A9A8773D2815}" destId="{0F8F1287-A815-461F-BCF8-26C3D01520AC}" srcOrd="0" destOrd="0" presId="urn:microsoft.com/office/officeart/2005/8/layout/hList1"/>
    <dgm:cxn modelId="{D708770B-BB0F-4B8D-8FB5-43F5042518C8}" srcId="{50379114-1A07-4BB4-AFBE-6A217D32F28B}" destId="{9A226F31-26F3-4798-BE61-60026F3DF981}" srcOrd="0" destOrd="0" parTransId="{17557C83-C72F-4C1C-BE05-FFD005917C4B}" sibTransId="{8E4EFD36-ABF1-4BCB-B5B3-D8554FDE2CD4}"/>
    <dgm:cxn modelId="{2218589B-81E4-4F08-BFA1-4D6A3A2816F6}" srcId="{563EC199-F92F-4A83-B456-9D8B95425111}" destId="{9A13D486-F0B4-4A2B-83D4-4A2437634908}" srcOrd="2" destOrd="0" parTransId="{85F05E07-F5B5-4814-A539-A0AD02DEE80B}" sibTransId="{9553F86C-FE56-4877-AF02-13383C4DEB24}"/>
    <dgm:cxn modelId="{ECC33552-B3AE-4625-B83A-5796E3D48619}" srcId="{128B845D-8F05-4F56-AF66-AD95AB3884C0}" destId="{50379114-1A07-4BB4-AFBE-6A217D32F28B}" srcOrd="3" destOrd="0" parTransId="{D90FEB02-0F11-4114-AEF2-CAFAA02CD340}" sibTransId="{CF576DDF-D1A6-470C-B932-8023E541106A}"/>
    <dgm:cxn modelId="{EEE6D7D2-C016-401A-A386-4E1636DAB541}" type="presOf" srcId="{DAC5DDFD-A322-4300-9DBF-2B6F0DC26B62}" destId="{D253A6BA-E9EA-4880-B5E6-75FA4D7EC2AB}" srcOrd="0" destOrd="1" presId="urn:microsoft.com/office/officeart/2005/8/layout/hList1"/>
    <dgm:cxn modelId="{2CFD5555-1311-4B90-981C-FF1D60BD7630}" srcId="{50379114-1A07-4BB4-AFBE-6A217D32F28B}" destId="{995CD2F5-C61C-4101-91EF-22DAA5B6419B}" srcOrd="1" destOrd="0" parTransId="{D86DE683-5843-4906-BDC4-CF50B2FD5267}" sibTransId="{3593B4F7-6F6E-4B11-A87B-7668010A6E2A}"/>
    <dgm:cxn modelId="{142765E5-094C-4BB7-9908-B7A037963C2B}" srcId="{128B845D-8F05-4F56-AF66-AD95AB3884C0}" destId="{563EC199-F92F-4A83-B456-9D8B95425111}" srcOrd="0" destOrd="0" parTransId="{EB11A573-799E-49BD-822A-1572D32561D9}" sibTransId="{8E92E08E-57A3-4C03-B1BA-BCB903B63E53}"/>
    <dgm:cxn modelId="{FB07C610-C9AA-4EB1-A1C6-A5C062B04F5B}" type="presOf" srcId="{563EC199-F92F-4A83-B456-9D8B95425111}" destId="{31D79C27-D23C-49EC-B4B8-AF8DA82A3512}" srcOrd="0" destOrd="0" presId="urn:microsoft.com/office/officeart/2005/8/layout/hList1"/>
    <dgm:cxn modelId="{169CD8E0-0348-4AAE-8513-2BC6771672A9}" type="presOf" srcId="{EF376686-25E3-44CD-AB10-582F6AC4082F}" destId="{2567E549-F251-41BA-A2E4-665841ADC702}" srcOrd="0" destOrd="2" presId="urn:microsoft.com/office/officeart/2005/8/layout/hList1"/>
    <dgm:cxn modelId="{9BD0A673-425A-47FD-91A1-E0221E9AE25F}" type="presOf" srcId="{63EFE7C6-E76B-43B4-B932-7C5DCC10999F}" destId="{19EF9926-95A0-4C47-9588-38F172A277A3}" srcOrd="0" destOrd="0" presId="urn:microsoft.com/office/officeart/2005/8/layout/hList1"/>
    <dgm:cxn modelId="{C3E7A339-392E-4DF3-A350-FAE1F5ED6D67}" type="presOf" srcId="{128B845D-8F05-4F56-AF66-AD95AB3884C0}" destId="{D92E94AA-5902-4C3A-BD25-AED034764C5E}" srcOrd="0" destOrd="0" presId="urn:microsoft.com/office/officeart/2005/8/layout/hList1"/>
    <dgm:cxn modelId="{2969FF9E-F829-44B3-B268-9EA70B68DF0A}" type="presOf" srcId="{BB04EC68-01D0-4D68-9032-FF3A38EDED20}" destId="{FBF76600-2055-4D61-94FC-39E21F9817EE}" srcOrd="0" destOrd="2" presId="urn:microsoft.com/office/officeart/2005/8/layout/hList1"/>
    <dgm:cxn modelId="{283FA941-6163-4337-847A-D20DF0CD22A7}" srcId="{563EC199-F92F-4A83-B456-9D8B95425111}" destId="{DAC5DDFD-A322-4300-9DBF-2B6F0DC26B62}" srcOrd="1" destOrd="0" parTransId="{18C6621B-1DE2-4037-9688-61F62762DBA5}" sibTransId="{4BF37DB0-8C7D-43CB-994B-1F893CF91B81}"/>
    <dgm:cxn modelId="{9C54FD21-3D08-4EA7-BCFF-E2957A55243C}" srcId="{128B845D-8F05-4F56-AF66-AD95AB3884C0}" destId="{63EFE7C6-E76B-43B4-B932-7C5DCC10999F}" srcOrd="2" destOrd="0" parTransId="{B5D4636C-7B80-47AF-966A-C67A99B6C373}" sibTransId="{9528F7A7-3F6A-42FB-ABCB-872DD829D00F}"/>
    <dgm:cxn modelId="{8693521C-2C52-49E5-9FE3-89EB0212398F}" srcId="{63EFE7C6-E76B-43B4-B932-7C5DCC10999F}" destId="{FD08996C-09D8-4DEF-994C-476B1426DE27}" srcOrd="0" destOrd="0" parTransId="{B06C3C7D-6EE0-4B9B-BA5A-FB55CDBF14C3}" sibTransId="{811BEC0F-335C-4431-B203-47AA7617947A}"/>
    <dgm:cxn modelId="{C779CF7A-1207-4A65-845F-673337446B6F}" type="presOf" srcId="{FB9789C0-4E51-4F33-B6BD-FBF7C51082E7}" destId="{FBF76600-2055-4D61-94FC-39E21F9817EE}" srcOrd="0" destOrd="0" presId="urn:microsoft.com/office/officeart/2005/8/layout/hList1"/>
    <dgm:cxn modelId="{D69E1529-58AB-4AFF-BDFE-2277DA94BD98}" srcId="{02F1E7A3-4E84-42A9-B61A-A9A8773D2815}" destId="{C27DAAFF-34DA-4C5C-ABB3-598C64BA0360}" srcOrd="1" destOrd="0" parTransId="{FBBBF680-7BD5-46CD-84E4-5F7C5232209E}" sibTransId="{CE6F7529-177F-44D5-9F9F-B036759A444F}"/>
    <dgm:cxn modelId="{598A4187-A9E8-4C25-808D-20DD3A303D7A}" srcId="{02F1E7A3-4E84-42A9-B61A-A9A8773D2815}" destId="{FB9789C0-4E51-4F33-B6BD-FBF7C51082E7}" srcOrd="0" destOrd="0" parTransId="{BEBC6A11-519B-4BC9-BEA4-B7A8011C3BDA}" sibTransId="{C46E9433-7346-43B6-8034-1D22D6A92C3E}"/>
    <dgm:cxn modelId="{5FB81C21-8456-4496-A917-4BBF075C7135}" srcId="{63EFE7C6-E76B-43B4-B932-7C5DCC10999F}" destId="{4AA87268-C43C-4D7E-B530-B8FB41DE604D}" srcOrd="1" destOrd="0" parTransId="{F7E54EC9-3245-4F91-BAAB-B6F191A863EB}" sibTransId="{60F7A56E-8341-4D72-99C3-229F17ACB380}"/>
    <dgm:cxn modelId="{4A2475D4-A447-4387-AD8D-1E964CB463F0}" srcId="{02F1E7A3-4E84-42A9-B61A-A9A8773D2815}" destId="{BB04EC68-01D0-4D68-9032-FF3A38EDED20}" srcOrd="2" destOrd="0" parTransId="{45376EAE-9A0E-44ED-85BC-9394DB7D47BA}" sibTransId="{9038C52E-391E-4F02-B65A-9C0FD1813D26}"/>
    <dgm:cxn modelId="{69244B95-07AF-430C-94F0-F6F1F933A045}" type="presOf" srcId="{4AA87268-C43C-4D7E-B530-B8FB41DE604D}" destId="{2567E549-F251-41BA-A2E4-665841ADC702}" srcOrd="0" destOrd="1" presId="urn:microsoft.com/office/officeart/2005/8/layout/hList1"/>
    <dgm:cxn modelId="{632FF4E8-685D-4042-AC3E-22DDDBABB6B5}" type="presOf" srcId="{B2304C63-1E55-4F91-90A0-E97D797ECCA8}" destId="{D253A6BA-E9EA-4880-B5E6-75FA4D7EC2AB}" srcOrd="0" destOrd="0" presId="urn:microsoft.com/office/officeart/2005/8/layout/hList1"/>
    <dgm:cxn modelId="{9B3CA2B1-FFC7-4DB6-BE39-6BEB42158B68}" type="presParOf" srcId="{D92E94AA-5902-4C3A-BD25-AED034764C5E}" destId="{488A6E56-7097-4BA6-8B53-D409B0AEE209}" srcOrd="0" destOrd="0" presId="urn:microsoft.com/office/officeart/2005/8/layout/hList1"/>
    <dgm:cxn modelId="{5F104E9B-FF4B-4735-8FCF-AE21EEAF083F}" type="presParOf" srcId="{488A6E56-7097-4BA6-8B53-D409B0AEE209}" destId="{31D79C27-D23C-49EC-B4B8-AF8DA82A3512}" srcOrd="0" destOrd="0" presId="urn:microsoft.com/office/officeart/2005/8/layout/hList1"/>
    <dgm:cxn modelId="{E13E36BF-0D3B-41FD-9926-50A1E4BC4892}" type="presParOf" srcId="{488A6E56-7097-4BA6-8B53-D409B0AEE209}" destId="{D253A6BA-E9EA-4880-B5E6-75FA4D7EC2AB}" srcOrd="1" destOrd="0" presId="urn:microsoft.com/office/officeart/2005/8/layout/hList1"/>
    <dgm:cxn modelId="{7692A850-2DAB-4204-A81B-9A9FD240FDC8}" type="presParOf" srcId="{D92E94AA-5902-4C3A-BD25-AED034764C5E}" destId="{4ACAB43D-74FE-4771-8A33-BD835649C66C}" srcOrd="1" destOrd="0" presId="urn:microsoft.com/office/officeart/2005/8/layout/hList1"/>
    <dgm:cxn modelId="{D933316B-E6F1-49F2-B875-6F0785BC9440}" type="presParOf" srcId="{D92E94AA-5902-4C3A-BD25-AED034764C5E}" destId="{8833A3B0-F70D-49A5-B47F-1500846EB053}" srcOrd="2" destOrd="0" presId="urn:microsoft.com/office/officeart/2005/8/layout/hList1"/>
    <dgm:cxn modelId="{FF3E1825-36E5-40F5-99CD-66960827072D}" type="presParOf" srcId="{8833A3B0-F70D-49A5-B47F-1500846EB053}" destId="{0F8F1287-A815-461F-BCF8-26C3D01520AC}" srcOrd="0" destOrd="0" presId="urn:microsoft.com/office/officeart/2005/8/layout/hList1"/>
    <dgm:cxn modelId="{FC24CF63-D0D5-4348-A6DB-5F45B3C1CC22}" type="presParOf" srcId="{8833A3B0-F70D-49A5-B47F-1500846EB053}" destId="{FBF76600-2055-4D61-94FC-39E21F9817EE}" srcOrd="1" destOrd="0" presId="urn:microsoft.com/office/officeart/2005/8/layout/hList1"/>
    <dgm:cxn modelId="{5932064D-AB42-4759-A835-84453D25ADE5}" type="presParOf" srcId="{D92E94AA-5902-4C3A-BD25-AED034764C5E}" destId="{465BD026-B27C-403B-A32C-06CC2B4592DD}" srcOrd="3" destOrd="0" presId="urn:microsoft.com/office/officeart/2005/8/layout/hList1"/>
    <dgm:cxn modelId="{F7A3632F-90EB-43CA-A07A-26408E6060BB}" type="presParOf" srcId="{D92E94AA-5902-4C3A-BD25-AED034764C5E}" destId="{246AAE8C-1720-4C0D-B764-40C12F3C555A}" srcOrd="4" destOrd="0" presId="urn:microsoft.com/office/officeart/2005/8/layout/hList1"/>
    <dgm:cxn modelId="{AF63E962-2E69-4EA4-814C-BAC6FBFCD217}" type="presParOf" srcId="{246AAE8C-1720-4C0D-B764-40C12F3C555A}" destId="{19EF9926-95A0-4C47-9588-38F172A277A3}" srcOrd="0" destOrd="0" presId="urn:microsoft.com/office/officeart/2005/8/layout/hList1"/>
    <dgm:cxn modelId="{64A8008E-87E8-4903-A8F1-0798110FB8C4}" type="presParOf" srcId="{246AAE8C-1720-4C0D-B764-40C12F3C555A}" destId="{2567E549-F251-41BA-A2E4-665841ADC702}" srcOrd="1" destOrd="0" presId="urn:microsoft.com/office/officeart/2005/8/layout/hList1"/>
    <dgm:cxn modelId="{4B7D49A2-8C98-402B-9440-FF8A181329E7}" type="presParOf" srcId="{D92E94AA-5902-4C3A-BD25-AED034764C5E}" destId="{E84D8A02-5124-4CCD-82B8-EF7125DBF5A8}" srcOrd="5" destOrd="0" presId="urn:microsoft.com/office/officeart/2005/8/layout/hList1"/>
    <dgm:cxn modelId="{99F0681A-77E5-49D3-A997-3467FE9A3EFF}" type="presParOf" srcId="{D92E94AA-5902-4C3A-BD25-AED034764C5E}" destId="{D1911CBC-55EF-4B2B-9D1A-C706B636371E}" srcOrd="6" destOrd="0" presId="urn:microsoft.com/office/officeart/2005/8/layout/hList1"/>
    <dgm:cxn modelId="{3CECB749-5FAC-4695-8871-C89695238286}" type="presParOf" srcId="{D1911CBC-55EF-4B2B-9D1A-C706B636371E}" destId="{61C9E732-4DA2-42CB-8D5D-8E03B9F4AF45}" srcOrd="0" destOrd="0" presId="urn:microsoft.com/office/officeart/2005/8/layout/hList1"/>
    <dgm:cxn modelId="{F1D9C8A0-64AD-43CF-961B-808FF5EDEFBB}" type="presParOf" srcId="{D1911CBC-55EF-4B2B-9D1A-C706B636371E}" destId="{8D187C96-3872-4078-BAC2-DB5220E4499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00D32A-C668-4525-8EF3-94D8C1B760E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4F51AA-5FB6-4652-AE83-CF60C94A4EEF}">
      <dgm:prSet custT="1"/>
      <dgm:spPr/>
      <dgm:t>
        <a:bodyPr/>
        <a:lstStyle/>
        <a:p>
          <a:pPr rtl="0"/>
          <a:r>
            <a:rPr lang="en-US" sz="22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Collection and Preprocessing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5DEADF-4041-47CE-886E-7BEB5EDC7019}" type="parTrans" cxnId="{C464FE55-B665-41BD-B023-178D7EEB1EE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960AB0-9C98-42D0-AB7B-0371F59C26F9}" type="sibTrans" cxnId="{C464FE55-B665-41BD-B023-178D7EEB1EE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0D2E6D-2E96-4220-AB89-B33E35E3C2EC}">
      <dgm:prSet custT="1"/>
      <dgm:spPr/>
      <dgm:t>
        <a:bodyPr/>
        <a:lstStyle/>
        <a:p>
          <a:pPr rtl="0"/>
          <a:r>
            <a:rPr lang="en-US" sz="22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Content-Based Filtering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25C34C-AE18-457A-80DA-8F3396548C51}" type="parTrans" cxnId="{420FC3AF-CD98-44DA-B196-C50811C71D5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269B9F-5C47-4090-800B-3343F26BB9BE}" type="sibTrans" cxnId="{420FC3AF-CD98-44DA-B196-C50811C71D5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629159-2BD2-4ACA-861A-0102C2C23E81}">
      <dgm:prSet custT="1"/>
      <dgm:spPr/>
      <dgm:t>
        <a:bodyPr/>
        <a:lstStyle/>
        <a:p>
          <a:pPr algn="l" rtl="0"/>
          <a:r>
            <a:rPr lang="en-US" sz="2000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Analyzes anime features (e.g., genre, themes).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E4F3A9-D7A7-4E9C-A098-4DFFFD9C261A}" type="parTrans" cxnId="{5AC4E068-C784-4992-BD04-D936E4F11CA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0E6DEE-E2B3-4309-BECC-C75E1FCC15A2}" type="sibTrans" cxnId="{5AC4E068-C784-4992-BD04-D936E4F11CA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AC13E5-CF56-42E9-8DB4-4F7ED2F54E36}">
      <dgm:prSet custT="1"/>
      <dgm:spPr/>
      <dgm:t>
        <a:bodyPr/>
        <a:lstStyle/>
        <a:p>
          <a:pPr rtl="0"/>
          <a:r>
            <a:rPr lang="en-US" sz="20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Cosine Similarity</a:t>
          </a:r>
          <a:r>
            <a:rPr lang="en-US" sz="2000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14110-D30E-47FE-9C68-3C918C8C419D}" type="parTrans" cxnId="{2914636E-A2DD-49A9-A6D1-EC1FB8C617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84D8CF-6C52-414F-AD6B-50A1E19BE964}" type="sibTrans" cxnId="{2914636E-A2DD-49A9-A6D1-EC1FB8C617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52A327-7D64-4A3E-867B-DECB5616DB6D}">
      <dgm:prSet custT="1"/>
      <dgm:spPr/>
      <dgm:t>
        <a:bodyPr/>
        <a:lstStyle/>
        <a:p>
          <a:pPr rtl="0"/>
          <a:r>
            <a:rPr lang="en-US" sz="22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Collaborative Filtering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96CE99-2E2D-4E29-B39B-C1CB0898ABDE}" type="parTrans" cxnId="{96CB1440-4DC6-4176-B22F-040781EB432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5DE385-602C-4B5C-B122-26EE39FBC708}" type="sibTrans" cxnId="{96CB1440-4DC6-4176-B22F-040781EB432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FCB18C-52DE-41D2-99A9-886CEC43A903}">
      <dgm:prSet custT="1"/>
      <dgm:spPr/>
      <dgm:t>
        <a:bodyPr/>
        <a:lstStyle/>
        <a:p>
          <a:pPr rtl="0"/>
          <a:r>
            <a:rPr lang="en-US" sz="20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Matrix Factorization</a:t>
          </a:r>
          <a:r>
            <a:rPr lang="en-US" sz="2000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(e.g., Non-negative Matrix Factorization)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B3FAE3-BA3C-46CF-8B41-6A564D285242}" type="parTrans" cxnId="{8A5EFF61-6869-405C-A681-7909962C5A1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6355A6-F5B2-48C8-BBA4-4B1F7DC40102}" type="sibTrans" cxnId="{8A5EFF61-6869-405C-A681-7909962C5A1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4044D7-BAEA-4A4D-96CD-1E1CC2ECB83E}">
      <dgm:prSet custT="1"/>
      <dgm:spPr/>
      <dgm:t>
        <a:bodyPr/>
        <a:lstStyle/>
        <a:p>
          <a:pPr rtl="0"/>
          <a:r>
            <a:rPr lang="en-US" sz="2000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Predicts user preferences based on collective behavior.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95768F-1824-4574-B636-8687CD7C3D83}" type="parTrans" cxnId="{710ECDDC-4FB3-43CB-AA98-E3C0072E01D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2A0BA5-1009-4CF3-8542-DD87430860C2}" type="sibTrans" cxnId="{710ECDDC-4FB3-43CB-AA98-E3C0072E01D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C17C37-84E8-4E4C-ABD2-1B5B9D75DA30}">
      <dgm:prSet custT="1"/>
      <dgm:spPr/>
      <dgm:t>
        <a:bodyPr/>
        <a:lstStyle/>
        <a:p>
          <a:pPr rtl="0"/>
          <a:r>
            <a:rPr lang="en-US" sz="22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Hybrid Model with Genre Diversity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8153EE-E155-435D-9426-378EBB897335}" type="parTrans" cxnId="{FEF03482-2A5A-4F86-AB11-3F9F9ACC0FC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15EEE7-B1DD-4A83-9B00-DCB8BE9AA7B9}" type="sibTrans" cxnId="{FEF03482-2A5A-4F86-AB11-3F9F9ACC0FC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F6C306-FD1C-4AFB-BF25-310E0C3C8263}">
      <dgm:prSet custT="1"/>
      <dgm:spPr/>
      <dgm:t>
        <a:bodyPr/>
        <a:lstStyle/>
        <a:p>
          <a:pPr rtl="0"/>
          <a:r>
            <a:rPr lang="en-US" sz="2000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Combines content-based and collaborative filtering.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6A7C77-FA87-4179-8A23-C77F5604575E}" type="parTrans" cxnId="{1ADF76E4-256F-4E13-8AE9-A62A002476F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3A6367-6145-44A3-AAAC-312C280AB58F}" type="sibTrans" cxnId="{1ADF76E4-256F-4E13-8AE9-A62A002476F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10577C-9BCF-4E28-8DA9-96F2095B450C}">
      <dgm:prSet custT="1"/>
      <dgm:spPr/>
      <dgm:t>
        <a:bodyPr/>
        <a:lstStyle/>
        <a:p>
          <a:pPr rtl="0"/>
          <a:r>
            <a:rPr lang="en-US" sz="2000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Introduces a </a:t>
          </a:r>
          <a:r>
            <a:rPr lang="en-US" sz="20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Genre Diversity Score (GDS)</a:t>
          </a:r>
          <a:r>
            <a:rPr lang="en-US" sz="2000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0D246C-2011-4D94-8B42-F0168A88551B}" type="parTrans" cxnId="{D20AFFFC-C6F3-4F5C-BE7F-7BFD3C69D39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D22C6C-5070-4827-B199-A66154397A69}" type="sibTrans" cxnId="{D20AFFFC-C6F3-4F5C-BE7F-7BFD3C69D39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D1D391-4826-4BBB-8DC0-73598F0A8241}">
      <dgm:prSet custT="1"/>
      <dgm:spPr/>
      <dgm:t>
        <a:bodyPr/>
        <a:lstStyle/>
        <a:p>
          <a:pPr rtl="0"/>
          <a:r>
            <a:rPr lang="en-US" sz="22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C2FB6D-1479-4B53-8166-A5BE7F6E6B0F}" type="parTrans" cxnId="{A85AB0D2-E49E-44C0-A325-16BCB5ADD17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62C0F3-027E-4858-B1E3-095442015464}" type="sibTrans" cxnId="{A85AB0D2-E49E-44C0-A325-16BCB5ADD17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50964E-1788-40E8-B3AF-880D57259F38}">
      <dgm:prSet custT="1"/>
      <dgm:spPr/>
      <dgm:t>
        <a:bodyPr/>
        <a:lstStyle/>
        <a:p>
          <a:pPr rtl="0"/>
          <a:r>
            <a:rPr lang="en-US" sz="2000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Developed using </a:t>
          </a:r>
          <a:r>
            <a:rPr lang="en-US" sz="2000" b="1" i="0" baseline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FD1E51-0B8A-4041-BABC-BF9D8CE0CDB5}" type="parTrans" cxnId="{67C2150A-B6AD-45F0-A385-11A3417D43D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94F52E-ADD4-4C9E-BA30-B732C73EBAE8}" type="sibTrans" cxnId="{67C2150A-B6AD-45F0-A385-11A3417D43D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BCB9B9-4293-4761-A6F5-9201819BAA57}">
      <dgm:prSet custT="1"/>
      <dgm:spPr/>
      <dgm:t>
        <a:bodyPr/>
        <a:lstStyle/>
        <a:p>
          <a:pPr rtl="0"/>
          <a:r>
            <a:rPr lang="en-US" sz="2000" b="1" i="0" baseline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ngrok</a:t>
          </a:r>
          <a:r>
            <a:rPr lang="en-US" sz="2000" b="1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000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local server to internet.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4E5BDF-8769-40BE-83EC-420E149B8126}" type="parTrans" cxnId="{68632762-53D3-4AC7-BD0A-03A592F8338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0B9004-44B6-4370-B8F0-95756BA9AB70}" type="sibTrans" cxnId="{68632762-53D3-4AC7-BD0A-03A592F8338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A8B5B9-3C1A-4966-967D-6BBAEEF4423A}">
      <dgm:prSet custT="1"/>
      <dgm:spPr/>
      <dgm:t>
        <a:bodyPr/>
        <a:lstStyle/>
        <a:p>
          <a:pPr rtl="0"/>
          <a:r>
            <a:rPr lang="en-US" sz="2000" b="0" i="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Dataset Cleaning &amp; Preprocessing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883C4E-623B-4C9F-883A-5B6D3FA6FA65}" type="sibTrans" cxnId="{60370A2B-C2DC-4338-BF69-D4DF0D26BCA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96DD77-4126-4F4A-8D97-29B8014D0C01}" type="parTrans" cxnId="{60370A2B-C2DC-4338-BF69-D4DF0D26BCA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90423C-C626-48A8-865A-F370406DC5EE}">
      <dgm:prSet custT="1"/>
      <dgm:spPr/>
      <dgm:t>
        <a:bodyPr/>
        <a:lstStyle/>
        <a:p>
          <a:pPr rtl="0"/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EDA &amp; Visualizing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865013-6068-477A-89B2-2EACD9C259FE}" type="sibTrans" cxnId="{9B460376-DD96-4272-9547-F3E4B0F52B7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DA1C12-3A8C-45D4-B403-B31F8CB7F13E}" type="parTrans" cxnId="{9B460376-DD96-4272-9547-F3E4B0F52B7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BAEA55-30B8-4577-B172-F2793CAD8E83}" type="pres">
      <dgm:prSet presAssocID="{8A00D32A-C668-4525-8EF3-94D8C1B760E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71309B7-A54C-4A05-8B30-0E59F8FD6D29}" type="pres">
      <dgm:prSet presAssocID="{994F51AA-5FB6-4652-AE83-CF60C94A4EEF}" presName="root" presStyleCnt="0"/>
      <dgm:spPr/>
    </dgm:pt>
    <dgm:pt modelId="{288C749D-399E-4800-BCF0-C63464F896EC}" type="pres">
      <dgm:prSet presAssocID="{994F51AA-5FB6-4652-AE83-CF60C94A4EEF}" presName="rootComposite" presStyleCnt="0"/>
      <dgm:spPr/>
    </dgm:pt>
    <dgm:pt modelId="{25AC2C60-CFE2-44F3-8FC4-C2CEECB39741}" type="pres">
      <dgm:prSet presAssocID="{994F51AA-5FB6-4652-AE83-CF60C94A4EEF}" presName="rootText" presStyleLbl="node1" presStyleIdx="0" presStyleCnt="5" custScaleX="122795" custScaleY="127834"/>
      <dgm:spPr/>
      <dgm:t>
        <a:bodyPr/>
        <a:lstStyle/>
        <a:p>
          <a:endParaRPr lang="en-US"/>
        </a:p>
      </dgm:t>
    </dgm:pt>
    <dgm:pt modelId="{ADED33D4-8D08-45D7-9481-C3D8752C56C0}" type="pres">
      <dgm:prSet presAssocID="{994F51AA-5FB6-4652-AE83-CF60C94A4EEF}" presName="rootConnector" presStyleLbl="node1" presStyleIdx="0" presStyleCnt="5"/>
      <dgm:spPr/>
      <dgm:t>
        <a:bodyPr/>
        <a:lstStyle/>
        <a:p>
          <a:endParaRPr lang="en-US"/>
        </a:p>
      </dgm:t>
    </dgm:pt>
    <dgm:pt modelId="{8615B264-7857-4C3F-B250-4E81F6159DA2}" type="pres">
      <dgm:prSet presAssocID="{994F51AA-5FB6-4652-AE83-CF60C94A4EEF}" presName="childShape" presStyleCnt="0"/>
      <dgm:spPr/>
    </dgm:pt>
    <dgm:pt modelId="{C3EFC58B-CFE1-4C85-A63B-74D61D317BA3}" type="pres">
      <dgm:prSet presAssocID="{CD96DD77-4126-4F4A-8D97-29B8014D0C01}" presName="Name13" presStyleLbl="parChTrans1D2" presStyleIdx="0" presStyleCnt="10"/>
      <dgm:spPr/>
      <dgm:t>
        <a:bodyPr/>
        <a:lstStyle/>
        <a:p>
          <a:endParaRPr lang="en-US"/>
        </a:p>
      </dgm:t>
    </dgm:pt>
    <dgm:pt modelId="{7BC7988C-E383-4AB9-A078-C216CE0068F1}" type="pres">
      <dgm:prSet presAssocID="{31A8B5B9-3C1A-4966-967D-6BBAEEF4423A}" presName="childText" presStyleLbl="bgAcc1" presStyleIdx="0" presStyleCnt="10" custScaleX="120372" custScaleY="1269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CD8EA-E496-435F-BCA4-FBACD0E16C23}" type="pres">
      <dgm:prSet presAssocID="{4CDA1C12-3A8C-45D4-B403-B31F8CB7F13E}" presName="Name13" presStyleLbl="parChTrans1D2" presStyleIdx="1" presStyleCnt="10"/>
      <dgm:spPr/>
      <dgm:t>
        <a:bodyPr/>
        <a:lstStyle/>
        <a:p>
          <a:endParaRPr lang="en-US"/>
        </a:p>
      </dgm:t>
    </dgm:pt>
    <dgm:pt modelId="{B1F7BD10-0E75-4C56-861E-CB5CD7DEE665}" type="pres">
      <dgm:prSet presAssocID="{AE90423C-C626-48A8-865A-F370406DC5EE}" presName="childText" presStyleLbl="bgAcc1" presStyleIdx="1" presStyleCnt="10" custScaleX="126646" custScaleY="1364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60C4-646E-4493-895D-B8E16EF172C2}" type="pres">
      <dgm:prSet presAssocID="{C00D2E6D-2E96-4220-AB89-B33E35E3C2EC}" presName="root" presStyleCnt="0"/>
      <dgm:spPr/>
    </dgm:pt>
    <dgm:pt modelId="{F6653926-AB79-4DDB-85CD-895B49E1E5E7}" type="pres">
      <dgm:prSet presAssocID="{C00D2E6D-2E96-4220-AB89-B33E35E3C2EC}" presName="rootComposite" presStyleCnt="0"/>
      <dgm:spPr/>
    </dgm:pt>
    <dgm:pt modelId="{41EC8161-71F8-4B9B-98A6-26748503775E}" type="pres">
      <dgm:prSet presAssocID="{C00D2E6D-2E96-4220-AB89-B33E35E3C2EC}" presName="rootText" presStyleLbl="node1" presStyleIdx="1" presStyleCnt="5" custScaleX="101204" custScaleY="145516"/>
      <dgm:spPr/>
      <dgm:t>
        <a:bodyPr/>
        <a:lstStyle/>
        <a:p>
          <a:endParaRPr lang="en-US"/>
        </a:p>
      </dgm:t>
    </dgm:pt>
    <dgm:pt modelId="{AB262F2D-AAD9-4C84-A9B5-892E8FF2B183}" type="pres">
      <dgm:prSet presAssocID="{C00D2E6D-2E96-4220-AB89-B33E35E3C2EC}" presName="rootConnector" presStyleLbl="node1" presStyleIdx="1" presStyleCnt="5"/>
      <dgm:spPr/>
      <dgm:t>
        <a:bodyPr/>
        <a:lstStyle/>
        <a:p>
          <a:endParaRPr lang="en-US"/>
        </a:p>
      </dgm:t>
    </dgm:pt>
    <dgm:pt modelId="{837971D3-AECB-46C6-A541-7DB7664236E3}" type="pres">
      <dgm:prSet presAssocID="{C00D2E6D-2E96-4220-AB89-B33E35E3C2EC}" presName="childShape" presStyleCnt="0"/>
      <dgm:spPr/>
    </dgm:pt>
    <dgm:pt modelId="{2ED8DFA9-EAFF-4547-9C08-3B7D52F84D12}" type="pres">
      <dgm:prSet presAssocID="{8DE4F3A9-D7A7-4E9C-A098-4DFFFD9C261A}" presName="Name13" presStyleLbl="parChTrans1D2" presStyleIdx="2" presStyleCnt="10"/>
      <dgm:spPr/>
      <dgm:t>
        <a:bodyPr/>
        <a:lstStyle/>
        <a:p>
          <a:endParaRPr lang="en-US"/>
        </a:p>
      </dgm:t>
    </dgm:pt>
    <dgm:pt modelId="{C143F8E4-13FD-4145-97C0-F793D6414BAA}" type="pres">
      <dgm:prSet presAssocID="{1D629159-2BD2-4ACA-861A-0102C2C23E81}" presName="childText" presStyleLbl="bgAcc1" presStyleIdx="2" presStyleCnt="10" custScaleX="144693" custScaleY="1807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64A09-CA9D-4D9A-A4E4-9AAD8F75DA4C}" type="pres">
      <dgm:prSet presAssocID="{0A314110-D30E-47FE-9C68-3C918C8C419D}" presName="Name13" presStyleLbl="parChTrans1D2" presStyleIdx="3" presStyleCnt="10"/>
      <dgm:spPr/>
      <dgm:t>
        <a:bodyPr/>
        <a:lstStyle/>
        <a:p>
          <a:endParaRPr lang="en-US"/>
        </a:p>
      </dgm:t>
    </dgm:pt>
    <dgm:pt modelId="{DE15EDBA-7E1D-4171-8132-B9DDFFCEA91B}" type="pres">
      <dgm:prSet presAssocID="{4CAC13E5-CF56-42E9-8DB4-4F7ED2F54E36}" presName="childText" presStyleLbl="bgAcc1" presStyleIdx="3" presStyleCnt="10" custScaleX="121403" custScaleY="108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379B4-D3FA-4966-A419-2FEE5C894F2F}" type="pres">
      <dgm:prSet presAssocID="{9252A327-7D64-4A3E-867B-DECB5616DB6D}" presName="root" presStyleCnt="0"/>
      <dgm:spPr/>
    </dgm:pt>
    <dgm:pt modelId="{FC777718-292C-4D9B-9734-AB5D48D9CE4E}" type="pres">
      <dgm:prSet presAssocID="{9252A327-7D64-4A3E-867B-DECB5616DB6D}" presName="rootComposite" presStyleCnt="0"/>
      <dgm:spPr/>
    </dgm:pt>
    <dgm:pt modelId="{5F2DF57B-8695-4E32-A94E-B3A3C3577CDD}" type="pres">
      <dgm:prSet presAssocID="{9252A327-7D64-4A3E-867B-DECB5616DB6D}" presName="rootText" presStyleLbl="node1" presStyleIdx="2" presStyleCnt="5" custScaleX="123757" custScaleY="124344"/>
      <dgm:spPr/>
      <dgm:t>
        <a:bodyPr/>
        <a:lstStyle/>
        <a:p>
          <a:endParaRPr lang="en-US"/>
        </a:p>
      </dgm:t>
    </dgm:pt>
    <dgm:pt modelId="{7BC5CF03-1ED1-4F16-AFDC-8090974D1436}" type="pres">
      <dgm:prSet presAssocID="{9252A327-7D64-4A3E-867B-DECB5616DB6D}" presName="rootConnector" presStyleLbl="node1" presStyleIdx="2" presStyleCnt="5"/>
      <dgm:spPr/>
      <dgm:t>
        <a:bodyPr/>
        <a:lstStyle/>
        <a:p>
          <a:endParaRPr lang="en-US"/>
        </a:p>
      </dgm:t>
    </dgm:pt>
    <dgm:pt modelId="{C74E908A-AF65-4BA3-8A65-2BA853AD00C2}" type="pres">
      <dgm:prSet presAssocID="{9252A327-7D64-4A3E-867B-DECB5616DB6D}" presName="childShape" presStyleCnt="0"/>
      <dgm:spPr/>
    </dgm:pt>
    <dgm:pt modelId="{C6C43394-D711-4673-A1EA-0D3C7F999114}" type="pres">
      <dgm:prSet presAssocID="{CDB3FAE3-BA3C-46CF-8B41-6A564D285242}" presName="Name13" presStyleLbl="parChTrans1D2" presStyleIdx="4" presStyleCnt="10"/>
      <dgm:spPr/>
      <dgm:t>
        <a:bodyPr/>
        <a:lstStyle/>
        <a:p>
          <a:endParaRPr lang="en-US"/>
        </a:p>
      </dgm:t>
    </dgm:pt>
    <dgm:pt modelId="{FD1CC729-7EF8-4B7A-9E4B-739B59CB0A04}" type="pres">
      <dgm:prSet presAssocID="{BBFCB18C-52DE-41D2-99A9-886CEC43A903}" presName="childText" presStyleLbl="bgAcc1" presStyleIdx="4" presStyleCnt="10" custScaleX="169447" custScaleY="1725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DDD363-5748-4C16-B83B-24AE497B4A56}" type="pres">
      <dgm:prSet presAssocID="{1395768F-1824-4574-B636-8687CD7C3D83}" presName="Name13" presStyleLbl="parChTrans1D2" presStyleIdx="5" presStyleCnt="10"/>
      <dgm:spPr/>
      <dgm:t>
        <a:bodyPr/>
        <a:lstStyle/>
        <a:p>
          <a:endParaRPr lang="en-US"/>
        </a:p>
      </dgm:t>
    </dgm:pt>
    <dgm:pt modelId="{EC693DAF-E467-46C1-AB3F-1CDABC40FB2F}" type="pres">
      <dgm:prSet presAssocID="{634044D7-BAEA-4A4D-96CD-1E1CC2ECB83E}" presName="childText" presStyleLbl="bgAcc1" presStyleIdx="5" presStyleCnt="10" custScaleX="166490" custScaleY="1397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C724E-82B8-4520-BDB1-1FB624830629}" type="pres">
      <dgm:prSet presAssocID="{63C17C37-84E8-4E4C-ABD2-1B5B9D75DA30}" presName="root" presStyleCnt="0"/>
      <dgm:spPr/>
    </dgm:pt>
    <dgm:pt modelId="{7EA9EC2A-F2B7-412F-86E0-7C50DE2DE405}" type="pres">
      <dgm:prSet presAssocID="{63C17C37-84E8-4E4C-ABD2-1B5B9D75DA30}" presName="rootComposite" presStyleCnt="0"/>
      <dgm:spPr/>
    </dgm:pt>
    <dgm:pt modelId="{7466DBBC-4060-4351-9D79-7522E27E66CB}" type="pres">
      <dgm:prSet presAssocID="{63C17C37-84E8-4E4C-ABD2-1B5B9D75DA30}" presName="rootText" presStyleLbl="node1" presStyleIdx="3" presStyleCnt="5" custScaleX="135542" custScaleY="136025"/>
      <dgm:spPr/>
      <dgm:t>
        <a:bodyPr/>
        <a:lstStyle/>
        <a:p>
          <a:endParaRPr lang="en-US"/>
        </a:p>
      </dgm:t>
    </dgm:pt>
    <dgm:pt modelId="{AEE0436E-99CD-49F5-8F95-84761A119E8F}" type="pres">
      <dgm:prSet presAssocID="{63C17C37-84E8-4E4C-ABD2-1B5B9D75DA30}" presName="rootConnector" presStyleLbl="node1" presStyleIdx="3" presStyleCnt="5"/>
      <dgm:spPr/>
      <dgm:t>
        <a:bodyPr/>
        <a:lstStyle/>
        <a:p>
          <a:endParaRPr lang="en-US"/>
        </a:p>
      </dgm:t>
    </dgm:pt>
    <dgm:pt modelId="{E931D02E-0CE8-4341-A617-8C694616353F}" type="pres">
      <dgm:prSet presAssocID="{63C17C37-84E8-4E4C-ABD2-1B5B9D75DA30}" presName="childShape" presStyleCnt="0"/>
      <dgm:spPr/>
    </dgm:pt>
    <dgm:pt modelId="{B293C9E1-42E4-41B0-964C-23010D8B71D6}" type="pres">
      <dgm:prSet presAssocID="{0A6A7C77-FA87-4179-8A23-C77F5604575E}" presName="Name13" presStyleLbl="parChTrans1D2" presStyleIdx="6" presStyleCnt="10"/>
      <dgm:spPr/>
      <dgm:t>
        <a:bodyPr/>
        <a:lstStyle/>
        <a:p>
          <a:endParaRPr lang="en-US"/>
        </a:p>
      </dgm:t>
    </dgm:pt>
    <dgm:pt modelId="{77CD063F-674A-47B3-B0A4-60A01902C522}" type="pres">
      <dgm:prSet presAssocID="{1EF6C306-FD1C-4AFB-BF25-310E0C3C8263}" presName="childText" presStyleLbl="bgAcc1" presStyleIdx="6" presStyleCnt="10" custScaleX="132441" custScaleY="1899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29CA2-1024-4981-A0E7-23F4E4CF2F2B}" type="pres">
      <dgm:prSet presAssocID="{3F0D246C-2011-4D94-8B42-F0168A88551B}" presName="Name13" presStyleLbl="parChTrans1D2" presStyleIdx="7" presStyleCnt="10"/>
      <dgm:spPr/>
      <dgm:t>
        <a:bodyPr/>
        <a:lstStyle/>
        <a:p>
          <a:endParaRPr lang="en-US"/>
        </a:p>
      </dgm:t>
    </dgm:pt>
    <dgm:pt modelId="{FFBCB63F-0000-4C93-AEC2-DAF098F472C1}" type="pres">
      <dgm:prSet presAssocID="{9210577C-9BCF-4E28-8DA9-96F2095B450C}" presName="childText" presStyleLbl="bgAcc1" presStyleIdx="7" presStyleCnt="10" custScaleX="145773" custScaleY="1715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E907F0-9F0B-4F6B-9772-B4D70A871641}" type="pres">
      <dgm:prSet presAssocID="{95D1D391-4826-4BBB-8DC0-73598F0A8241}" presName="root" presStyleCnt="0"/>
      <dgm:spPr/>
    </dgm:pt>
    <dgm:pt modelId="{CE05F92C-EEF9-475B-9097-078ABC4251B6}" type="pres">
      <dgm:prSet presAssocID="{95D1D391-4826-4BBB-8DC0-73598F0A8241}" presName="rootComposite" presStyleCnt="0"/>
      <dgm:spPr/>
    </dgm:pt>
    <dgm:pt modelId="{F437556C-F446-4A09-BE44-79B8ED5B30C9}" type="pres">
      <dgm:prSet presAssocID="{95D1D391-4826-4BBB-8DC0-73598F0A8241}" presName="rootText" presStyleLbl="node1" presStyleIdx="4" presStyleCnt="5" custScaleX="121348" custScaleY="117400"/>
      <dgm:spPr/>
      <dgm:t>
        <a:bodyPr/>
        <a:lstStyle/>
        <a:p>
          <a:endParaRPr lang="en-US"/>
        </a:p>
      </dgm:t>
    </dgm:pt>
    <dgm:pt modelId="{9F4E354F-E643-4840-9971-9CDAE46C1BFF}" type="pres">
      <dgm:prSet presAssocID="{95D1D391-4826-4BBB-8DC0-73598F0A8241}" presName="rootConnector" presStyleLbl="node1" presStyleIdx="4" presStyleCnt="5"/>
      <dgm:spPr/>
      <dgm:t>
        <a:bodyPr/>
        <a:lstStyle/>
        <a:p>
          <a:endParaRPr lang="en-US"/>
        </a:p>
      </dgm:t>
    </dgm:pt>
    <dgm:pt modelId="{A63C49AA-B2EA-4890-AB12-44824B5F5CC9}" type="pres">
      <dgm:prSet presAssocID="{95D1D391-4826-4BBB-8DC0-73598F0A8241}" presName="childShape" presStyleCnt="0"/>
      <dgm:spPr/>
    </dgm:pt>
    <dgm:pt modelId="{6861EF49-7299-47DD-90EB-C93296BEA93C}" type="pres">
      <dgm:prSet presAssocID="{E0FD1E51-0B8A-4041-BABC-BF9D8CE0CDB5}" presName="Name13" presStyleLbl="parChTrans1D2" presStyleIdx="8" presStyleCnt="10"/>
      <dgm:spPr/>
      <dgm:t>
        <a:bodyPr/>
        <a:lstStyle/>
        <a:p>
          <a:endParaRPr lang="en-US"/>
        </a:p>
      </dgm:t>
    </dgm:pt>
    <dgm:pt modelId="{3AB2D34F-D524-422B-8933-01C75B2155AE}" type="pres">
      <dgm:prSet presAssocID="{9C50964E-1788-40E8-B3AF-880D57259F38}" presName="childText" presStyleLbl="bgAcc1" presStyleIdx="8" presStyleCnt="10" custScaleY="165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18942-EB92-4356-B604-0861D470DFE0}" type="pres">
      <dgm:prSet presAssocID="{4D4E5BDF-8769-40BE-83EC-420E149B8126}" presName="Name13" presStyleLbl="parChTrans1D2" presStyleIdx="9" presStyleCnt="10"/>
      <dgm:spPr/>
      <dgm:t>
        <a:bodyPr/>
        <a:lstStyle/>
        <a:p>
          <a:endParaRPr lang="en-US"/>
        </a:p>
      </dgm:t>
    </dgm:pt>
    <dgm:pt modelId="{08EC34F7-2E96-4607-8F47-E472D91742B9}" type="pres">
      <dgm:prSet presAssocID="{FFBCB9B9-4293-4761-A6F5-9201819BAA57}" presName="childText" presStyleLbl="bgAcc1" presStyleIdx="9" presStyleCnt="10" custScaleY="1665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A1B913-F767-4310-A537-64E6D88A2EA0}" type="presOf" srcId="{4CDA1C12-3A8C-45D4-B403-B31F8CB7F13E}" destId="{C1BCD8EA-E496-435F-BCA4-FBACD0E16C23}" srcOrd="0" destOrd="0" presId="urn:microsoft.com/office/officeart/2005/8/layout/hierarchy3"/>
    <dgm:cxn modelId="{7CA8A6ED-CFCD-4078-9FB0-BADDD66DB791}" type="presOf" srcId="{8A00D32A-C668-4525-8EF3-94D8C1B760E7}" destId="{F8BAEA55-30B8-4577-B172-F2793CAD8E83}" srcOrd="0" destOrd="0" presId="urn:microsoft.com/office/officeart/2005/8/layout/hierarchy3"/>
    <dgm:cxn modelId="{9B460376-DD96-4272-9547-F3E4B0F52B75}" srcId="{994F51AA-5FB6-4652-AE83-CF60C94A4EEF}" destId="{AE90423C-C626-48A8-865A-F370406DC5EE}" srcOrd="1" destOrd="0" parTransId="{4CDA1C12-3A8C-45D4-B403-B31F8CB7F13E}" sibTransId="{74865013-6068-477A-89B2-2EACD9C259FE}"/>
    <dgm:cxn modelId="{04956593-2AA7-4A74-9A28-B924AC0D06CA}" type="presOf" srcId="{1EF6C306-FD1C-4AFB-BF25-310E0C3C8263}" destId="{77CD063F-674A-47B3-B0A4-60A01902C522}" srcOrd="0" destOrd="0" presId="urn:microsoft.com/office/officeart/2005/8/layout/hierarchy3"/>
    <dgm:cxn modelId="{6ABDFED1-3C7D-477F-9A1F-3A8DBF741B59}" type="presOf" srcId="{3F0D246C-2011-4D94-8B42-F0168A88551B}" destId="{FE229CA2-1024-4981-A0E7-23F4E4CF2F2B}" srcOrd="0" destOrd="0" presId="urn:microsoft.com/office/officeart/2005/8/layout/hierarchy3"/>
    <dgm:cxn modelId="{68632762-53D3-4AC7-BD0A-03A592F83381}" srcId="{95D1D391-4826-4BBB-8DC0-73598F0A8241}" destId="{FFBCB9B9-4293-4761-A6F5-9201819BAA57}" srcOrd="1" destOrd="0" parTransId="{4D4E5BDF-8769-40BE-83EC-420E149B8126}" sibTransId="{930B9004-44B6-4370-B8F0-95756BA9AB70}"/>
    <dgm:cxn modelId="{E2BA4BFC-5134-4A7E-905A-4F2939DAFCE6}" type="presOf" srcId="{63C17C37-84E8-4E4C-ABD2-1B5B9D75DA30}" destId="{7466DBBC-4060-4351-9D79-7522E27E66CB}" srcOrd="0" destOrd="0" presId="urn:microsoft.com/office/officeart/2005/8/layout/hierarchy3"/>
    <dgm:cxn modelId="{917031C8-2881-49E8-9FFF-849E20DD2C48}" type="presOf" srcId="{C00D2E6D-2E96-4220-AB89-B33E35E3C2EC}" destId="{AB262F2D-AAD9-4C84-A9B5-892E8FF2B183}" srcOrd="1" destOrd="0" presId="urn:microsoft.com/office/officeart/2005/8/layout/hierarchy3"/>
    <dgm:cxn modelId="{5AC4E068-C784-4992-BD04-D936E4F11CA2}" srcId="{C00D2E6D-2E96-4220-AB89-B33E35E3C2EC}" destId="{1D629159-2BD2-4ACA-861A-0102C2C23E81}" srcOrd="0" destOrd="0" parTransId="{8DE4F3A9-D7A7-4E9C-A098-4DFFFD9C261A}" sibTransId="{EC0E6DEE-E2B3-4309-BECC-C75E1FCC15A2}"/>
    <dgm:cxn modelId="{2735DD43-9747-4D38-A3D4-D457223F1E0D}" type="presOf" srcId="{95D1D391-4826-4BBB-8DC0-73598F0A8241}" destId="{9F4E354F-E643-4840-9971-9CDAE46C1BFF}" srcOrd="1" destOrd="0" presId="urn:microsoft.com/office/officeart/2005/8/layout/hierarchy3"/>
    <dgm:cxn modelId="{3FB4BFC5-74F8-4A48-9D6F-AE4A9DB461D2}" type="presOf" srcId="{4D4E5BDF-8769-40BE-83EC-420E149B8126}" destId="{9F018942-EB92-4356-B604-0861D470DFE0}" srcOrd="0" destOrd="0" presId="urn:microsoft.com/office/officeart/2005/8/layout/hierarchy3"/>
    <dgm:cxn modelId="{8640C5B2-97D9-4D27-BB8E-A2C70AFC070C}" type="presOf" srcId="{9210577C-9BCF-4E28-8DA9-96F2095B450C}" destId="{FFBCB63F-0000-4C93-AEC2-DAF098F472C1}" srcOrd="0" destOrd="0" presId="urn:microsoft.com/office/officeart/2005/8/layout/hierarchy3"/>
    <dgm:cxn modelId="{D22FCCCF-1676-4228-883E-D8BAEB0A2E94}" type="presOf" srcId="{994F51AA-5FB6-4652-AE83-CF60C94A4EEF}" destId="{25AC2C60-CFE2-44F3-8FC4-C2CEECB39741}" srcOrd="0" destOrd="0" presId="urn:microsoft.com/office/officeart/2005/8/layout/hierarchy3"/>
    <dgm:cxn modelId="{747BBA5D-9646-41EB-BE0F-F5ABE39D03B3}" type="presOf" srcId="{AE90423C-C626-48A8-865A-F370406DC5EE}" destId="{B1F7BD10-0E75-4C56-861E-CB5CD7DEE665}" srcOrd="0" destOrd="0" presId="urn:microsoft.com/office/officeart/2005/8/layout/hierarchy3"/>
    <dgm:cxn modelId="{38E014B1-BCBC-4C28-9866-39B853666FC0}" type="presOf" srcId="{FFBCB9B9-4293-4761-A6F5-9201819BAA57}" destId="{08EC34F7-2E96-4607-8F47-E472D91742B9}" srcOrd="0" destOrd="0" presId="urn:microsoft.com/office/officeart/2005/8/layout/hierarchy3"/>
    <dgm:cxn modelId="{8A5EFF61-6869-405C-A681-7909962C5A19}" srcId="{9252A327-7D64-4A3E-867B-DECB5616DB6D}" destId="{BBFCB18C-52DE-41D2-99A9-886CEC43A903}" srcOrd="0" destOrd="0" parTransId="{CDB3FAE3-BA3C-46CF-8B41-6A564D285242}" sibTransId="{696355A6-F5B2-48C8-BBA4-4B1F7DC40102}"/>
    <dgm:cxn modelId="{2914636E-A2DD-49A9-A6D1-EC1FB8C61742}" srcId="{C00D2E6D-2E96-4220-AB89-B33E35E3C2EC}" destId="{4CAC13E5-CF56-42E9-8DB4-4F7ED2F54E36}" srcOrd="1" destOrd="0" parTransId="{0A314110-D30E-47FE-9C68-3C918C8C419D}" sibTransId="{6384D8CF-6C52-414F-AD6B-50A1E19BE964}"/>
    <dgm:cxn modelId="{8FDD6831-179B-4774-9601-A861803045FC}" type="presOf" srcId="{9C50964E-1788-40E8-B3AF-880D57259F38}" destId="{3AB2D34F-D524-422B-8933-01C75B2155AE}" srcOrd="0" destOrd="0" presId="urn:microsoft.com/office/officeart/2005/8/layout/hierarchy3"/>
    <dgm:cxn modelId="{1ADF76E4-256F-4E13-8AE9-A62A002476FE}" srcId="{63C17C37-84E8-4E4C-ABD2-1B5B9D75DA30}" destId="{1EF6C306-FD1C-4AFB-BF25-310E0C3C8263}" srcOrd="0" destOrd="0" parTransId="{0A6A7C77-FA87-4179-8A23-C77F5604575E}" sibTransId="{EC3A6367-6145-44A3-AAAC-312C280AB58F}"/>
    <dgm:cxn modelId="{60370A2B-C2DC-4338-BF69-D4DF0D26BCA6}" srcId="{994F51AA-5FB6-4652-AE83-CF60C94A4EEF}" destId="{31A8B5B9-3C1A-4966-967D-6BBAEEF4423A}" srcOrd="0" destOrd="0" parTransId="{CD96DD77-4126-4F4A-8D97-29B8014D0C01}" sibTransId="{2D883C4E-623B-4C9F-883A-5B6D3FA6FA65}"/>
    <dgm:cxn modelId="{83EE1412-9CF3-4199-B5C9-CE93A9B28772}" type="presOf" srcId="{C00D2E6D-2E96-4220-AB89-B33E35E3C2EC}" destId="{41EC8161-71F8-4B9B-98A6-26748503775E}" srcOrd="0" destOrd="0" presId="urn:microsoft.com/office/officeart/2005/8/layout/hierarchy3"/>
    <dgm:cxn modelId="{53D871E1-502D-4FD7-A905-58D8215D4C33}" type="presOf" srcId="{BBFCB18C-52DE-41D2-99A9-886CEC43A903}" destId="{FD1CC729-7EF8-4B7A-9E4B-739B59CB0A04}" srcOrd="0" destOrd="0" presId="urn:microsoft.com/office/officeart/2005/8/layout/hierarchy3"/>
    <dgm:cxn modelId="{723491A2-9A91-4C7E-B532-64D6A6B220FC}" type="presOf" srcId="{0A6A7C77-FA87-4179-8A23-C77F5604575E}" destId="{B293C9E1-42E4-41B0-964C-23010D8B71D6}" srcOrd="0" destOrd="0" presId="urn:microsoft.com/office/officeart/2005/8/layout/hierarchy3"/>
    <dgm:cxn modelId="{B143AD90-BE54-4F9F-BC63-63F5D9FD4B32}" type="presOf" srcId="{E0FD1E51-0B8A-4041-BABC-BF9D8CE0CDB5}" destId="{6861EF49-7299-47DD-90EB-C93296BEA93C}" srcOrd="0" destOrd="0" presId="urn:microsoft.com/office/officeart/2005/8/layout/hierarchy3"/>
    <dgm:cxn modelId="{C0C13C8B-8FD2-47D6-AAA6-B5BAFD603CB2}" type="presOf" srcId="{0A314110-D30E-47FE-9C68-3C918C8C419D}" destId="{BEB64A09-CA9D-4D9A-A4E4-9AAD8F75DA4C}" srcOrd="0" destOrd="0" presId="urn:microsoft.com/office/officeart/2005/8/layout/hierarchy3"/>
    <dgm:cxn modelId="{420FC3AF-CD98-44DA-B196-C50811C71D5F}" srcId="{8A00D32A-C668-4525-8EF3-94D8C1B760E7}" destId="{C00D2E6D-2E96-4220-AB89-B33E35E3C2EC}" srcOrd="1" destOrd="0" parTransId="{3B25C34C-AE18-457A-80DA-8F3396548C51}" sibTransId="{B1269B9F-5C47-4090-800B-3343F26BB9BE}"/>
    <dgm:cxn modelId="{2B63C678-B6DD-4F12-A7C4-A1A241BAC7CA}" type="presOf" srcId="{8DE4F3A9-D7A7-4E9C-A098-4DFFFD9C261A}" destId="{2ED8DFA9-EAFF-4547-9C08-3B7D52F84D12}" srcOrd="0" destOrd="0" presId="urn:microsoft.com/office/officeart/2005/8/layout/hierarchy3"/>
    <dgm:cxn modelId="{8A37CD4C-3271-49FD-ABDA-9BE4BC97B6FE}" type="presOf" srcId="{9252A327-7D64-4A3E-867B-DECB5616DB6D}" destId="{5F2DF57B-8695-4E32-A94E-B3A3C3577CDD}" srcOrd="0" destOrd="0" presId="urn:microsoft.com/office/officeart/2005/8/layout/hierarchy3"/>
    <dgm:cxn modelId="{3DF2441E-6A87-403E-9528-5701A0BDEE99}" type="presOf" srcId="{1395768F-1824-4574-B636-8687CD7C3D83}" destId="{C2DDD363-5748-4C16-B83B-24AE497B4A56}" srcOrd="0" destOrd="0" presId="urn:microsoft.com/office/officeart/2005/8/layout/hierarchy3"/>
    <dgm:cxn modelId="{D20AFFFC-C6F3-4F5C-BE7F-7BFD3C69D39E}" srcId="{63C17C37-84E8-4E4C-ABD2-1B5B9D75DA30}" destId="{9210577C-9BCF-4E28-8DA9-96F2095B450C}" srcOrd="1" destOrd="0" parTransId="{3F0D246C-2011-4D94-8B42-F0168A88551B}" sibTransId="{16D22C6C-5070-4827-B199-A66154397A69}"/>
    <dgm:cxn modelId="{C464FE55-B665-41BD-B023-178D7EEB1EEF}" srcId="{8A00D32A-C668-4525-8EF3-94D8C1B760E7}" destId="{994F51AA-5FB6-4652-AE83-CF60C94A4EEF}" srcOrd="0" destOrd="0" parTransId="{035DEADF-4041-47CE-886E-7BEB5EDC7019}" sibTransId="{D5960AB0-9C98-42D0-AB7B-0371F59C26F9}"/>
    <dgm:cxn modelId="{74540944-D6A0-4C11-B848-8ABC60894DF9}" type="presOf" srcId="{1D629159-2BD2-4ACA-861A-0102C2C23E81}" destId="{C143F8E4-13FD-4145-97C0-F793D6414BAA}" srcOrd="0" destOrd="0" presId="urn:microsoft.com/office/officeart/2005/8/layout/hierarchy3"/>
    <dgm:cxn modelId="{FEF03482-2A5A-4F86-AB11-3F9F9ACC0FC9}" srcId="{8A00D32A-C668-4525-8EF3-94D8C1B760E7}" destId="{63C17C37-84E8-4E4C-ABD2-1B5B9D75DA30}" srcOrd="3" destOrd="0" parTransId="{A98153EE-E155-435D-9426-378EBB897335}" sibTransId="{3915EEE7-B1DD-4A83-9B00-DCB8BE9AA7B9}"/>
    <dgm:cxn modelId="{80110345-B23A-4260-84A7-E432D922F54C}" type="presOf" srcId="{634044D7-BAEA-4A4D-96CD-1E1CC2ECB83E}" destId="{EC693DAF-E467-46C1-AB3F-1CDABC40FB2F}" srcOrd="0" destOrd="0" presId="urn:microsoft.com/office/officeart/2005/8/layout/hierarchy3"/>
    <dgm:cxn modelId="{0E33F0D8-03CF-4AD7-A656-9F6B869DC451}" type="presOf" srcId="{994F51AA-5FB6-4652-AE83-CF60C94A4EEF}" destId="{ADED33D4-8D08-45D7-9481-C3D8752C56C0}" srcOrd="1" destOrd="0" presId="urn:microsoft.com/office/officeart/2005/8/layout/hierarchy3"/>
    <dgm:cxn modelId="{96CB1440-4DC6-4176-B22F-040781EB432D}" srcId="{8A00D32A-C668-4525-8EF3-94D8C1B760E7}" destId="{9252A327-7D64-4A3E-867B-DECB5616DB6D}" srcOrd="2" destOrd="0" parTransId="{6496CE99-2E2D-4E29-B39B-C1CB0898ABDE}" sibTransId="{FC5DE385-602C-4B5C-B122-26EE39FBC708}"/>
    <dgm:cxn modelId="{710ECDDC-4FB3-43CB-AA98-E3C0072E01D3}" srcId="{9252A327-7D64-4A3E-867B-DECB5616DB6D}" destId="{634044D7-BAEA-4A4D-96CD-1E1CC2ECB83E}" srcOrd="1" destOrd="0" parTransId="{1395768F-1824-4574-B636-8687CD7C3D83}" sibTransId="{032A0BA5-1009-4CF3-8542-DD87430860C2}"/>
    <dgm:cxn modelId="{178BEE27-7EC9-4439-85C6-D822DCCBA275}" type="presOf" srcId="{CD96DD77-4126-4F4A-8D97-29B8014D0C01}" destId="{C3EFC58B-CFE1-4C85-A63B-74D61D317BA3}" srcOrd="0" destOrd="0" presId="urn:microsoft.com/office/officeart/2005/8/layout/hierarchy3"/>
    <dgm:cxn modelId="{A5C1AD1B-6111-4293-9013-95DBFC7CA2B9}" type="presOf" srcId="{CDB3FAE3-BA3C-46CF-8B41-6A564D285242}" destId="{C6C43394-D711-4673-A1EA-0D3C7F999114}" srcOrd="0" destOrd="0" presId="urn:microsoft.com/office/officeart/2005/8/layout/hierarchy3"/>
    <dgm:cxn modelId="{3BBF94B1-8CEB-4A16-A9C1-3045DAFA5226}" type="presOf" srcId="{9252A327-7D64-4A3E-867B-DECB5616DB6D}" destId="{7BC5CF03-1ED1-4F16-AFDC-8090974D1436}" srcOrd="1" destOrd="0" presId="urn:microsoft.com/office/officeart/2005/8/layout/hierarchy3"/>
    <dgm:cxn modelId="{A85AB0D2-E49E-44C0-A325-16BCB5ADD17F}" srcId="{8A00D32A-C668-4525-8EF3-94D8C1B760E7}" destId="{95D1D391-4826-4BBB-8DC0-73598F0A8241}" srcOrd="4" destOrd="0" parTransId="{5FC2FB6D-1479-4B53-8166-A5BE7F6E6B0F}" sibTransId="{6962C0F3-027E-4858-B1E3-095442015464}"/>
    <dgm:cxn modelId="{70DA22A6-3A52-417A-A20B-17E80CC83ED2}" type="presOf" srcId="{95D1D391-4826-4BBB-8DC0-73598F0A8241}" destId="{F437556C-F446-4A09-BE44-79B8ED5B30C9}" srcOrd="0" destOrd="0" presId="urn:microsoft.com/office/officeart/2005/8/layout/hierarchy3"/>
    <dgm:cxn modelId="{499A8B37-5489-4E79-BD73-6726F0F2D9C5}" type="presOf" srcId="{63C17C37-84E8-4E4C-ABD2-1B5B9D75DA30}" destId="{AEE0436E-99CD-49F5-8F95-84761A119E8F}" srcOrd="1" destOrd="0" presId="urn:microsoft.com/office/officeart/2005/8/layout/hierarchy3"/>
    <dgm:cxn modelId="{1673F12D-86F4-4EB5-A002-42320350CFAC}" type="presOf" srcId="{4CAC13E5-CF56-42E9-8DB4-4F7ED2F54E36}" destId="{DE15EDBA-7E1D-4171-8132-B9DDFFCEA91B}" srcOrd="0" destOrd="0" presId="urn:microsoft.com/office/officeart/2005/8/layout/hierarchy3"/>
    <dgm:cxn modelId="{ED077225-579C-4FDD-9960-17C029FC044F}" type="presOf" srcId="{31A8B5B9-3C1A-4966-967D-6BBAEEF4423A}" destId="{7BC7988C-E383-4AB9-A078-C216CE0068F1}" srcOrd="0" destOrd="0" presId="urn:microsoft.com/office/officeart/2005/8/layout/hierarchy3"/>
    <dgm:cxn modelId="{67C2150A-B6AD-45F0-A385-11A3417D43D5}" srcId="{95D1D391-4826-4BBB-8DC0-73598F0A8241}" destId="{9C50964E-1788-40E8-B3AF-880D57259F38}" srcOrd="0" destOrd="0" parTransId="{E0FD1E51-0B8A-4041-BABC-BF9D8CE0CDB5}" sibTransId="{CF94F52E-ADD4-4C9E-BA30-B732C73EBAE8}"/>
    <dgm:cxn modelId="{F30923A7-39F1-4763-9444-88C4B17FA92D}" type="presParOf" srcId="{F8BAEA55-30B8-4577-B172-F2793CAD8E83}" destId="{271309B7-A54C-4A05-8B30-0E59F8FD6D29}" srcOrd="0" destOrd="0" presId="urn:microsoft.com/office/officeart/2005/8/layout/hierarchy3"/>
    <dgm:cxn modelId="{7A20793C-88B6-4633-B073-842C0D12B5DF}" type="presParOf" srcId="{271309B7-A54C-4A05-8B30-0E59F8FD6D29}" destId="{288C749D-399E-4800-BCF0-C63464F896EC}" srcOrd="0" destOrd="0" presId="urn:microsoft.com/office/officeart/2005/8/layout/hierarchy3"/>
    <dgm:cxn modelId="{F0524001-E11E-4D61-B541-85089BDD18D5}" type="presParOf" srcId="{288C749D-399E-4800-BCF0-C63464F896EC}" destId="{25AC2C60-CFE2-44F3-8FC4-C2CEECB39741}" srcOrd="0" destOrd="0" presId="urn:microsoft.com/office/officeart/2005/8/layout/hierarchy3"/>
    <dgm:cxn modelId="{579A010D-63A8-4B26-80A3-319D875812E8}" type="presParOf" srcId="{288C749D-399E-4800-BCF0-C63464F896EC}" destId="{ADED33D4-8D08-45D7-9481-C3D8752C56C0}" srcOrd="1" destOrd="0" presId="urn:microsoft.com/office/officeart/2005/8/layout/hierarchy3"/>
    <dgm:cxn modelId="{A2378C24-A77D-4621-8A95-E06F73D1CD6F}" type="presParOf" srcId="{271309B7-A54C-4A05-8B30-0E59F8FD6D29}" destId="{8615B264-7857-4C3F-B250-4E81F6159DA2}" srcOrd="1" destOrd="0" presId="urn:microsoft.com/office/officeart/2005/8/layout/hierarchy3"/>
    <dgm:cxn modelId="{835D39C7-AA87-4334-AE40-B185C8EF326E}" type="presParOf" srcId="{8615B264-7857-4C3F-B250-4E81F6159DA2}" destId="{C3EFC58B-CFE1-4C85-A63B-74D61D317BA3}" srcOrd="0" destOrd="0" presId="urn:microsoft.com/office/officeart/2005/8/layout/hierarchy3"/>
    <dgm:cxn modelId="{48C0BD4A-4089-4892-BC60-6E421FA41FEF}" type="presParOf" srcId="{8615B264-7857-4C3F-B250-4E81F6159DA2}" destId="{7BC7988C-E383-4AB9-A078-C216CE0068F1}" srcOrd="1" destOrd="0" presId="urn:microsoft.com/office/officeart/2005/8/layout/hierarchy3"/>
    <dgm:cxn modelId="{E5752538-B258-47DD-A602-54EFC96753E7}" type="presParOf" srcId="{8615B264-7857-4C3F-B250-4E81F6159DA2}" destId="{C1BCD8EA-E496-435F-BCA4-FBACD0E16C23}" srcOrd="2" destOrd="0" presId="urn:microsoft.com/office/officeart/2005/8/layout/hierarchy3"/>
    <dgm:cxn modelId="{2EC1B4E1-7CB8-4705-9444-F557891F72C0}" type="presParOf" srcId="{8615B264-7857-4C3F-B250-4E81F6159DA2}" destId="{B1F7BD10-0E75-4C56-861E-CB5CD7DEE665}" srcOrd="3" destOrd="0" presId="urn:microsoft.com/office/officeart/2005/8/layout/hierarchy3"/>
    <dgm:cxn modelId="{E712BD44-6230-43D4-91AC-6236E40DD9BB}" type="presParOf" srcId="{F8BAEA55-30B8-4577-B172-F2793CAD8E83}" destId="{1AEA60C4-646E-4493-895D-B8E16EF172C2}" srcOrd="1" destOrd="0" presId="urn:microsoft.com/office/officeart/2005/8/layout/hierarchy3"/>
    <dgm:cxn modelId="{3353D6B5-6FFB-49FF-A9F0-4681A92A92D5}" type="presParOf" srcId="{1AEA60C4-646E-4493-895D-B8E16EF172C2}" destId="{F6653926-AB79-4DDB-85CD-895B49E1E5E7}" srcOrd="0" destOrd="0" presId="urn:microsoft.com/office/officeart/2005/8/layout/hierarchy3"/>
    <dgm:cxn modelId="{8A8221AA-6D37-4EAA-AEF1-6AB15AAB71D9}" type="presParOf" srcId="{F6653926-AB79-4DDB-85CD-895B49E1E5E7}" destId="{41EC8161-71F8-4B9B-98A6-26748503775E}" srcOrd="0" destOrd="0" presId="urn:microsoft.com/office/officeart/2005/8/layout/hierarchy3"/>
    <dgm:cxn modelId="{E9A7362C-ECF3-4F6D-86EB-D23555C4C755}" type="presParOf" srcId="{F6653926-AB79-4DDB-85CD-895B49E1E5E7}" destId="{AB262F2D-AAD9-4C84-A9B5-892E8FF2B183}" srcOrd="1" destOrd="0" presId="urn:microsoft.com/office/officeart/2005/8/layout/hierarchy3"/>
    <dgm:cxn modelId="{03568602-D2E0-49F2-8C20-E8C6B9C3BB31}" type="presParOf" srcId="{1AEA60C4-646E-4493-895D-B8E16EF172C2}" destId="{837971D3-AECB-46C6-A541-7DB7664236E3}" srcOrd="1" destOrd="0" presId="urn:microsoft.com/office/officeart/2005/8/layout/hierarchy3"/>
    <dgm:cxn modelId="{C2C01066-907B-4C93-9033-AB9B2160A3AB}" type="presParOf" srcId="{837971D3-AECB-46C6-A541-7DB7664236E3}" destId="{2ED8DFA9-EAFF-4547-9C08-3B7D52F84D12}" srcOrd="0" destOrd="0" presId="urn:microsoft.com/office/officeart/2005/8/layout/hierarchy3"/>
    <dgm:cxn modelId="{41180E9F-896F-4589-8104-252F068CB09E}" type="presParOf" srcId="{837971D3-AECB-46C6-A541-7DB7664236E3}" destId="{C143F8E4-13FD-4145-97C0-F793D6414BAA}" srcOrd="1" destOrd="0" presId="urn:microsoft.com/office/officeart/2005/8/layout/hierarchy3"/>
    <dgm:cxn modelId="{B707AA83-95BF-4B4C-B517-A96AE88B7930}" type="presParOf" srcId="{837971D3-AECB-46C6-A541-7DB7664236E3}" destId="{BEB64A09-CA9D-4D9A-A4E4-9AAD8F75DA4C}" srcOrd="2" destOrd="0" presId="urn:microsoft.com/office/officeart/2005/8/layout/hierarchy3"/>
    <dgm:cxn modelId="{9E541E14-96E8-4FD1-B419-F30A21A56AD5}" type="presParOf" srcId="{837971D3-AECB-46C6-A541-7DB7664236E3}" destId="{DE15EDBA-7E1D-4171-8132-B9DDFFCEA91B}" srcOrd="3" destOrd="0" presId="urn:microsoft.com/office/officeart/2005/8/layout/hierarchy3"/>
    <dgm:cxn modelId="{FA6B32EE-2425-4977-8B30-A0269B3BEFA7}" type="presParOf" srcId="{F8BAEA55-30B8-4577-B172-F2793CAD8E83}" destId="{7CB379B4-D3FA-4966-A419-2FEE5C894F2F}" srcOrd="2" destOrd="0" presId="urn:microsoft.com/office/officeart/2005/8/layout/hierarchy3"/>
    <dgm:cxn modelId="{FDC9E050-34CE-40D2-B97A-CDC0273A8CF4}" type="presParOf" srcId="{7CB379B4-D3FA-4966-A419-2FEE5C894F2F}" destId="{FC777718-292C-4D9B-9734-AB5D48D9CE4E}" srcOrd="0" destOrd="0" presId="urn:microsoft.com/office/officeart/2005/8/layout/hierarchy3"/>
    <dgm:cxn modelId="{2AC8991D-65A5-4707-B8CA-39FE3C79B696}" type="presParOf" srcId="{FC777718-292C-4D9B-9734-AB5D48D9CE4E}" destId="{5F2DF57B-8695-4E32-A94E-B3A3C3577CDD}" srcOrd="0" destOrd="0" presId="urn:microsoft.com/office/officeart/2005/8/layout/hierarchy3"/>
    <dgm:cxn modelId="{AE62CE3A-E2A1-4EC6-B963-E87FBACC0B2D}" type="presParOf" srcId="{FC777718-292C-4D9B-9734-AB5D48D9CE4E}" destId="{7BC5CF03-1ED1-4F16-AFDC-8090974D1436}" srcOrd="1" destOrd="0" presId="urn:microsoft.com/office/officeart/2005/8/layout/hierarchy3"/>
    <dgm:cxn modelId="{B6188B7C-ED59-4B1D-8C2C-FC4DDF82909C}" type="presParOf" srcId="{7CB379B4-D3FA-4966-A419-2FEE5C894F2F}" destId="{C74E908A-AF65-4BA3-8A65-2BA853AD00C2}" srcOrd="1" destOrd="0" presId="urn:microsoft.com/office/officeart/2005/8/layout/hierarchy3"/>
    <dgm:cxn modelId="{956BE626-98DA-4D03-B994-73288A54358D}" type="presParOf" srcId="{C74E908A-AF65-4BA3-8A65-2BA853AD00C2}" destId="{C6C43394-D711-4673-A1EA-0D3C7F999114}" srcOrd="0" destOrd="0" presId="urn:microsoft.com/office/officeart/2005/8/layout/hierarchy3"/>
    <dgm:cxn modelId="{75F80C93-A970-410F-979E-6A05B96963D1}" type="presParOf" srcId="{C74E908A-AF65-4BA3-8A65-2BA853AD00C2}" destId="{FD1CC729-7EF8-4B7A-9E4B-739B59CB0A04}" srcOrd="1" destOrd="0" presId="urn:microsoft.com/office/officeart/2005/8/layout/hierarchy3"/>
    <dgm:cxn modelId="{546C5744-80D4-4728-9248-1A48E342108F}" type="presParOf" srcId="{C74E908A-AF65-4BA3-8A65-2BA853AD00C2}" destId="{C2DDD363-5748-4C16-B83B-24AE497B4A56}" srcOrd="2" destOrd="0" presId="urn:microsoft.com/office/officeart/2005/8/layout/hierarchy3"/>
    <dgm:cxn modelId="{D9563B7D-7841-440C-B4C3-87F941F6B4D6}" type="presParOf" srcId="{C74E908A-AF65-4BA3-8A65-2BA853AD00C2}" destId="{EC693DAF-E467-46C1-AB3F-1CDABC40FB2F}" srcOrd="3" destOrd="0" presId="urn:microsoft.com/office/officeart/2005/8/layout/hierarchy3"/>
    <dgm:cxn modelId="{469BF132-D375-4638-B7D0-D1680DD42307}" type="presParOf" srcId="{F8BAEA55-30B8-4577-B172-F2793CAD8E83}" destId="{888C724E-82B8-4520-BDB1-1FB624830629}" srcOrd="3" destOrd="0" presId="urn:microsoft.com/office/officeart/2005/8/layout/hierarchy3"/>
    <dgm:cxn modelId="{CE8C4A62-90AA-4DB0-8E59-E44311E066DA}" type="presParOf" srcId="{888C724E-82B8-4520-BDB1-1FB624830629}" destId="{7EA9EC2A-F2B7-412F-86E0-7C50DE2DE405}" srcOrd="0" destOrd="0" presId="urn:microsoft.com/office/officeart/2005/8/layout/hierarchy3"/>
    <dgm:cxn modelId="{324773B9-99C9-47E0-BE3A-C5805A98BC0F}" type="presParOf" srcId="{7EA9EC2A-F2B7-412F-86E0-7C50DE2DE405}" destId="{7466DBBC-4060-4351-9D79-7522E27E66CB}" srcOrd="0" destOrd="0" presId="urn:microsoft.com/office/officeart/2005/8/layout/hierarchy3"/>
    <dgm:cxn modelId="{8036009A-BCFD-47DC-BEDC-FBEF34AA7339}" type="presParOf" srcId="{7EA9EC2A-F2B7-412F-86E0-7C50DE2DE405}" destId="{AEE0436E-99CD-49F5-8F95-84761A119E8F}" srcOrd="1" destOrd="0" presId="urn:microsoft.com/office/officeart/2005/8/layout/hierarchy3"/>
    <dgm:cxn modelId="{7AE085DA-A349-43F5-BCA3-1B1E42F7BD28}" type="presParOf" srcId="{888C724E-82B8-4520-BDB1-1FB624830629}" destId="{E931D02E-0CE8-4341-A617-8C694616353F}" srcOrd="1" destOrd="0" presId="urn:microsoft.com/office/officeart/2005/8/layout/hierarchy3"/>
    <dgm:cxn modelId="{33B3F7FD-AC20-42D1-A121-5BC825957D83}" type="presParOf" srcId="{E931D02E-0CE8-4341-A617-8C694616353F}" destId="{B293C9E1-42E4-41B0-964C-23010D8B71D6}" srcOrd="0" destOrd="0" presId="urn:microsoft.com/office/officeart/2005/8/layout/hierarchy3"/>
    <dgm:cxn modelId="{C28DE5D6-8EC6-46B6-89AC-044F2299CAA1}" type="presParOf" srcId="{E931D02E-0CE8-4341-A617-8C694616353F}" destId="{77CD063F-674A-47B3-B0A4-60A01902C522}" srcOrd="1" destOrd="0" presId="urn:microsoft.com/office/officeart/2005/8/layout/hierarchy3"/>
    <dgm:cxn modelId="{3582C95E-A461-4DAE-9A56-A7761E5D8A28}" type="presParOf" srcId="{E931D02E-0CE8-4341-A617-8C694616353F}" destId="{FE229CA2-1024-4981-A0E7-23F4E4CF2F2B}" srcOrd="2" destOrd="0" presId="urn:microsoft.com/office/officeart/2005/8/layout/hierarchy3"/>
    <dgm:cxn modelId="{50CA4295-F6B2-448E-B0F1-4F2DA5938711}" type="presParOf" srcId="{E931D02E-0CE8-4341-A617-8C694616353F}" destId="{FFBCB63F-0000-4C93-AEC2-DAF098F472C1}" srcOrd="3" destOrd="0" presId="urn:microsoft.com/office/officeart/2005/8/layout/hierarchy3"/>
    <dgm:cxn modelId="{58003397-A8E2-4C22-A27C-DB16437B0086}" type="presParOf" srcId="{F8BAEA55-30B8-4577-B172-F2793CAD8E83}" destId="{4EE907F0-9F0B-4F6B-9772-B4D70A871641}" srcOrd="4" destOrd="0" presId="urn:microsoft.com/office/officeart/2005/8/layout/hierarchy3"/>
    <dgm:cxn modelId="{B07E24F0-D36C-4A89-98D6-066ADCA57270}" type="presParOf" srcId="{4EE907F0-9F0B-4F6B-9772-B4D70A871641}" destId="{CE05F92C-EEF9-475B-9097-078ABC4251B6}" srcOrd="0" destOrd="0" presId="urn:microsoft.com/office/officeart/2005/8/layout/hierarchy3"/>
    <dgm:cxn modelId="{25F82166-1503-425B-8127-232D0039BE1F}" type="presParOf" srcId="{CE05F92C-EEF9-475B-9097-078ABC4251B6}" destId="{F437556C-F446-4A09-BE44-79B8ED5B30C9}" srcOrd="0" destOrd="0" presId="urn:microsoft.com/office/officeart/2005/8/layout/hierarchy3"/>
    <dgm:cxn modelId="{B4FE0451-F9DD-45C7-9776-2B0A9EDE5A1E}" type="presParOf" srcId="{CE05F92C-EEF9-475B-9097-078ABC4251B6}" destId="{9F4E354F-E643-4840-9971-9CDAE46C1BFF}" srcOrd="1" destOrd="0" presId="urn:microsoft.com/office/officeart/2005/8/layout/hierarchy3"/>
    <dgm:cxn modelId="{153EBEA5-AAFE-438A-80CA-44E709161964}" type="presParOf" srcId="{4EE907F0-9F0B-4F6B-9772-B4D70A871641}" destId="{A63C49AA-B2EA-4890-AB12-44824B5F5CC9}" srcOrd="1" destOrd="0" presId="urn:microsoft.com/office/officeart/2005/8/layout/hierarchy3"/>
    <dgm:cxn modelId="{CF36CB50-BEC8-4B64-9E03-780FC09E03F3}" type="presParOf" srcId="{A63C49AA-B2EA-4890-AB12-44824B5F5CC9}" destId="{6861EF49-7299-47DD-90EB-C93296BEA93C}" srcOrd="0" destOrd="0" presId="urn:microsoft.com/office/officeart/2005/8/layout/hierarchy3"/>
    <dgm:cxn modelId="{82698EF3-13DA-4731-A7B7-8185ED388680}" type="presParOf" srcId="{A63C49AA-B2EA-4890-AB12-44824B5F5CC9}" destId="{3AB2D34F-D524-422B-8933-01C75B2155AE}" srcOrd="1" destOrd="0" presId="urn:microsoft.com/office/officeart/2005/8/layout/hierarchy3"/>
    <dgm:cxn modelId="{BAAC8532-94F8-4E5F-B849-D10F8A280611}" type="presParOf" srcId="{A63C49AA-B2EA-4890-AB12-44824B5F5CC9}" destId="{9F018942-EB92-4356-B604-0861D470DFE0}" srcOrd="2" destOrd="0" presId="urn:microsoft.com/office/officeart/2005/8/layout/hierarchy3"/>
    <dgm:cxn modelId="{F69AA882-C4E0-4118-87E2-9FE1921502FD}" type="presParOf" srcId="{A63C49AA-B2EA-4890-AB12-44824B5F5CC9}" destId="{08EC34F7-2E96-4607-8F47-E472D91742B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A44118-C520-4A04-8DAA-8C50F8CAE10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AA7A62-D726-4617-90B1-C150DB74FCDA}">
      <dgm:prSet custT="1"/>
      <dgm:spPr/>
      <dgm:t>
        <a:bodyPr/>
        <a:lstStyle/>
        <a:p>
          <a:pPr rtl="0"/>
          <a:r>
            <a: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Hybrid Model Success</a:t>
          </a:r>
          <a:r>
            <a:rPr lang="en-US" sz="2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rtl="0"/>
          <a:r>
            <a: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Outperformed traditional systems with improved accuracy and relevance.</a:t>
          </a:r>
          <a:endParaRPr lang="en-US" sz="2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6F4483-4D49-4461-8336-642953A713D7}" type="parTrans" cxnId="{44C6AFA2-EBC2-4640-8C94-3B75B6DA66B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3BBEC9-E231-4E11-9B22-9601154DAF7F}" type="sibTrans" cxnId="{44C6AFA2-EBC2-4640-8C94-3B75B6DA66B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08329D-2CFC-4D47-BAF9-15CEB5407ADD}">
      <dgm:prSet custT="1"/>
      <dgm:spPr/>
      <dgm:t>
        <a:bodyPr/>
        <a:lstStyle/>
        <a:p>
          <a:pPr rtl="0"/>
          <a:r>
            <a: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Genre Diversity</a:t>
          </a:r>
          <a:r>
            <a:rPr lang="en-US" sz="2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rtl="0"/>
          <a:r>
            <a: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Encouraged exploration with diverse recommendations, increasing user satisfaction.</a:t>
          </a:r>
          <a:endParaRPr lang="en-US" sz="2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542521-7564-4C15-9E5F-15E225BA7488}" type="parTrans" cxnId="{3B0C1AE4-2971-44DF-BF72-0F2C21AF16B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D6D86A-2A24-4F6D-9C49-9A799389F904}" type="sibTrans" cxnId="{3B0C1AE4-2971-44DF-BF72-0F2C21AF16B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3A2151-C5F1-4DFD-8447-4D5C2B907CCD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Engagement</a:t>
          </a:r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rtl="0"/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Balanced familiar and novel genres, mix of personalized and diverse recommendations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85A60E-7CA0-491C-A412-B2381DFB194A}" type="parTrans" cxnId="{1451E42E-86C3-477A-9C22-49697BEAB1B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F36572-0AD0-4FE6-8081-C3DA477EC318}" type="sibTrans" cxnId="{1451E42E-86C3-477A-9C22-49697BEAB1B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F5CFB2-812D-4428-890B-64BB9EF6965D}">
      <dgm:prSet custT="1"/>
      <dgm:spPr/>
      <dgm:t>
        <a:bodyPr/>
        <a:lstStyle/>
        <a:p>
          <a:pPr rtl="0"/>
          <a:r>
            <a:rPr lang="en-US" sz="27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Comparative Advantage:</a:t>
          </a:r>
        </a:p>
        <a:p>
          <a:pPr rtl="0"/>
          <a:r>
            <a: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Maintained long-term user interest by integrating genre diversity.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A96AED-F9DC-4790-AEEA-5469BBC1C460}" type="parTrans" cxnId="{014B8ACE-8F73-49F0-908D-DEDD0542076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75C8A4-1CBE-4A21-8F9D-9E2C5CEA8974}" type="sibTrans" cxnId="{014B8ACE-8F73-49F0-908D-DEDD0542076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D35C5C-98D8-4688-A694-BDB099314D63}">
      <dgm:prSet custT="1"/>
      <dgm:spPr/>
      <dgm:t>
        <a:bodyPr/>
        <a:lstStyle/>
        <a:p>
          <a:pPr rtl="0"/>
          <a:r>
            <a: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Example</a:t>
          </a:r>
          <a:r>
            <a: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rtl="0"/>
          <a:r>
            <a: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Action anime fans discovered new genres like adventure and fantasy.</a:t>
          </a:r>
          <a:endParaRPr lang="en-US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156E60-6902-488D-9C9A-BEE252235093}" type="parTrans" cxnId="{B753EB96-60A9-4C1E-8087-3F35D5AE151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39AE11-1401-46B9-9944-4CE62F03098C}" type="sibTrans" cxnId="{B753EB96-60A9-4C1E-8087-3F35D5AE151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1187CD-CDC3-4B3F-8F96-E64577003200}" type="pres">
      <dgm:prSet presAssocID="{60A44118-C520-4A04-8DAA-8C50F8CAE10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F34D4B-3A10-41A4-AED0-8DB960875C09}" type="pres">
      <dgm:prSet presAssocID="{72AA7A62-D726-4617-90B1-C150DB74FCDA}" presName="node" presStyleLbl="node1" presStyleIdx="0" presStyleCnt="5" custScaleY="1194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3EF3A8-1211-4416-BC5A-A021F675264F}" type="pres">
      <dgm:prSet presAssocID="{D93BBEC9-E231-4E11-9B22-9601154DAF7F}" presName="sibTrans" presStyleCnt="0"/>
      <dgm:spPr/>
    </dgm:pt>
    <dgm:pt modelId="{9C93A15B-A299-4E4C-9D39-C2A5DC0EBCB0}" type="pres">
      <dgm:prSet presAssocID="{EB08329D-2CFC-4D47-BAF9-15CEB5407ADD}" presName="node" presStyleLbl="node1" presStyleIdx="1" presStyleCnt="5" custScaleY="1226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477FF-9DD9-440F-AB8D-4091AB257384}" type="pres">
      <dgm:prSet presAssocID="{26D6D86A-2A24-4F6D-9C49-9A799389F904}" presName="sibTrans" presStyleCnt="0"/>
      <dgm:spPr/>
    </dgm:pt>
    <dgm:pt modelId="{EBE09A10-C2DD-4864-A641-CE286571CD95}" type="pres">
      <dgm:prSet presAssocID="{873A2151-C5F1-4DFD-8447-4D5C2B907CCD}" presName="node" presStyleLbl="node1" presStyleIdx="2" presStyleCnt="5" custScaleY="131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9150B1-E978-4A04-8C5A-C73DA9E24733}" type="pres">
      <dgm:prSet presAssocID="{5BF36572-0AD0-4FE6-8081-C3DA477EC318}" presName="sibTrans" presStyleCnt="0"/>
      <dgm:spPr/>
    </dgm:pt>
    <dgm:pt modelId="{F352E924-013A-441F-8E1B-ECBD613CB16A}" type="pres">
      <dgm:prSet presAssocID="{B0F5CFB2-812D-4428-890B-64BB9EF6965D}" presName="node" presStyleLbl="node1" presStyleIdx="3" presStyleCnt="5" custScaleY="1121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C990A-4C8F-4A86-8E89-C50B813BA298}" type="pres">
      <dgm:prSet presAssocID="{4B75C8A4-1CBE-4A21-8F9D-9E2C5CEA8974}" presName="sibTrans" presStyleCnt="0"/>
      <dgm:spPr/>
    </dgm:pt>
    <dgm:pt modelId="{1560B95B-02A2-4177-AAB3-5AD734EBCD9D}" type="pres">
      <dgm:prSet presAssocID="{3ED35C5C-98D8-4688-A694-BDB099314D63}" presName="node" presStyleLbl="node1" presStyleIdx="4" presStyleCnt="5" custScaleY="1124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FE4DF2-7818-4FAE-8CDF-317235A74C85}" type="presOf" srcId="{873A2151-C5F1-4DFD-8447-4D5C2B907CCD}" destId="{EBE09A10-C2DD-4864-A641-CE286571CD95}" srcOrd="0" destOrd="0" presId="urn:microsoft.com/office/officeart/2005/8/layout/default"/>
    <dgm:cxn modelId="{014B8ACE-8F73-49F0-908D-DEDD0542076F}" srcId="{60A44118-C520-4A04-8DAA-8C50F8CAE105}" destId="{B0F5CFB2-812D-4428-890B-64BB9EF6965D}" srcOrd="3" destOrd="0" parTransId="{8CA96AED-F9DC-4790-AEEA-5469BBC1C460}" sibTransId="{4B75C8A4-1CBE-4A21-8F9D-9E2C5CEA8974}"/>
    <dgm:cxn modelId="{F99E0F4E-6CC3-4CF2-98F0-94AFE6E9A1CC}" type="presOf" srcId="{B0F5CFB2-812D-4428-890B-64BB9EF6965D}" destId="{F352E924-013A-441F-8E1B-ECBD613CB16A}" srcOrd="0" destOrd="0" presId="urn:microsoft.com/office/officeart/2005/8/layout/default"/>
    <dgm:cxn modelId="{F785BF03-1635-4860-94DF-3817231830A5}" type="presOf" srcId="{EB08329D-2CFC-4D47-BAF9-15CEB5407ADD}" destId="{9C93A15B-A299-4E4C-9D39-C2A5DC0EBCB0}" srcOrd="0" destOrd="0" presId="urn:microsoft.com/office/officeart/2005/8/layout/default"/>
    <dgm:cxn modelId="{15267F9A-81CB-4A21-B971-88570C550139}" type="presOf" srcId="{3ED35C5C-98D8-4688-A694-BDB099314D63}" destId="{1560B95B-02A2-4177-AAB3-5AD734EBCD9D}" srcOrd="0" destOrd="0" presId="urn:microsoft.com/office/officeart/2005/8/layout/default"/>
    <dgm:cxn modelId="{44C6AFA2-EBC2-4640-8C94-3B75B6DA66B3}" srcId="{60A44118-C520-4A04-8DAA-8C50F8CAE105}" destId="{72AA7A62-D726-4617-90B1-C150DB74FCDA}" srcOrd="0" destOrd="0" parTransId="{D36F4483-4D49-4461-8336-642953A713D7}" sibTransId="{D93BBEC9-E231-4E11-9B22-9601154DAF7F}"/>
    <dgm:cxn modelId="{B753EB96-60A9-4C1E-8087-3F35D5AE151A}" srcId="{60A44118-C520-4A04-8DAA-8C50F8CAE105}" destId="{3ED35C5C-98D8-4688-A694-BDB099314D63}" srcOrd="4" destOrd="0" parTransId="{BA156E60-6902-488D-9C9A-BEE252235093}" sibTransId="{4839AE11-1401-46B9-9944-4CE62F03098C}"/>
    <dgm:cxn modelId="{3B0C1AE4-2971-44DF-BF72-0F2C21AF16B5}" srcId="{60A44118-C520-4A04-8DAA-8C50F8CAE105}" destId="{EB08329D-2CFC-4D47-BAF9-15CEB5407ADD}" srcOrd="1" destOrd="0" parTransId="{19542521-7564-4C15-9E5F-15E225BA7488}" sibTransId="{26D6D86A-2A24-4F6D-9C49-9A799389F904}"/>
    <dgm:cxn modelId="{711AF5D2-D533-4150-80CA-62BD587BAFDC}" type="presOf" srcId="{60A44118-C520-4A04-8DAA-8C50F8CAE105}" destId="{2A1187CD-CDC3-4B3F-8F96-E64577003200}" srcOrd="0" destOrd="0" presId="urn:microsoft.com/office/officeart/2005/8/layout/default"/>
    <dgm:cxn modelId="{1451E42E-86C3-477A-9C22-49697BEAB1B0}" srcId="{60A44118-C520-4A04-8DAA-8C50F8CAE105}" destId="{873A2151-C5F1-4DFD-8447-4D5C2B907CCD}" srcOrd="2" destOrd="0" parTransId="{AA85A60E-7CA0-491C-A412-B2381DFB194A}" sibTransId="{5BF36572-0AD0-4FE6-8081-C3DA477EC318}"/>
    <dgm:cxn modelId="{7AA5C2C9-A785-49D0-9D65-63A3D6BD349D}" type="presOf" srcId="{72AA7A62-D726-4617-90B1-C150DB74FCDA}" destId="{12F34D4B-3A10-41A4-AED0-8DB960875C09}" srcOrd="0" destOrd="0" presId="urn:microsoft.com/office/officeart/2005/8/layout/default"/>
    <dgm:cxn modelId="{AB4B39B5-D6F5-4EFA-9A78-07DB2A254429}" type="presParOf" srcId="{2A1187CD-CDC3-4B3F-8F96-E64577003200}" destId="{12F34D4B-3A10-41A4-AED0-8DB960875C09}" srcOrd="0" destOrd="0" presId="urn:microsoft.com/office/officeart/2005/8/layout/default"/>
    <dgm:cxn modelId="{4C5E7FC2-78C7-4EA5-B0C3-395BFCD59611}" type="presParOf" srcId="{2A1187CD-CDC3-4B3F-8F96-E64577003200}" destId="{D63EF3A8-1211-4416-BC5A-A021F675264F}" srcOrd="1" destOrd="0" presId="urn:microsoft.com/office/officeart/2005/8/layout/default"/>
    <dgm:cxn modelId="{B3B45409-B359-44A1-B5DA-CE1F40FD54CA}" type="presParOf" srcId="{2A1187CD-CDC3-4B3F-8F96-E64577003200}" destId="{9C93A15B-A299-4E4C-9D39-C2A5DC0EBCB0}" srcOrd="2" destOrd="0" presId="urn:microsoft.com/office/officeart/2005/8/layout/default"/>
    <dgm:cxn modelId="{5147F40C-CDE4-46B6-8AE7-05EC1E88EA49}" type="presParOf" srcId="{2A1187CD-CDC3-4B3F-8F96-E64577003200}" destId="{258477FF-9DD9-440F-AB8D-4091AB257384}" srcOrd="3" destOrd="0" presId="urn:microsoft.com/office/officeart/2005/8/layout/default"/>
    <dgm:cxn modelId="{51B32A16-4B12-486B-A627-E3F56E122657}" type="presParOf" srcId="{2A1187CD-CDC3-4B3F-8F96-E64577003200}" destId="{EBE09A10-C2DD-4864-A641-CE286571CD95}" srcOrd="4" destOrd="0" presId="urn:microsoft.com/office/officeart/2005/8/layout/default"/>
    <dgm:cxn modelId="{E0D6D294-C386-46F0-805E-8E6E4748A434}" type="presParOf" srcId="{2A1187CD-CDC3-4B3F-8F96-E64577003200}" destId="{A49150B1-E978-4A04-8C5A-C73DA9E24733}" srcOrd="5" destOrd="0" presId="urn:microsoft.com/office/officeart/2005/8/layout/default"/>
    <dgm:cxn modelId="{394DC42B-5756-427F-817B-689FECC12A40}" type="presParOf" srcId="{2A1187CD-CDC3-4B3F-8F96-E64577003200}" destId="{F352E924-013A-441F-8E1B-ECBD613CB16A}" srcOrd="6" destOrd="0" presId="urn:microsoft.com/office/officeart/2005/8/layout/default"/>
    <dgm:cxn modelId="{53DFB36C-5FFF-4184-8E5C-50AE488B0A20}" type="presParOf" srcId="{2A1187CD-CDC3-4B3F-8F96-E64577003200}" destId="{D91C990A-4C8F-4A86-8E89-C50B813BA298}" srcOrd="7" destOrd="0" presId="urn:microsoft.com/office/officeart/2005/8/layout/default"/>
    <dgm:cxn modelId="{6741AB60-4EEE-4AE6-83FF-8948E0235FEF}" type="presParOf" srcId="{2A1187CD-CDC3-4B3F-8F96-E64577003200}" destId="{1560B95B-02A2-4177-AAB3-5AD734EBCD9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79C27-D23C-49EC-B4B8-AF8DA82A3512}">
      <dsp:nvSpPr>
        <dsp:cNvPr id="0" name=""/>
        <dsp:cNvSpPr/>
      </dsp:nvSpPr>
      <dsp:spPr>
        <a:xfrm>
          <a:off x="4437" y="139661"/>
          <a:ext cx="2668400" cy="836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Collaborative Filtering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7" y="139661"/>
        <a:ext cx="2668400" cy="836080"/>
      </dsp:txXfrm>
    </dsp:sp>
    <dsp:sp modelId="{D253A6BA-E9EA-4880-B5E6-75FA4D7EC2AB}">
      <dsp:nvSpPr>
        <dsp:cNvPr id="0" name=""/>
        <dsp:cNvSpPr/>
      </dsp:nvSpPr>
      <dsp:spPr>
        <a:xfrm>
          <a:off x="4437" y="975741"/>
          <a:ext cx="2668400" cy="40207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Relies on user behavior and preferences to recommend items.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</a:t>
          </a:r>
          <a:r>
            <a:rPr lang="en-US" sz="22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Discover new content based on similar users.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</a:t>
          </a:r>
          <a:r>
            <a:rPr lang="en-US" sz="22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Struggles with new users/items (cold start problem).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37" y="975741"/>
        <a:ext cx="2668400" cy="4020738"/>
      </dsp:txXfrm>
    </dsp:sp>
    <dsp:sp modelId="{0F8F1287-A815-461F-BCF8-26C3D01520AC}">
      <dsp:nvSpPr>
        <dsp:cNvPr id="0" name=""/>
        <dsp:cNvSpPr/>
      </dsp:nvSpPr>
      <dsp:spPr>
        <a:xfrm>
          <a:off x="3046414" y="139661"/>
          <a:ext cx="2668400" cy="836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Content-Based Filtering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6414" y="139661"/>
        <a:ext cx="2668400" cy="836080"/>
      </dsp:txXfrm>
    </dsp:sp>
    <dsp:sp modelId="{FBF76600-2055-4D61-94FC-39E21F9817EE}">
      <dsp:nvSpPr>
        <dsp:cNvPr id="0" name=""/>
        <dsp:cNvSpPr/>
      </dsp:nvSpPr>
      <dsp:spPr>
        <a:xfrm>
          <a:off x="3046414" y="975741"/>
          <a:ext cx="2668400" cy="40207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Recommends similar items based on content attributes (e.g., genres, themes).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</a:t>
          </a:r>
          <a:r>
            <a:rPr lang="en-US" sz="21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Personalized recommendations based on past preferences.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</a:t>
          </a:r>
          <a:r>
            <a:rPr lang="en-US" sz="21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Limited novelty, over-recommends familiar content.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46414" y="975741"/>
        <a:ext cx="2668400" cy="4020738"/>
      </dsp:txXfrm>
    </dsp:sp>
    <dsp:sp modelId="{19EF9926-95A0-4C47-9588-38F172A277A3}">
      <dsp:nvSpPr>
        <dsp:cNvPr id="0" name=""/>
        <dsp:cNvSpPr/>
      </dsp:nvSpPr>
      <dsp:spPr>
        <a:xfrm>
          <a:off x="6088391" y="139661"/>
          <a:ext cx="2668400" cy="836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Hybrid Models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88391" y="139661"/>
        <a:ext cx="2668400" cy="836080"/>
      </dsp:txXfrm>
    </dsp:sp>
    <dsp:sp modelId="{2567E549-F251-41BA-A2E4-665841ADC702}">
      <dsp:nvSpPr>
        <dsp:cNvPr id="0" name=""/>
        <dsp:cNvSpPr/>
      </dsp:nvSpPr>
      <dsp:spPr>
        <a:xfrm>
          <a:off x="6088391" y="975741"/>
          <a:ext cx="2668400" cy="40207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Combines both collaborative and content-based filtering to enhance recommendations.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</a:t>
          </a:r>
          <a:r>
            <a:rPr lang="en-US" sz="21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Offers a balance of relevance and variety.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</a:t>
          </a:r>
          <a:r>
            <a:rPr lang="en-US" sz="21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Increased complexity in combining multiple methods.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88391" y="975741"/>
        <a:ext cx="2668400" cy="4020738"/>
      </dsp:txXfrm>
    </dsp:sp>
    <dsp:sp modelId="{61C9E732-4DA2-42CB-8D5D-8E03B9F4AF45}">
      <dsp:nvSpPr>
        <dsp:cNvPr id="0" name=""/>
        <dsp:cNvSpPr/>
      </dsp:nvSpPr>
      <dsp:spPr>
        <a:xfrm>
          <a:off x="9130368" y="139661"/>
          <a:ext cx="2668400" cy="8360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Genre Diversity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30368" y="139661"/>
        <a:ext cx="2668400" cy="836080"/>
      </dsp:txXfrm>
    </dsp:sp>
    <dsp:sp modelId="{8D187C96-3872-4078-BAC2-DB5220E44994}">
      <dsp:nvSpPr>
        <dsp:cNvPr id="0" name=""/>
        <dsp:cNvSpPr/>
      </dsp:nvSpPr>
      <dsp:spPr>
        <a:xfrm>
          <a:off x="9130368" y="975741"/>
          <a:ext cx="2668400" cy="40207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Most systems neglect genre diversity, which can lead to repetitive recommendations.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Genre diversity is often underexplored, limiting user exploration and satisfaction.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30368" y="975741"/>
        <a:ext cx="2668400" cy="4020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C2C60-CFE2-44F3-8FC4-C2CEECB39741}">
      <dsp:nvSpPr>
        <dsp:cNvPr id="0" name=""/>
        <dsp:cNvSpPr/>
      </dsp:nvSpPr>
      <dsp:spPr>
        <a:xfrm>
          <a:off x="6348" y="328342"/>
          <a:ext cx="1886881" cy="9821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Collection and Preprocessing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14" y="357108"/>
        <a:ext cx="1829349" cy="924623"/>
      </dsp:txXfrm>
    </dsp:sp>
    <dsp:sp modelId="{C3EFC58B-CFE1-4C85-A63B-74D61D317BA3}">
      <dsp:nvSpPr>
        <dsp:cNvPr id="0" name=""/>
        <dsp:cNvSpPr/>
      </dsp:nvSpPr>
      <dsp:spPr>
        <a:xfrm>
          <a:off x="195037" y="1310498"/>
          <a:ext cx="188688" cy="679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681"/>
              </a:lnTo>
              <a:lnTo>
                <a:pt x="188688" y="67968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C7988C-E383-4AB9-A078-C216CE0068F1}">
      <dsp:nvSpPr>
        <dsp:cNvPr id="0" name=""/>
        <dsp:cNvSpPr/>
      </dsp:nvSpPr>
      <dsp:spPr>
        <a:xfrm>
          <a:off x="383725" y="1502575"/>
          <a:ext cx="1479719" cy="975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Dataset Cleaning &amp; Preprocessing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288" y="1531138"/>
        <a:ext cx="1422593" cy="918084"/>
      </dsp:txXfrm>
    </dsp:sp>
    <dsp:sp modelId="{C1BCD8EA-E496-435F-BCA4-FBACD0E16C23}">
      <dsp:nvSpPr>
        <dsp:cNvPr id="0" name=""/>
        <dsp:cNvSpPr/>
      </dsp:nvSpPr>
      <dsp:spPr>
        <a:xfrm>
          <a:off x="195037" y="1310498"/>
          <a:ext cx="188688" cy="1883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3647"/>
              </a:lnTo>
              <a:lnTo>
                <a:pt x="188688" y="188364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7BD10-0E75-4C56-861E-CB5CD7DEE665}">
      <dsp:nvSpPr>
        <dsp:cNvPr id="0" name=""/>
        <dsp:cNvSpPr/>
      </dsp:nvSpPr>
      <dsp:spPr>
        <a:xfrm>
          <a:off x="383725" y="2669861"/>
          <a:ext cx="1556845" cy="1048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EDA &amp; Visualizing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4437" y="2700573"/>
        <a:ext cx="1495421" cy="987144"/>
      </dsp:txXfrm>
    </dsp:sp>
    <dsp:sp modelId="{41EC8161-71F8-4B9B-98A6-26748503775E}">
      <dsp:nvSpPr>
        <dsp:cNvPr id="0" name=""/>
        <dsp:cNvSpPr/>
      </dsp:nvSpPr>
      <dsp:spPr>
        <a:xfrm>
          <a:off x="2277383" y="328342"/>
          <a:ext cx="1555112" cy="1118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Content-Based Filtering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10128" y="361087"/>
        <a:ext cx="1489622" cy="1052517"/>
      </dsp:txXfrm>
    </dsp:sp>
    <dsp:sp modelId="{2ED8DFA9-EAFF-4547-9C08-3B7D52F84D12}">
      <dsp:nvSpPr>
        <dsp:cNvPr id="0" name=""/>
        <dsp:cNvSpPr/>
      </dsp:nvSpPr>
      <dsp:spPr>
        <a:xfrm>
          <a:off x="2432894" y="1446350"/>
          <a:ext cx="155511" cy="886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501"/>
              </a:lnTo>
              <a:lnTo>
                <a:pt x="155511" y="88650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3F8E4-13FD-4145-97C0-F793D6414BAA}">
      <dsp:nvSpPr>
        <dsp:cNvPr id="0" name=""/>
        <dsp:cNvSpPr/>
      </dsp:nvSpPr>
      <dsp:spPr>
        <a:xfrm>
          <a:off x="2588405" y="1638426"/>
          <a:ext cx="1778695" cy="1388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Analyzes anime features (e.g., genre, themes).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9083" y="1679104"/>
        <a:ext cx="1697339" cy="1307494"/>
      </dsp:txXfrm>
    </dsp:sp>
    <dsp:sp modelId="{BEB64A09-CA9D-4D9A-A4E4-9AAD8F75DA4C}">
      <dsp:nvSpPr>
        <dsp:cNvPr id="0" name=""/>
        <dsp:cNvSpPr/>
      </dsp:nvSpPr>
      <dsp:spPr>
        <a:xfrm>
          <a:off x="2432894" y="1446350"/>
          <a:ext cx="155511" cy="2191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1146"/>
              </a:lnTo>
              <a:lnTo>
                <a:pt x="155511" y="219114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5EDBA-7E1D-4171-8132-B9DDFFCEA91B}">
      <dsp:nvSpPr>
        <dsp:cNvPr id="0" name=""/>
        <dsp:cNvSpPr/>
      </dsp:nvSpPr>
      <dsp:spPr>
        <a:xfrm>
          <a:off x="2588405" y="3219354"/>
          <a:ext cx="1492393" cy="836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Cosine Similarity</a:t>
          </a:r>
          <a:r>
            <a:rPr lang="en-US" sz="20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2899" y="3243848"/>
        <a:ext cx="1443405" cy="787297"/>
      </dsp:txXfrm>
    </dsp:sp>
    <dsp:sp modelId="{5F2DF57B-8695-4E32-A94E-B3A3C3577CDD}">
      <dsp:nvSpPr>
        <dsp:cNvPr id="0" name=""/>
        <dsp:cNvSpPr/>
      </dsp:nvSpPr>
      <dsp:spPr>
        <a:xfrm>
          <a:off x="4370921" y="328342"/>
          <a:ext cx="1901664" cy="955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Collaborative Filtering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98902" y="356323"/>
        <a:ext cx="1845702" cy="899379"/>
      </dsp:txXfrm>
    </dsp:sp>
    <dsp:sp modelId="{C6C43394-D711-4673-A1EA-0D3C7F999114}">
      <dsp:nvSpPr>
        <dsp:cNvPr id="0" name=""/>
        <dsp:cNvSpPr/>
      </dsp:nvSpPr>
      <dsp:spPr>
        <a:xfrm>
          <a:off x="4561087" y="1283684"/>
          <a:ext cx="190166" cy="854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4882"/>
              </a:lnTo>
              <a:lnTo>
                <a:pt x="190166" y="85488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CC729-7EF8-4B7A-9E4B-739B59CB0A04}">
      <dsp:nvSpPr>
        <dsp:cNvPr id="0" name=""/>
        <dsp:cNvSpPr/>
      </dsp:nvSpPr>
      <dsp:spPr>
        <a:xfrm>
          <a:off x="4751254" y="1475761"/>
          <a:ext cx="2082993" cy="1325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Matrix Factorization</a:t>
          </a:r>
          <a:r>
            <a:rPr lang="en-US" sz="20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(e.g., Non-negative Matrix Factorization)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90080" y="1514587"/>
        <a:ext cx="2005341" cy="1247959"/>
      </dsp:txXfrm>
    </dsp:sp>
    <dsp:sp modelId="{C2DDD363-5748-4C16-B83B-24AE497B4A56}">
      <dsp:nvSpPr>
        <dsp:cNvPr id="0" name=""/>
        <dsp:cNvSpPr/>
      </dsp:nvSpPr>
      <dsp:spPr>
        <a:xfrm>
          <a:off x="4561087" y="1283684"/>
          <a:ext cx="190166" cy="2246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652"/>
              </a:lnTo>
              <a:lnTo>
                <a:pt x="190166" y="2246652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93DAF-E467-46C1-AB3F-1CDABC40FB2F}">
      <dsp:nvSpPr>
        <dsp:cNvPr id="0" name=""/>
        <dsp:cNvSpPr/>
      </dsp:nvSpPr>
      <dsp:spPr>
        <a:xfrm>
          <a:off x="4751254" y="2993449"/>
          <a:ext cx="2046643" cy="1073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Predicts user preferences based on collective behavior.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82704" y="3024899"/>
        <a:ext cx="1983743" cy="1010876"/>
      </dsp:txXfrm>
    </dsp:sp>
    <dsp:sp modelId="{7466DBBC-4060-4351-9D79-7522E27E66CB}">
      <dsp:nvSpPr>
        <dsp:cNvPr id="0" name=""/>
        <dsp:cNvSpPr/>
      </dsp:nvSpPr>
      <dsp:spPr>
        <a:xfrm>
          <a:off x="6801849" y="328342"/>
          <a:ext cx="2082753" cy="1045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Hybrid Model with Genre Diversity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32459" y="358952"/>
        <a:ext cx="2021533" cy="983867"/>
      </dsp:txXfrm>
    </dsp:sp>
    <dsp:sp modelId="{B293C9E1-42E4-41B0-964C-23010D8B71D6}">
      <dsp:nvSpPr>
        <dsp:cNvPr id="0" name=""/>
        <dsp:cNvSpPr/>
      </dsp:nvSpPr>
      <dsp:spPr>
        <a:xfrm>
          <a:off x="7010124" y="1373430"/>
          <a:ext cx="208275" cy="921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1670"/>
              </a:lnTo>
              <a:lnTo>
                <a:pt x="208275" y="92167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D063F-674A-47B3-B0A4-60A01902C522}">
      <dsp:nvSpPr>
        <dsp:cNvPr id="0" name=""/>
        <dsp:cNvSpPr/>
      </dsp:nvSpPr>
      <dsp:spPr>
        <a:xfrm>
          <a:off x="7218400" y="1565507"/>
          <a:ext cx="1628082" cy="1459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Combines content-based and collaborative filtering.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61138" y="1608245"/>
        <a:ext cx="1542606" cy="1373713"/>
      </dsp:txXfrm>
    </dsp:sp>
    <dsp:sp modelId="{FE229CA2-1024-4981-A0E7-23F4E4CF2F2B}">
      <dsp:nvSpPr>
        <dsp:cNvPr id="0" name=""/>
        <dsp:cNvSpPr/>
      </dsp:nvSpPr>
      <dsp:spPr>
        <a:xfrm>
          <a:off x="7010124" y="1373430"/>
          <a:ext cx="208275" cy="2502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2256"/>
              </a:lnTo>
              <a:lnTo>
                <a:pt x="208275" y="250225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BCB63F-0000-4C93-AEC2-DAF098F472C1}">
      <dsp:nvSpPr>
        <dsp:cNvPr id="0" name=""/>
        <dsp:cNvSpPr/>
      </dsp:nvSpPr>
      <dsp:spPr>
        <a:xfrm>
          <a:off x="7218400" y="3216772"/>
          <a:ext cx="1791971" cy="1317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Introduces a </a:t>
          </a:r>
          <a:r>
            <a:rPr lang="en-US" sz="20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Genre Diversity Score (GDS)</a:t>
          </a:r>
          <a:r>
            <a:rPr lang="en-US" sz="20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56998" y="3255370"/>
        <a:ext cx="1714775" cy="1240632"/>
      </dsp:txXfrm>
    </dsp:sp>
    <dsp:sp modelId="{F437556C-F446-4A09-BE44-79B8ED5B30C9}">
      <dsp:nvSpPr>
        <dsp:cNvPr id="0" name=""/>
        <dsp:cNvSpPr/>
      </dsp:nvSpPr>
      <dsp:spPr>
        <a:xfrm>
          <a:off x="9268756" y="328342"/>
          <a:ext cx="1864647" cy="901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 Interface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295174" y="354760"/>
        <a:ext cx="1811811" cy="849154"/>
      </dsp:txXfrm>
    </dsp:sp>
    <dsp:sp modelId="{6861EF49-7299-47DD-90EB-C93296BEA93C}">
      <dsp:nvSpPr>
        <dsp:cNvPr id="0" name=""/>
        <dsp:cNvSpPr/>
      </dsp:nvSpPr>
      <dsp:spPr>
        <a:xfrm>
          <a:off x="9455220" y="1230333"/>
          <a:ext cx="186464" cy="827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7396"/>
              </a:lnTo>
              <a:lnTo>
                <a:pt x="186464" y="827396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2D34F-D524-422B-8933-01C75B2155AE}">
      <dsp:nvSpPr>
        <dsp:cNvPr id="0" name=""/>
        <dsp:cNvSpPr/>
      </dsp:nvSpPr>
      <dsp:spPr>
        <a:xfrm>
          <a:off x="9641685" y="1422410"/>
          <a:ext cx="1229289" cy="12706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Developed using </a:t>
          </a:r>
          <a:r>
            <a:rPr lang="en-US" sz="2000" b="1" i="0" kern="1200" baseline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77690" y="1458415"/>
        <a:ext cx="1157279" cy="1198629"/>
      </dsp:txXfrm>
    </dsp:sp>
    <dsp:sp modelId="{9F018942-EB92-4356-B604-0861D470DFE0}">
      <dsp:nvSpPr>
        <dsp:cNvPr id="0" name=""/>
        <dsp:cNvSpPr/>
      </dsp:nvSpPr>
      <dsp:spPr>
        <a:xfrm>
          <a:off x="9455220" y="1230333"/>
          <a:ext cx="186464" cy="2294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4660"/>
              </a:lnTo>
              <a:lnTo>
                <a:pt x="186464" y="229466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C34F7-2E96-4607-8F47-E472D91742B9}">
      <dsp:nvSpPr>
        <dsp:cNvPr id="0" name=""/>
        <dsp:cNvSpPr/>
      </dsp:nvSpPr>
      <dsp:spPr>
        <a:xfrm>
          <a:off x="9641685" y="2885125"/>
          <a:ext cx="1229289" cy="1279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baseline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ngrok</a:t>
          </a:r>
          <a:r>
            <a:rPr lang="en-US" sz="2000" b="1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000" b="0" i="0" kern="1200" baseline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local server to internet.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77690" y="2921130"/>
        <a:ext cx="1157279" cy="1207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34D4B-3A10-41A4-AED0-8DB960875C09}">
      <dsp:nvSpPr>
        <dsp:cNvPr id="0" name=""/>
        <dsp:cNvSpPr/>
      </dsp:nvSpPr>
      <dsp:spPr>
        <a:xfrm>
          <a:off x="551480" y="111017"/>
          <a:ext cx="3102079" cy="2223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Hybrid Model Success</a:t>
          </a:r>
          <a:r>
            <a:rPr lang="en-US" sz="27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Outperformed traditional systems with improved accuracy and relevance.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480" y="111017"/>
        <a:ext cx="3102079" cy="2223632"/>
      </dsp:txXfrm>
    </dsp:sp>
    <dsp:sp modelId="{9C93A15B-A299-4E4C-9D39-C2A5DC0EBCB0}">
      <dsp:nvSpPr>
        <dsp:cNvPr id="0" name=""/>
        <dsp:cNvSpPr/>
      </dsp:nvSpPr>
      <dsp:spPr>
        <a:xfrm>
          <a:off x="3963767" y="81535"/>
          <a:ext cx="3102079" cy="22825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Genre Diversity</a:t>
          </a:r>
          <a:r>
            <a:rPr lang="en-US" sz="27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Encouraged exploration with diverse recommendations, increasing user satisfaction.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3767" y="81535"/>
        <a:ext cx="3102079" cy="2282596"/>
      </dsp:txXfrm>
    </dsp:sp>
    <dsp:sp modelId="{EBE09A10-C2DD-4864-A641-CE286571CD95}">
      <dsp:nvSpPr>
        <dsp:cNvPr id="0" name=""/>
        <dsp:cNvSpPr/>
      </dsp:nvSpPr>
      <dsp:spPr>
        <a:xfrm>
          <a:off x="7376055" y="1651"/>
          <a:ext cx="3102079" cy="2442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Engagement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Balanced familiar and novel genres, mix of personalized and diverse recommendations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76055" y="1651"/>
        <a:ext cx="3102079" cy="2442366"/>
      </dsp:txXfrm>
    </dsp:sp>
    <dsp:sp modelId="{F352E924-013A-441F-8E1B-ECBD613CB16A}">
      <dsp:nvSpPr>
        <dsp:cNvPr id="0" name=""/>
        <dsp:cNvSpPr/>
      </dsp:nvSpPr>
      <dsp:spPr>
        <a:xfrm>
          <a:off x="2257624" y="2757119"/>
          <a:ext cx="3102079" cy="20874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Comparative Advantage:</a:t>
          </a:r>
        </a:p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Maintained long-term user interest by integrating genre diversity.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57624" y="2757119"/>
        <a:ext cx="3102079" cy="2087426"/>
      </dsp:txXfrm>
    </dsp:sp>
    <dsp:sp modelId="{1560B95B-02A2-4177-AAB3-5AD734EBCD9D}">
      <dsp:nvSpPr>
        <dsp:cNvPr id="0" name=""/>
        <dsp:cNvSpPr/>
      </dsp:nvSpPr>
      <dsp:spPr>
        <a:xfrm>
          <a:off x="5669911" y="2754225"/>
          <a:ext cx="3102079" cy="20932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Example</a:t>
          </a:r>
          <a:r>
            <a:rPr lang="en-US" sz="2800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Action anime fans discovered new genres like adventure and fantasy.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69911" y="2754225"/>
        <a:ext cx="3102079" cy="2093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22-Nov-24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22-Nov-24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8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0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62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6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4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6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1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6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1561DF-26A0-6739-95BB-64CDC4C2C6C7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53579F-32D7-9FD1-DC84-FA7E491BF51E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544AA-CD43-1627-B3BA-3D86AE3F66BA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B9861A-053E-6F37-B96F-66C27B486406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6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810489"/>
            <a:ext cx="11265407" cy="2757054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Research Conference 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Converging AI and Big Data for Cybersecurity Excellence</a:t>
            </a:r>
            <a:b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(NCCABCE-2024)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by</a:t>
            </a:r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IT, SD, </a:t>
            </a:r>
            <a:r>
              <a:rPr lang="en-US" alt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MSc.BDA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Jai Hind College, </a:t>
            </a:r>
            <a:r>
              <a:rPr lang="en-US" alt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Churchgate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Mumbai</a:t>
            </a:r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832103" y="3567543"/>
            <a:ext cx="10515600" cy="192578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Anime Recommendation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hybrid filtering &amp; Transformers with the impact of Genre Diversity.</a:t>
            </a:r>
            <a:endParaRPr lang="en-IN" sz="36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832103" y="5630472"/>
            <a:ext cx="10515600" cy="623455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ID: (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NRCAV#16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8">
            <a:extLst>
              <a:ext uri="{FF2B5EF4-FFF2-40B4-BE49-F238E27FC236}">
                <a16:creationId xmlns:a16="http://schemas.microsoft.com/office/drawing/2014/main" id="{F077AC65-6A0B-7B59-11A5-54C7A738CA17}"/>
              </a:ext>
            </a:extLst>
          </p:cNvPr>
          <p:cNvSpPr txBox="1">
            <a:spLocks/>
          </p:cNvSpPr>
          <p:nvPr/>
        </p:nvSpPr>
        <p:spPr>
          <a:xfrm>
            <a:off x="180975" y="6414770"/>
            <a:ext cx="163131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23-11-2024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0BF273BC-9C8E-34DD-2662-B50079A2D14B}"/>
              </a:ext>
            </a:extLst>
          </p:cNvPr>
          <p:cNvSpPr txBox="1">
            <a:spLocks/>
          </p:cNvSpPr>
          <p:nvPr/>
        </p:nvSpPr>
        <p:spPr>
          <a:xfrm>
            <a:off x="3305516" y="6438468"/>
            <a:ext cx="5568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onverging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and Big Data for Cybersecurity Excellence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1D7D71-AF56-6B19-C8BC-E32DAE803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32112" cy="11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6446-564F-9D6B-C7F3-6B54BEBC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930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2490-ADCC-AA50-C236-1A65331D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6FBBB-36A3-6C31-3C5F-0FDB2B58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10</a:t>
            </a:fld>
            <a:endParaRPr lang="en-US" sz="1200" dirty="0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E24E629F-4B96-7384-1260-3B300B16282B}"/>
              </a:ext>
            </a:extLst>
          </p:cNvPr>
          <p:cNvSpPr txBox="1">
            <a:spLocks/>
          </p:cNvSpPr>
          <p:nvPr/>
        </p:nvSpPr>
        <p:spPr>
          <a:xfrm>
            <a:off x="180975" y="6414770"/>
            <a:ext cx="163131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23-11-2024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4BA44734-81D2-DFEF-F2FA-65FAC446EE4A}"/>
              </a:ext>
            </a:extLst>
          </p:cNvPr>
          <p:cNvSpPr txBox="1">
            <a:spLocks/>
          </p:cNvSpPr>
          <p:nvPr/>
        </p:nvSpPr>
        <p:spPr>
          <a:xfrm>
            <a:off x="3305516" y="6438468"/>
            <a:ext cx="5568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onverging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and Big Data for Cybersecurity Excellence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263927"/>
              </p:ext>
            </p:extLst>
          </p:nvPr>
        </p:nvGraphicFramePr>
        <p:xfrm>
          <a:off x="581025" y="1571624"/>
          <a:ext cx="11191876" cy="4629154"/>
        </p:xfrm>
        <a:graphic>
          <a:graphicData uri="http://schemas.openxmlformats.org/drawingml/2006/table">
            <a:tbl>
              <a:tblPr firstRow="1" firstCol="1" bandRow="1"/>
              <a:tblGrid>
                <a:gridCol w="11191876">
                  <a:extLst>
                    <a:ext uri="{9D8B030D-6E8A-4147-A177-3AD203B41FA5}">
                      <a16:colId xmlns:a16="http://schemas.microsoft.com/office/drawing/2014/main" val="853157909"/>
                    </a:ext>
                  </a:extLst>
                </a:gridCol>
              </a:tblGrid>
              <a:tr h="614707">
                <a:tc>
                  <a:txBody>
                    <a:bodyPr/>
                    <a:lstStyle/>
                    <a:p>
                      <a:pPr marL="285750" marR="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J.-S. L. P. S. Debby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Cintia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Ganesha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Putri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, "Design of an Unsupervised Machine Learning-Based Movie Recommender System," p. 27, 2020. 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896063"/>
                  </a:ext>
                </a:extLst>
              </a:tr>
              <a:tr h="614707">
                <a:tc>
                  <a:txBody>
                    <a:bodyPr/>
                    <a:lstStyle/>
                    <a:p>
                      <a:pPr marL="285750" marR="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H. K. M. M. S. M. J. H.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Syoichiro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 Ota, "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AniReco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: Japanese Anime Recommendation System," </a:t>
                      </a:r>
                      <a:r>
                        <a:rPr lang="en-IN" sz="1800" i="1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International Federation for Information Processing 2017, 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p. 4, 2017. 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270968"/>
                  </a:ext>
                </a:extLst>
              </a:tr>
              <a:tr h="614707">
                <a:tc>
                  <a:txBody>
                    <a:bodyPr/>
                    <a:lstStyle/>
                    <a:p>
                      <a:pPr marL="285750" marR="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A. M.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Ashwin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 Pillai, "Unveiling Anime Preferences: A Data-driven Analysis using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MyAnimeList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 API," </a:t>
                      </a:r>
                      <a:r>
                        <a:rPr lang="en-IN" sz="1800" i="1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International Journal of Scientific Research in Computer Science, Engineering and Information Technology , 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p. 9, 2023. 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208955"/>
                  </a:ext>
                </a:extLst>
              </a:tr>
              <a:tr h="940912">
                <a:tc>
                  <a:txBody>
                    <a:bodyPr/>
                    <a:lstStyle/>
                    <a:p>
                      <a:pPr marL="285750" marR="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V. T. G. N. V. M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Viswa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Murali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, "A Collaborative Filtering based Recommender System for Suggesting New Trends in Any Domain of Research," </a:t>
                      </a:r>
                      <a:r>
                        <a:rPr lang="en-IN" sz="1800" i="1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2019 5th International Conference on Advanced Computing &amp; Communication Systems (ICACCS), 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p. 4, 2019. 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13994"/>
                  </a:ext>
                </a:extLst>
              </a:tr>
              <a:tr h="614707">
                <a:tc>
                  <a:txBody>
                    <a:bodyPr/>
                    <a:lstStyle/>
                    <a:p>
                      <a:pPr marL="285750" marR="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A. T. W.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Nuurshadieq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, "Leveraging Side Information to Anime Recommender System using Deep learning," </a:t>
                      </a:r>
                      <a:r>
                        <a:rPr lang="en-IN" sz="1800" i="1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2020 3rd International Seminar on Research of Information Technology and Intelligent Systems (ISRITI), 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p. 6, 2020. 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73218"/>
                  </a:ext>
                </a:extLst>
              </a:tr>
              <a:tr h="614707">
                <a:tc>
                  <a:txBody>
                    <a:bodyPr/>
                    <a:lstStyle/>
                    <a:p>
                      <a:pPr marL="285750" marR="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W. I.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Reynaldi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, "Content-based Filtering and Web Scraping in Website for Recommended Anime," </a:t>
                      </a:r>
                      <a:r>
                        <a:rPr lang="en-IN" sz="1800" i="1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Asian Journal of Research in Computer Science, 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p. 11, 2023. 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488762"/>
                  </a:ext>
                </a:extLst>
              </a:tr>
              <a:tr h="614707">
                <a:tc>
                  <a:txBody>
                    <a:bodyPr/>
                    <a:lstStyle/>
                    <a:p>
                      <a:pPr marL="285750" marR="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A. J. D. L. S. R. A. A. N. S.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Abhipsa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Jenaa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, "Recommendation System For Anime Using Machine Learning Algorithms," </a:t>
                      </a:r>
                      <a:r>
                        <a:rPr lang="en-IN" sz="1800" i="1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ICCIDS-2022, 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Mangal"/>
                        </a:rPr>
                        <a:t>p. 7, 2022. 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Mangal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05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5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903C-E1B5-0161-DBDE-857005BA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78028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F34B-9CEF-C1E6-6B10-1C0F1D73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9417"/>
            <a:ext cx="11029615" cy="4668983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Anime Recommendation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Anime, a popular medium originating from Japan, has seen global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expansion.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 content on streaming platforms makes finding preferred shows challenging.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Traditional Systems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recommendation systems, like collaborative and content-based filtering, often fail to address two critical challenges: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vs. Diversity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may receive repetitive suggestions, reducing engagement.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Problem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systems struggle when limited user interaction data is available.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Hybrid Filtering and Genre Diversity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research introduces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filtering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combines collaborative and content-based filtering techniques with a unique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Diversity Score (GDS)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190CA-25AD-706E-A25C-4E49C1B0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2</a:t>
            </a:fld>
            <a:endParaRPr lang="en-US" sz="1200" dirty="0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D3BFFB2C-83D8-1100-38F1-D26C4E723C70}"/>
              </a:ext>
            </a:extLst>
          </p:cNvPr>
          <p:cNvSpPr txBox="1">
            <a:spLocks/>
          </p:cNvSpPr>
          <p:nvPr/>
        </p:nvSpPr>
        <p:spPr>
          <a:xfrm>
            <a:off x="180975" y="6414770"/>
            <a:ext cx="163131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23-11-2024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67C4994E-F93C-6BE4-93A8-6DA8D47109C4}"/>
              </a:ext>
            </a:extLst>
          </p:cNvPr>
          <p:cNvSpPr txBox="1">
            <a:spLocks/>
          </p:cNvSpPr>
          <p:nvPr/>
        </p:nvSpPr>
        <p:spPr>
          <a:xfrm>
            <a:off x="3305516" y="6438468"/>
            <a:ext cx="5568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onverging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and Big Data for Cybersecurity Excellence</a:t>
            </a:r>
          </a:p>
        </p:txBody>
      </p:sp>
    </p:spTree>
    <p:extLst>
      <p:ext uri="{BB962C8B-B14F-4D97-AF65-F5344CB8AC3E}">
        <p14:creationId xmlns:p14="http://schemas.microsoft.com/office/powerpoint/2010/main" val="27450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ACAD-0715-9D4C-D836-C922F71C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64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94FD-8AA3-2C3D-2AFF-BEC38AEA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8582"/>
            <a:ext cx="11029615" cy="49461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and User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Fatigue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focus on closely related preferences, leading to repetitive suggestions. This lack of variety causes recommendation fatigue, reducing user engagement and exploration.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Genre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Genres significantly shape user preferences, especially in anime with its diverse themes. However, many systems prioritize familiar genres, creating an "echo chamber" and limiting discovery of unique content, reducing satisfaction</a:t>
            </a:r>
            <a:r>
              <a:rPr lang="en-US" dirty="0"/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0D6BF-23AE-4021-CAC5-C6D4A41D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3</a:t>
            </a:fld>
            <a:endParaRPr lang="en-US" sz="1200" dirty="0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52736189-6A34-1D28-0DCC-BB5317712B14}"/>
              </a:ext>
            </a:extLst>
          </p:cNvPr>
          <p:cNvSpPr txBox="1">
            <a:spLocks/>
          </p:cNvSpPr>
          <p:nvPr/>
        </p:nvSpPr>
        <p:spPr>
          <a:xfrm>
            <a:off x="180975" y="6414770"/>
            <a:ext cx="163131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23-11-2024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F5913E5C-758D-C432-9DE2-F44FE7105AF0}"/>
              </a:ext>
            </a:extLst>
          </p:cNvPr>
          <p:cNvSpPr txBox="1">
            <a:spLocks/>
          </p:cNvSpPr>
          <p:nvPr/>
        </p:nvSpPr>
        <p:spPr>
          <a:xfrm>
            <a:off x="3305516" y="6438468"/>
            <a:ext cx="5568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onverging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and Big Data for Cybersecurity Excellence</a:t>
            </a:r>
          </a:p>
        </p:txBody>
      </p:sp>
    </p:spTree>
    <p:extLst>
      <p:ext uri="{BB962C8B-B14F-4D97-AF65-F5344CB8AC3E}">
        <p14:creationId xmlns:p14="http://schemas.microsoft.com/office/powerpoint/2010/main" val="36617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6B9F-0ED2-62BE-0FB5-2E24CC3D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665018"/>
            <a:ext cx="11029616" cy="63730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353E8-8C2B-8AB0-4AF7-0571E51B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4</a:t>
            </a:fld>
            <a:endParaRPr lang="en-US" sz="1200" dirty="0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743E3F94-84F4-7810-450C-49BCFF90FFFC}"/>
              </a:ext>
            </a:extLst>
          </p:cNvPr>
          <p:cNvSpPr txBox="1">
            <a:spLocks/>
          </p:cNvSpPr>
          <p:nvPr/>
        </p:nvSpPr>
        <p:spPr>
          <a:xfrm>
            <a:off x="180975" y="6414770"/>
            <a:ext cx="163131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23-11-2024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0A38A398-F63C-F142-522E-B0B67552F7D7}"/>
              </a:ext>
            </a:extLst>
          </p:cNvPr>
          <p:cNvSpPr txBox="1">
            <a:spLocks/>
          </p:cNvSpPr>
          <p:nvPr/>
        </p:nvSpPr>
        <p:spPr>
          <a:xfrm>
            <a:off x="3305516" y="6438468"/>
            <a:ext cx="5568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onverging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and Big Data for Cybersecurity Excellence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549951"/>
              </p:ext>
            </p:extLst>
          </p:nvPr>
        </p:nvGraphicFramePr>
        <p:xfrm>
          <a:off x="180975" y="1302327"/>
          <a:ext cx="11803207" cy="51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06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5B99-6139-CE3C-E516-13087E35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54865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METHODOLOGY/PROCESS-FLOW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CA33-CF07-AD07-D5BC-F142B43C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29" y="1250807"/>
            <a:ext cx="11263079" cy="5163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and Preprocessing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Dataset, Preprocessing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Cleaned and structured data, handled missing values, normalized ratings, and applied one-hot encoding for genres.</a:t>
            </a:r>
          </a:p>
          <a:p>
            <a:pPr>
              <a:lnSpc>
                <a:spcPct val="11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Filtering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anime features (e.g., genre,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themes),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Non-negative Matrix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Factorization), Predicts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preferences based on collective behavior.</a:t>
            </a:r>
          </a:p>
          <a:p>
            <a:pPr>
              <a:lnSpc>
                <a:spcPct val="11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with Genre Diversity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content-based and collaborative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filtering,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Score (GDS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D324F-101C-4AEF-836C-A3D2F803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5</a:t>
            </a:fld>
            <a:endParaRPr lang="en-US" sz="1200" dirty="0"/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9FFFC037-553C-9704-A63F-39838CCA14B6}"/>
              </a:ext>
            </a:extLst>
          </p:cNvPr>
          <p:cNvSpPr txBox="1">
            <a:spLocks/>
          </p:cNvSpPr>
          <p:nvPr/>
        </p:nvSpPr>
        <p:spPr>
          <a:xfrm>
            <a:off x="180975" y="6414770"/>
            <a:ext cx="163131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23-11-2024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D420A428-76E2-C3D5-CA21-B087D47994F3}"/>
              </a:ext>
            </a:extLst>
          </p:cNvPr>
          <p:cNvSpPr txBox="1">
            <a:spLocks/>
          </p:cNvSpPr>
          <p:nvPr/>
        </p:nvSpPr>
        <p:spPr>
          <a:xfrm>
            <a:off x="3305516" y="6438468"/>
            <a:ext cx="5568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onverging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and Big Data for Cybersecurity Excellence</a:t>
            </a:r>
          </a:p>
        </p:txBody>
      </p:sp>
    </p:spTree>
    <p:extLst>
      <p:ext uri="{BB962C8B-B14F-4D97-AF65-F5344CB8AC3E}">
        <p14:creationId xmlns:p14="http://schemas.microsoft.com/office/powerpoint/2010/main" val="246871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0410-9688-9D50-1B1A-46B8A933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944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METHODOLOGY/PROCESS-FLOW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94159-095C-3C0B-7500-772C674F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6</a:t>
            </a:fld>
            <a:endParaRPr lang="en-US" sz="1200" dirty="0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6F1472B6-0641-0E67-C533-68EAE6A998B3}"/>
              </a:ext>
            </a:extLst>
          </p:cNvPr>
          <p:cNvSpPr txBox="1">
            <a:spLocks/>
          </p:cNvSpPr>
          <p:nvPr/>
        </p:nvSpPr>
        <p:spPr>
          <a:xfrm>
            <a:off x="180975" y="6414770"/>
            <a:ext cx="163131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23-11-2024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8274979-70EF-7683-F5F0-FB9974AE5264}"/>
              </a:ext>
            </a:extLst>
          </p:cNvPr>
          <p:cNvSpPr txBox="1">
            <a:spLocks/>
          </p:cNvSpPr>
          <p:nvPr/>
        </p:nvSpPr>
        <p:spPr>
          <a:xfrm>
            <a:off x="3305516" y="6438468"/>
            <a:ext cx="5568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onverging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and Big Data for Cybersecurity Excellence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826355"/>
              </p:ext>
            </p:extLst>
          </p:nvPr>
        </p:nvGraphicFramePr>
        <p:xfrm>
          <a:off x="581193" y="1371600"/>
          <a:ext cx="11139752" cy="4862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5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C50A-B5A4-5779-DE6A-609C9986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94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IN" sz="3600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497826"/>
              </p:ext>
            </p:extLst>
          </p:nvPr>
        </p:nvGraphicFramePr>
        <p:xfrm>
          <a:off x="581192" y="1371600"/>
          <a:ext cx="11029615" cy="484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6FC2-53FF-05D4-41F1-139631F3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7</a:t>
            </a:fld>
            <a:endParaRPr lang="en-US" sz="1200" dirty="0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EF781B1D-D0D4-BF16-84E2-211A265FC0BB}"/>
              </a:ext>
            </a:extLst>
          </p:cNvPr>
          <p:cNvSpPr txBox="1">
            <a:spLocks/>
          </p:cNvSpPr>
          <p:nvPr/>
        </p:nvSpPr>
        <p:spPr>
          <a:xfrm>
            <a:off x="180975" y="6414770"/>
            <a:ext cx="163131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23-11-2024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22401B85-CC39-7100-E5C9-E27B212BB72A}"/>
              </a:ext>
            </a:extLst>
          </p:cNvPr>
          <p:cNvSpPr txBox="1">
            <a:spLocks/>
          </p:cNvSpPr>
          <p:nvPr/>
        </p:nvSpPr>
        <p:spPr>
          <a:xfrm>
            <a:off x="3305516" y="6438468"/>
            <a:ext cx="5568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onverging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and Big Data for Cybersecurity Excellence</a:t>
            </a:r>
          </a:p>
        </p:txBody>
      </p:sp>
    </p:spTree>
    <p:extLst>
      <p:ext uri="{BB962C8B-B14F-4D97-AF65-F5344CB8AC3E}">
        <p14:creationId xmlns:p14="http://schemas.microsoft.com/office/powerpoint/2010/main" val="7076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3E5C-7E58-C7CA-13AE-5577EF27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6594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D303B-8B7B-F102-E77F-BE915148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8</a:t>
            </a:fld>
            <a:endParaRPr lang="en-US" sz="1200" dirty="0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DCA2FFFF-04EB-FD2D-85A8-A3EAB02DC8CE}"/>
              </a:ext>
            </a:extLst>
          </p:cNvPr>
          <p:cNvSpPr txBox="1">
            <a:spLocks/>
          </p:cNvSpPr>
          <p:nvPr/>
        </p:nvSpPr>
        <p:spPr>
          <a:xfrm>
            <a:off x="180975" y="6414770"/>
            <a:ext cx="163131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23-11-2024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799F21F7-8F5E-83DA-97C3-A30D6CC08CD6}"/>
              </a:ext>
            </a:extLst>
          </p:cNvPr>
          <p:cNvSpPr txBox="1">
            <a:spLocks/>
          </p:cNvSpPr>
          <p:nvPr/>
        </p:nvSpPr>
        <p:spPr>
          <a:xfrm>
            <a:off x="3305516" y="6438468"/>
            <a:ext cx="5568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onverging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and Big Data for Cybersecurity Excellence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80975" y="2063272"/>
            <a:ext cx="403796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Filtering Model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 Diversity Impact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Engagement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Interface</a:t>
            </a:r>
            <a:endParaRPr kumimoji="0" lang="en-US" altLang="en-US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26" y="702157"/>
            <a:ext cx="7605937" cy="571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41D6-E1E5-71C5-F50A-794E6235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661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 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83D0-AC4E-BD73-BFDE-B8E6E1A9A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8775"/>
            <a:ext cx="11029615" cy="434657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and Emotion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User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Profiling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Recommendations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DD887-6BF5-D3C3-7242-405F4E01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1200" smtClean="0"/>
              <a:t>9</a:t>
            </a:fld>
            <a:endParaRPr lang="en-US" sz="1200" dirty="0"/>
          </a:p>
        </p:txBody>
      </p:sp>
      <p:sp>
        <p:nvSpPr>
          <p:cNvPr id="5" name="Date Placeholder 8">
            <a:extLst>
              <a:ext uri="{FF2B5EF4-FFF2-40B4-BE49-F238E27FC236}">
                <a16:creationId xmlns:a16="http://schemas.microsoft.com/office/drawing/2014/main" id="{11F9DF9F-6B5E-11DE-411B-311ED8B8D7A6}"/>
              </a:ext>
            </a:extLst>
          </p:cNvPr>
          <p:cNvSpPr txBox="1">
            <a:spLocks/>
          </p:cNvSpPr>
          <p:nvPr/>
        </p:nvSpPr>
        <p:spPr>
          <a:xfrm>
            <a:off x="180975" y="6414770"/>
            <a:ext cx="163131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23-11-2024</a:t>
            </a:r>
            <a:endParaRPr lang="en-IN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6ED3AD4-B158-A29A-0333-AB9DC52EF7AB}"/>
              </a:ext>
            </a:extLst>
          </p:cNvPr>
          <p:cNvSpPr txBox="1">
            <a:spLocks/>
          </p:cNvSpPr>
          <p:nvPr/>
        </p:nvSpPr>
        <p:spPr>
          <a:xfrm>
            <a:off x="3305516" y="6438468"/>
            <a:ext cx="556877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onverging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and Big Data for Cybersecurity Excellence</a:t>
            </a:r>
          </a:p>
        </p:txBody>
      </p:sp>
    </p:spTree>
    <p:extLst>
      <p:ext uri="{BB962C8B-B14F-4D97-AF65-F5344CB8AC3E}">
        <p14:creationId xmlns:p14="http://schemas.microsoft.com/office/powerpoint/2010/main" val="26272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26303C-A89C-422C-9097-BDF7002EFC54}">
  <ds:schemaRefs>
    <ds:schemaRef ds:uri="http://purl.org/dc/elements/1.1/"/>
    <ds:schemaRef ds:uri="http://www.w3.org/XML/1998/namespace"/>
    <ds:schemaRef ds:uri="http://schemas.microsoft.com/sharepoint/v3"/>
    <ds:schemaRef ds:uri="http://purl.org/dc/terms/"/>
    <ds:schemaRef ds:uri="71af3243-3dd4-4a8d-8c0d-dd76da1f02a5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50437772-7826-4CEE-8E78-517B414A42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679C34-122C-4127-90D9-C271AEE94CE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DividendVTI</Template>
  <TotalTime>0</TotalTime>
  <Words>808</Words>
  <Application>Microsoft Office PowerPoint</Application>
  <PresentationFormat>Widescreen</PresentationFormat>
  <Paragraphs>120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Malgun Gothic</vt:lpstr>
      <vt:lpstr>Calibri</vt:lpstr>
      <vt:lpstr>Gill Sans MT</vt:lpstr>
      <vt:lpstr>Mangal</vt:lpstr>
      <vt:lpstr>Times New Roman</vt:lpstr>
      <vt:lpstr>Wingdings</vt:lpstr>
      <vt:lpstr>Wingdings 2</vt:lpstr>
      <vt:lpstr>DividendVTI</vt:lpstr>
      <vt:lpstr>National Research Conference on Converging AI and Big Data for Cybersecurity Excellence (NCCABCE-2024) organized by Department of IT, SD, MSc.BDA Jai Hind College, Churchgate  Mumbai</vt:lpstr>
      <vt:lpstr>INTRODUCTION</vt:lpstr>
      <vt:lpstr>PROBLEM STATEMENT</vt:lpstr>
      <vt:lpstr>LITERATURE REVIEW</vt:lpstr>
      <vt:lpstr>METHODOLOGY/PROCESS-FLOW</vt:lpstr>
      <vt:lpstr>METHODOLOGY/PROCESS-FLOW</vt:lpstr>
      <vt:lpstr>RESULTS AND DISCUSSION</vt:lpstr>
      <vt:lpstr>Conclusion</vt:lpstr>
      <vt:lpstr>Future enhancement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2023-12-10T17:10:56Z</dcterms:created>
  <dcterms:modified xsi:type="dcterms:W3CDTF">2024-11-22T17:55:28Z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