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6" r:id="rId2"/>
    <p:sldId id="257" r:id="rId3"/>
    <p:sldId id="26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58659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DBC36-5EDA-4F6D-B3F5-69FFFB5EDFB5}"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4819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11206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0809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54642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DDBC36-5EDA-4F6D-B3F5-69FFFB5EDFB5}" type="datetimeFigureOut">
              <a:rPr lang="en-US" smtClean="0"/>
              <a:t>3/16/2025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98237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1DDBC36-5EDA-4F6D-B3F5-69FFFB5EDFB5}" type="datetimeFigureOut">
              <a:rPr lang="en-US" smtClean="0"/>
              <a:t>3/16/2025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866620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972856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46812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18724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43398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DDBC36-5EDA-4F6D-B3F5-69FFFB5EDFB5}"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114277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DDBC36-5EDA-4F6D-B3F5-69FFFB5EDFB5}"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74862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09164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53290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1DDBC36-5EDA-4F6D-B3F5-69FFFB5EDFB5}" type="datetimeFigureOut">
              <a:rPr lang="en-US" smtClean="0"/>
              <a:t>3/16/2025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7555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DBC36-5EDA-4F6D-B3F5-69FFFB5EDFB5}"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57467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1DDBC36-5EDA-4F6D-B3F5-69FFFB5EDFB5}" type="datetimeFigureOut">
              <a:rPr lang="en-US" smtClean="0"/>
              <a:t>3/16/2025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FBAC09-6FA2-4D60-8F19-34D48BAE67C9}" type="slidenum">
              <a:rPr lang="en-US" smtClean="0"/>
              <a:t>‹#›</a:t>
            </a:fld>
            <a:endParaRPr lang="en-US"/>
          </a:p>
        </p:txBody>
      </p:sp>
    </p:spTree>
    <p:extLst>
      <p:ext uri="{BB962C8B-B14F-4D97-AF65-F5344CB8AC3E}">
        <p14:creationId xmlns:p14="http://schemas.microsoft.com/office/powerpoint/2010/main" val="3128041687"/>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232732-6C7B-4AEB-BCB8-6591CDBD4DA8}"/>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E-Commerce Analytics</a:t>
            </a:r>
          </a:p>
          <a:p>
            <a:pPr algn="ctr"/>
            <a:r>
              <a:rPr lang="en-US" sz="6600" dirty="0">
                <a:solidFill>
                  <a:schemeClr val="tx1"/>
                </a:solidFill>
              </a:rPr>
              <a:t>DATA SCIENCE PROJECT </a:t>
            </a:r>
          </a:p>
        </p:txBody>
      </p:sp>
    </p:spTree>
    <p:extLst>
      <p:ext uri="{BB962C8B-B14F-4D97-AF65-F5344CB8AC3E}">
        <p14:creationId xmlns:p14="http://schemas.microsoft.com/office/powerpoint/2010/main" val="18759349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ABSTRACT : </a:t>
            </a:r>
          </a:p>
          <a:p>
            <a:r>
              <a:rPr lang="en-US" sz="2400" dirty="0">
                <a:solidFill>
                  <a:schemeClr val="tx1"/>
                </a:solidFill>
              </a:rPr>
              <a:t>In this project, you will analyze and segment the customers of an e-commerce company by using the RFM approach. </a:t>
            </a:r>
          </a:p>
          <a:p>
            <a:r>
              <a:rPr lang="en-US" sz="2400" dirty="0">
                <a:solidFill>
                  <a:schemeClr val="tx1"/>
                </a:solidFill>
              </a:rPr>
              <a:t>This will enable the e-commerce company to optimize their retention and acquisition strategies. </a:t>
            </a:r>
          </a:p>
          <a:p>
            <a:endParaRPr lang="en-US" sz="2000" dirty="0">
              <a:solidFill>
                <a:schemeClr val="tx1"/>
              </a:solidFill>
            </a:endParaRPr>
          </a:p>
          <a:p>
            <a:r>
              <a:rPr lang="en-US" sz="3200" u="sng" dirty="0">
                <a:solidFill>
                  <a:schemeClr val="tx1"/>
                </a:solidFill>
              </a:rPr>
              <a:t>Market Outlook: </a:t>
            </a:r>
          </a:p>
          <a:p>
            <a:r>
              <a:rPr lang="en-US" sz="2400" dirty="0">
                <a:solidFill>
                  <a:schemeClr val="tx1"/>
                </a:solidFill>
              </a:rPr>
              <a:t>E-commerce stores which became success stories were successful in targeting the desired customers. One of the techniques by which they were able to achieve this was customer segmentation i.e. by segmenting the existing customers based on frequency of purchases, monetary value etc. E-commerce stores who designed market strategies based on mass marketing soon realized the need of customer segmentation as an alternative to save cost and efforts in the digital sphere. In a real-world segmentation scenario, there might be hundreds of variables which can be used but broadly they segment the customers by the following characteristics:</a:t>
            </a:r>
          </a:p>
        </p:txBody>
      </p:sp>
    </p:spTree>
    <p:extLst>
      <p:ext uri="{BB962C8B-B14F-4D97-AF65-F5344CB8AC3E}">
        <p14:creationId xmlns:p14="http://schemas.microsoft.com/office/powerpoint/2010/main" val="42533323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Geographic</a:t>
            </a:r>
            <a:r>
              <a:rPr lang="en-US" sz="3200" dirty="0">
                <a:solidFill>
                  <a:schemeClr val="tx1"/>
                </a:solidFill>
              </a:rPr>
              <a:t> - </a:t>
            </a:r>
            <a:r>
              <a:rPr lang="en-US" sz="2000" dirty="0">
                <a:solidFill>
                  <a:schemeClr val="tx1"/>
                </a:solidFill>
              </a:rPr>
              <a:t>Segments based on country, state, and city. </a:t>
            </a:r>
          </a:p>
          <a:p>
            <a:endParaRPr lang="en-US" sz="2000" dirty="0">
              <a:solidFill>
                <a:schemeClr val="tx1"/>
              </a:solidFill>
            </a:endParaRPr>
          </a:p>
          <a:p>
            <a:r>
              <a:rPr lang="en-US" sz="3200" u="sng" dirty="0">
                <a:solidFill>
                  <a:schemeClr val="tx1"/>
                </a:solidFill>
              </a:rPr>
              <a:t>Demographic</a:t>
            </a:r>
            <a:r>
              <a:rPr lang="en-US" sz="3200" dirty="0">
                <a:solidFill>
                  <a:schemeClr val="tx1"/>
                </a:solidFill>
              </a:rPr>
              <a:t> - </a:t>
            </a:r>
            <a:r>
              <a:rPr lang="en-US" sz="2000" dirty="0">
                <a:solidFill>
                  <a:schemeClr val="tx1"/>
                </a:solidFill>
              </a:rPr>
              <a:t>Segments based on gender, age, income, education level, etc. </a:t>
            </a:r>
          </a:p>
          <a:p>
            <a:endParaRPr lang="en-US" sz="2000" dirty="0">
              <a:solidFill>
                <a:schemeClr val="tx1"/>
              </a:solidFill>
            </a:endParaRPr>
          </a:p>
          <a:p>
            <a:r>
              <a:rPr lang="en-US" sz="3200" u="sng" dirty="0">
                <a:solidFill>
                  <a:schemeClr val="tx1"/>
                </a:solidFill>
              </a:rPr>
              <a:t>Psychographic</a:t>
            </a:r>
            <a:r>
              <a:rPr lang="en-US" sz="3200" dirty="0">
                <a:solidFill>
                  <a:schemeClr val="tx1"/>
                </a:solidFill>
              </a:rPr>
              <a:t> - </a:t>
            </a:r>
            <a:r>
              <a:rPr lang="en-US" sz="2000" dirty="0">
                <a:solidFill>
                  <a:schemeClr val="tx1"/>
                </a:solidFill>
              </a:rPr>
              <a:t>Segments based on geography, lifestyle, age and religious beliefs, etc. </a:t>
            </a:r>
          </a:p>
          <a:p>
            <a:endParaRPr lang="en-US" sz="2000" dirty="0">
              <a:solidFill>
                <a:schemeClr val="tx1"/>
              </a:solidFill>
            </a:endParaRPr>
          </a:p>
          <a:p>
            <a:r>
              <a:rPr lang="en-US" sz="3200" u="sng" dirty="0">
                <a:solidFill>
                  <a:schemeClr val="tx1"/>
                </a:solidFill>
              </a:rPr>
              <a:t>Behavior </a:t>
            </a:r>
            <a:r>
              <a:rPr lang="en-US" sz="3200" dirty="0">
                <a:solidFill>
                  <a:schemeClr val="tx1"/>
                </a:solidFill>
              </a:rPr>
              <a:t>- </a:t>
            </a:r>
            <a:r>
              <a:rPr lang="en-US" sz="2000" dirty="0">
                <a:solidFill>
                  <a:schemeClr val="tx1"/>
                </a:solidFill>
              </a:rPr>
              <a:t>Segments based on consumer personality traits, attitudes, interests, and lifestyles.</a:t>
            </a:r>
          </a:p>
          <a:p>
            <a:endParaRPr lang="en-US" sz="2000" dirty="0">
              <a:solidFill>
                <a:schemeClr val="tx1"/>
              </a:solidFill>
            </a:endParaRPr>
          </a:p>
          <a:p>
            <a:r>
              <a:rPr lang="en-US" sz="3200" u="sng" dirty="0">
                <a:solidFill>
                  <a:schemeClr val="tx1"/>
                </a:solidFill>
              </a:rPr>
              <a:t>Overview of the problem</a:t>
            </a:r>
            <a:r>
              <a:rPr lang="en-US" sz="3200" dirty="0">
                <a:solidFill>
                  <a:schemeClr val="tx1"/>
                </a:solidFill>
              </a:rPr>
              <a:t> : </a:t>
            </a:r>
            <a:r>
              <a:rPr lang="en-US" sz="2000" dirty="0">
                <a:solidFill>
                  <a:schemeClr val="tx1"/>
                </a:solidFill>
              </a:rPr>
              <a:t>You have been provided with a single file which contains data related to the ecommerce transactions. This data contains the date-time of sale, customer shipping location, and price of single unit from 2016 to 2017.</a:t>
            </a:r>
          </a:p>
          <a:p>
            <a:endParaRPr lang="en-US" sz="2000" dirty="0">
              <a:solidFill>
                <a:schemeClr val="tx1"/>
              </a:solidFill>
            </a:endParaRPr>
          </a:p>
          <a:p>
            <a:r>
              <a:rPr lang="en-US" sz="3200" u="sng" dirty="0">
                <a:solidFill>
                  <a:schemeClr val="tx1"/>
                </a:solidFill>
              </a:rPr>
              <a:t>Data and Problem Detail</a:t>
            </a:r>
            <a:r>
              <a:rPr lang="en-US" sz="3200" dirty="0">
                <a:solidFill>
                  <a:schemeClr val="tx1"/>
                </a:solidFill>
              </a:rPr>
              <a:t> : </a:t>
            </a:r>
            <a:r>
              <a:rPr lang="en-US" sz="2000" dirty="0">
                <a:solidFill>
                  <a:schemeClr val="tx1"/>
                </a:solidFill>
              </a:rPr>
              <a:t>Your organization has asked you to draw meaningful insights from 2 years of data &amp; provide brief details based on the monetary value, frequency of buy, etc. </a:t>
            </a:r>
          </a:p>
          <a:p>
            <a:endParaRPr lang="en-US" sz="2000" dirty="0">
              <a:solidFill>
                <a:schemeClr val="tx1"/>
              </a:solidFill>
            </a:endParaRPr>
          </a:p>
          <a:p>
            <a:r>
              <a:rPr lang="en-US" sz="3200" u="sng" dirty="0">
                <a:solidFill>
                  <a:schemeClr val="tx1"/>
                </a:solidFill>
              </a:rPr>
              <a:t>Objective </a:t>
            </a:r>
            <a:r>
              <a:rPr lang="en-US" sz="3200" dirty="0">
                <a:solidFill>
                  <a:schemeClr val="tx1"/>
                </a:solidFill>
              </a:rPr>
              <a:t>: </a:t>
            </a:r>
            <a:r>
              <a:rPr lang="en-US" sz="2000" dirty="0">
                <a:solidFill>
                  <a:schemeClr val="tx1"/>
                </a:solidFill>
              </a:rPr>
              <a:t>Build an unsupervised learning model which can enable your company to analyze their customers via RFM (Recency, Frequency and Monetary value) approach.</a:t>
            </a:r>
          </a:p>
        </p:txBody>
      </p:sp>
    </p:spTree>
    <p:extLst>
      <p:ext uri="{BB962C8B-B14F-4D97-AF65-F5344CB8AC3E}">
        <p14:creationId xmlns:p14="http://schemas.microsoft.com/office/powerpoint/2010/main" val="140682182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317</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Century Gothic</vt:lpstr>
      <vt:lpstr>Wingdings 3</vt:lpstr>
      <vt:lpstr>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Sundram</dc:creator>
  <cp:lastModifiedBy>Vipul Pandey</cp:lastModifiedBy>
  <cp:revision>6</cp:revision>
  <dcterms:created xsi:type="dcterms:W3CDTF">2022-04-22T17:31:51Z</dcterms:created>
  <dcterms:modified xsi:type="dcterms:W3CDTF">2025-03-16T07:30:48Z</dcterms:modified>
</cp:coreProperties>
</file>