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62" r:id="rId5"/>
    <p:sldId id="263" r:id="rId6"/>
    <p:sldId id="264" r:id="rId7"/>
    <p:sldId id="265" r:id="rId8"/>
    <p:sldId id="266" r:id="rId9"/>
    <p:sldId id="268" r:id="rId10"/>
    <p:sldId id="274" r:id="rId11"/>
    <p:sldId id="277" r:id="rId12"/>
    <p:sldId id="275" r:id="rId13"/>
    <p:sldId id="276" r:id="rId14"/>
    <p:sldId id="278" r:id="rId15"/>
    <p:sldId id="279" r:id="rId16"/>
    <p:sldId id="272"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lvl1pPr>
    <a:lvl2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lvl2pPr>
    <a:lvl3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lvl3pPr>
    <a:lvl4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lvl4pPr>
    <a:lvl5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lvl5pPr>
    <a:lvl6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lvl6pPr>
    <a:lvl7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lvl7pPr>
    <a:lvl8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lvl8pPr>
    <a:lvl9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143000" y="685800"/>
            <a:ext cx="4572000" cy="3429000"/>
          </a:xfrm>
          <a:prstGeom prst="rect">
            <a:avLst/>
          </a:prstGeom>
        </p:spPr>
        <p:txBody>
          <a:bodyPr/>
          <a:lstStyle/>
          <a:p>
            <a:endParaRPr/>
          </a:p>
        </p:txBody>
      </p:sp>
      <p:sp>
        <p:nvSpPr>
          <p:cNvPr id="80" name="Shape 8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panose="020B0704020202020204"/>
      </a:defRPr>
    </a:lvl1pPr>
    <a:lvl2pPr indent="228600" latinLnBrk="0">
      <a:defRPr sz="1400">
        <a:latin typeface="+mj-lt"/>
        <a:ea typeface="+mj-ea"/>
        <a:cs typeface="+mj-cs"/>
        <a:sym typeface="Arial" panose="020B0704020202020204"/>
      </a:defRPr>
    </a:lvl2pPr>
    <a:lvl3pPr indent="457200" latinLnBrk="0">
      <a:defRPr sz="1400">
        <a:latin typeface="+mj-lt"/>
        <a:ea typeface="+mj-ea"/>
        <a:cs typeface="+mj-cs"/>
        <a:sym typeface="Arial" panose="020B0704020202020204"/>
      </a:defRPr>
    </a:lvl3pPr>
    <a:lvl4pPr indent="685800" latinLnBrk="0">
      <a:defRPr sz="1400">
        <a:latin typeface="+mj-lt"/>
        <a:ea typeface="+mj-ea"/>
        <a:cs typeface="+mj-cs"/>
        <a:sym typeface="Arial" panose="020B0704020202020204"/>
      </a:defRPr>
    </a:lvl4pPr>
    <a:lvl5pPr indent="914400" latinLnBrk="0">
      <a:defRPr sz="1400">
        <a:latin typeface="+mj-lt"/>
        <a:ea typeface="+mj-ea"/>
        <a:cs typeface="+mj-cs"/>
        <a:sym typeface="Arial" panose="020B0704020202020204"/>
      </a:defRPr>
    </a:lvl5pPr>
    <a:lvl6pPr indent="1143000" latinLnBrk="0">
      <a:defRPr sz="1400">
        <a:latin typeface="+mj-lt"/>
        <a:ea typeface="+mj-ea"/>
        <a:cs typeface="+mj-cs"/>
        <a:sym typeface="Arial" panose="020B0704020202020204"/>
      </a:defRPr>
    </a:lvl6pPr>
    <a:lvl7pPr indent="1371600" latinLnBrk="0">
      <a:defRPr sz="1400">
        <a:latin typeface="+mj-lt"/>
        <a:ea typeface="+mj-ea"/>
        <a:cs typeface="+mj-cs"/>
        <a:sym typeface="Arial" panose="020B0704020202020204"/>
      </a:defRPr>
    </a:lvl7pPr>
    <a:lvl8pPr indent="1600200" latinLnBrk="0">
      <a:defRPr sz="1400">
        <a:latin typeface="+mj-lt"/>
        <a:ea typeface="+mj-ea"/>
        <a:cs typeface="+mj-cs"/>
        <a:sym typeface="Arial" panose="020B0704020202020204"/>
      </a:defRPr>
    </a:lvl8pPr>
    <a:lvl9pPr indent="1828800" latinLnBrk="0">
      <a:defRPr sz="1400">
        <a:latin typeface="+mj-lt"/>
        <a:ea typeface="+mj-ea"/>
        <a:cs typeface="+mj-cs"/>
        <a:sym typeface="Arial" panose="020B07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prstGeom prst="rect">
            <a:avLst/>
          </a:prstGeom>
        </p:spPr>
        <p:txBody>
          <a:bodyPr/>
          <a:lstStyle/>
          <a:p>
            <a:r>
              <a:t>Title Text</a:t>
            </a:r>
          </a:p>
        </p:txBody>
      </p:sp>
      <p:sp>
        <p:nvSpPr>
          <p:cNvPr id="12"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prstGeom prst="rect">
            <a:avLst/>
          </a:prstGeom>
        </p:spPr>
        <p:txBody>
          <a:bodyPr/>
          <a:lstStyle/>
          <a:p>
            <a:r>
              <a:t>Title Text</a:t>
            </a:r>
          </a:p>
        </p:txBody>
      </p:sp>
      <p:sp>
        <p:nvSpPr>
          <p:cNvPr id="21" name="Body Level One…"/>
          <p:cNvSpPr txBox="1">
            <a:spLocks noGrp="1"/>
          </p:cNvSpPr>
          <p:nvPr>
            <p:ph type="body" sz="half" idx="1" hasCustomPrompt="1"/>
          </p:nvPr>
        </p:nvSpPr>
        <p:spPr>
          <a:xfrm>
            <a:off x="457200" y="1200152"/>
            <a:ext cx="4038600" cy="3394501"/>
          </a:xfrm>
          <a:prstGeom prst="rect">
            <a:avLst/>
          </a:prstGeom>
        </p:spPr>
        <p:txBody>
          <a:bodyPr/>
          <a:lstStyle>
            <a:lvl1pPr indent="-1066800">
              <a:spcBef>
                <a:spcPts val="500"/>
              </a:spcBef>
              <a:buSzPts val="2900"/>
              <a:defRPr sz="2900"/>
            </a:lvl1pPr>
            <a:lvl2pPr marL="1065530" indent="-1097280">
              <a:spcBef>
                <a:spcPts val="500"/>
              </a:spcBef>
              <a:buSzPts val="2900"/>
              <a:defRPr sz="2900"/>
            </a:lvl2pPr>
            <a:lvl3pPr marL="1685925" indent="-1139825">
              <a:spcBef>
                <a:spcPts val="500"/>
              </a:spcBef>
              <a:buSzPts val="2900"/>
              <a:defRPr sz="2900"/>
            </a:lvl3pPr>
            <a:lvl4pPr marL="2233295" indent="-1172845">
              <a:spcBef>
                <a:spcPts val="500"/>
              </a:spcBef>
              <a:buSzPts val="2900"/>
              <a:defRPr sz="2900"/>
            </a:lvl4pPr>
            <a:lvl5pPr marL="2690495" indent="-1172845">
              <a:spcBef>
                <a:spcPts val="500"/>
              </a:spcBef>
              <a:buSzPts val="2900"/>
              <a:defRPr sz="2900"/>
            </a:lvl5pPr>
          </a:lstStyle>
          <a:p>
            <a:r>
              <a:t>Body Level One</a:t>
            </a:r>
          </a:p>
          <a:p>
            <a:pPr lvl="1"/>
            <a:r>
              <a:t>Body Level Two</a:t>
            </a:r>
          </a:p>
          <a:p>
            <a:pPr lvl="2"/>
            <a:r>
              <a:t>Body Level Three</a:t>
            </a:r>
          </a:p>
          <a:p>
            <a:pPr lvl="3"/>
            <a:r>
              <a:t>Body Level Four</a:t>
            </a:r>
          </a:p>
          <a:p>
            <a:pPr lvl="4"/>
            <a:r>
              <a:t>Body Level Five</a:t>
            </a:r>
          </a:p>
        </p:txBody>
      </p:sp>
      <p:sp>
        <p:nvSpPr>
          <p:cNvPr id="22" name="Google Shape;20;p21"/>
          <p:cNvSpPr txBox="1">
            <a:spLocks noGrp="1"/>
          </p:cNvSpPr>
          <p:nvPr>
            <p:ph type="body" sz="half" idx="21"/>
          </p:nvPr>
        </p:nvSpPr>
        <p:spPr>
          <a:xfrm>
            <a:off x="4648200" y="1200151"/>
            <a:ext cx="4038600" cy="3394502"/>
          </a:xfrm>
          <a:prstGeom prst="rect">
            <a:avLst/>
          </a:prstGeom>
        </p:spPr>
        <p:txBody>
          <a:bodyPr/>
          <a:lstStyle/>
          <a:p>
            <a:pPr indent="-1066800" algn="ctr">
              <a:spcBef>
                <a:spcPts val="500"/>
              </a:spcBef>
              <a:buSzPts val="2900"/>
              <a:defRPr sz="2900">
                <a:solidFill>
                  <a:srgbClr val="888888"/>
                </a:solidFill>
              </a:defRPr>
            </a:pPr>
            <a:endParaRP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30" name="Title Text"/>
          <p:cNvSpPr txBox="1">
            <a:spLocks noGrp="1"/>
          </p:cNvSpPr>
          <p:nvPr>
            <p:ph type="title" hasCustomPrompt="1"/>
          </p:nvPr>
        </p:nvSpPr>
        <p:spPr>
          <a:prstGeom prst="rect">
            <a:avLst/>
          </a:prstGeom>
        </p:spPr>
        <p:txBody>
          <a:bodyPr/>
          <a:lstStyle/>
          <a:p>
            <a:r>
              <a:t>Title Text</a:t>
            </a:r>
          </a:p>
        </p:txBody>
      </p:sp>
      <p:sp>
        <p:nvSpPr>
          <p:cNvPr id="31" name="Body Level One…"/>
          <p:cNvSpPr txBox="1">
            <a:spLocks noGrp="1"/>
          </p:cNvSpPr>
          <p:nvPr>
            <p:ph type="body" sz="quarter" idx="1" hasCustomPrompt="1"/>
          </p:nvPr>
        </p:nvSpPr>
        <p:spPr>
          <a:xfrm>
            <a:off x="457200" y="1151334"/>
            <a:ext cx="4040100" cy="480001"/>
          </a:xfrm>
          <a:prstGeom prst="rect">
            <a:avLst/>
          </a:prstGeom>
        </p:spPr>
        <p:txBody>
          <a:bodyPr anchor="b"/>
          <a:lstStyle>
            <a:lvl1pPr marL="228600" indent="0">
              <a:spcBef>
                <a:spcPts val="400"/>
              </a:spcBef>
              <a:buClrTx/>
              <a:buSzTx/>
              <a:buFontTx/>
              <a:buNone/>
              <a:defRPr sz="2500" b="1"/>
            </a:lvl1pPr>
            <a:lvl2pPr marL="228600" indent="457200">
              <a:spcBef>
                <a:spcPts val="400"/>
              </a:spcBef>
              <a:buClrTx/>
              <a:buSzTx/>
              <a:buFontTx/>
              <a:buNone/>
              <a:defRPr sz="2500" b="1"/>
            </a:lvl2pPr>
            <a:lvl3pPr marL="228600" indent="914400">
              <a:spcBef>
                <a:spcPts val="400"/>
              </a:spcBef>
              <a:buClrTx/>
              <a:buSzTx/>
              <a:buFontTx/>
              <a:buNone/>
              <a:defRPr sz="2500" b="1"/>
            </a:lvl3pPr>
            <a:lvl4pPr marL="228600" indent="1371600">
              <a:spcBef>
                <a:spcPts val="400"/>
              </a:spcBef>
              <a:buClrTx/>
              <a:buSzTx/>
              <a:buFontTx/>
              <a:buNone/>
              <a:defRPr sz="2500" b="1"/>
            </a:lvl4pPr>
            <a:lvl5pPr marL="228600" indent="1828800">
              <a:spcBef>
                <a:spcPts val="400"/>
              </a:spcBef>
              <a:buClrTx/>
              <a:buSzTx/>
              <a:buFontTx/>
              <a:buNone/>
              <a:defRPr sz="2500" b="1"/>
            </a:lvl5pPr>
          </a:lstStyle>
          <a:p>
            <a:r>
              <a:t>Body Level One</a:t>
            </a:r>
          </a:p>
          <a:p>
            <a:pPr lvl="1"/>
            <a:r>
              <a:t>Body Level Two</a:t>
            </a:r>
          </a:p>
          <a:p>
            <a:pPr lvl="2"/>
            <a:r>
              <a:t>Body Level Three</a:t>
            </a:r>
          </a:p>
          <a:p>
            <a:pPr lvl="3"/>
            <a:r>
              <a:t>Body Level Four</a:t>
            </a:r>
          </a:p>
          <a:p>
            <a:pPr lvl="4"/>
            <a:r>
              <a:t>Body Level Five</a:t>
            </a:r>
          </a:p>
        </p:txBody>
      </p:sp>
      <p:sp>
        <p:nvSpPr>
          <p:cNvPr id="32" name="Google Shape;27;p22"/>
          <p:cNvSpPr txBox="1">
            <a:spLocks noGrp="1"/>
          </p:cNvSpPr>
          <p:nvPr>
            <p:ph type="body" sz="half" idx="21"/>
          </p:nvPr>
        </p:nvSpPr>
        <p:spPr>
          <a:xfrm>
            <a:off x="457200" y="1631155"/>
            <a:ext cx="4040100" cy="2963402"/>
          </a:xfrm>
          <a:prstGeom prst="rect">
            <a:avLst/>
          </a:prstGeom>
        </p:spPr>
        <p:txBody>
          <a:bodyPr/>
          <a:lstStyle/>
          <a:p>
            <a:pPr indent="-946150" algn="ctr">
              <a:spcBef>
                <a:spcPts val="400"/>
              </a:spcBef>
              <a:buSzPts val="2500"/>
              <a:defRPr sz="2500">
                <a:solidFill>
                  <a:srgbClr val="888888"/>
                </a:solidFill>
              </a:defRPr>
            </a:pPr>
            <a:endParaRPr/>
          </a:p>
        </p:txBody>
      </p:sp>
      <p:sp>
        <p:nvSpPr>
          <p:cNvPr id="33" name="Google Shape;28;p22"/>
          <p:cNvSpPr txBox="1">
            <a:spLocks noGrp="1"/>
          </p:cNvSpPr>
          <p:nvPr>
            <p:ph type="body" sz="quarter" idx="22"/>
          </p:nvPr>
        </p:nvSpPr>
        <p:spPr>
          <a:xfrm>
            <a:off x="4645026" y="1151334"/>
            <a:ext cx="4041901" cy="480001"/>
          </a:xfrm>
          <a:prstGeom prst="rect">
            <a:avLst/>
          </a:prstGeom>
        </p:spPr>
        <p:txBody>
          <a:bodyPr anchor="b"/>
          <a:lstStyle/>
          <a:p>
            <a:pPr marL="228600" indent="0" algn="ctr">
              <a:spcBef>
                <a:spcPts val="400"/>
              </a:spcBef>
              <a:buClrTx/>
              <a:buSzTx/>
              <a:buFontTx/>
              <a:buNone/>
              <a:defRPr sz="2500" b="1">
                <a:solidFill>
                  <a:srgbClr val="888888"/>
                </a:solidFill>
              </a:defRPr>
            </a:pPr>
            <a:endParaRPr/>
          </a:p>
        </p:txBody>
      </p:sp>
      <p:sp>
        <p:nvSpPr>
          <p:cNvPr id="34" name="Google Shape;29;p22"/>
          <p:cNvSpPr txBox="1">
            <a:spLocks noGrp="1"/>
          </p:cNvSpPr>
          <p:nvPr>
            <p:ph type="body" sz="half" idx="23"/>
          </p:nvPr>
        </p:nvSpPr>
        <p:spPr>
          <a:xfrm>
            <a:off x="4645026" y="1631155"/>
            <a:ext cx="4041901" cy="2963402"/>
          </a:xfrm>
          <a:prstGeom prst="rect">
            <a:avLst/>
          </a:prstGeom>
        </p:spPr>
        <p:txBody>
          <a:bodyPr/>
          <a:lstStyle/>
          <a:p>
            <a:pPr indent="-946150" algn="ctr">
              <a:spcBef>
                <a:spcPts val="400"/>
              </a:spcBef>
              <a:buSzPts val="2500"/>
              <a:defRPr sz="2500">
                <a:solidFill>
                  <a:srgbClr val="888888"/>
                </a:solidFill>
              </a:defRPr>
            </a:pPr>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42" name="Title Text"/>
          <p:cNvSpPr txBox="1">
            <a:spLocks noGrp="1"/>
          </p:cNvSpPr>
          <p:nvPr>
            <p:ph type="title" hasCustomPrompt="1"/>
          </p:nvPr>
        </p:nvSpPr>
        <p:spPr>
          <a:xfrm>
            <a:off x="457201" y="204788"/>
            <a:ext cx="3008402" cy="871800"/>
          </a:xfrm>
          <a:prstGeom prst="rect">
            <a:avLst/>
          </a:prstGeom>
        </p:spPr>
        <p:txBody>
          <a:bodyPr anchor="b"/>
          <a:lstStyle>
            <a:lvl1pPr algn="l">
              <a:defRPr sz="2100" b="1"/>
            </a:lvl1pPr>
          </a:lstStyle>
          <a:p>
            <a:r>
              <a:t>Title Text</a:t>
            </a:r>
          </a:p>
        </p:txBody>
      </p:sp>
      <p:sp>
        <p:nvSpPr>
          <p:cNvPr id="43" name="Body Level One…"/>
          <p:cNvSpPr txBox="1">
            <a:spLocks noGrp="1"/>
          </p:cNvSpPr>
          <p:nvPr>
            <p:ph type="body" idx="1" hasCustomPrompt="1"/>
          </p:nvPr>
        </p:nvSpPr>
        <p:spPr>
          <a:xfrm>
            <a:off x="3575051" y="204789"/>
            <a:ext cx="5111701" cy="4389900"/>
          </a:xfrm>
          <a:prstGeom prst="rect">
            <a:avLst/>
          </a:prstGeom>
        </p:spPr>
        <p:txBody>
          <a:bodyPr/>
          <a:lstStyle>
            <a:lvl1pPr>
              <a:spcBef>
                <a:spcPts val="600"/>
              </a:spcBef>
              <a:buSzPts val="3300"/>
              <a:defRPr sz="3300"/>
            </a:lvl1pPr>
            <a:lvl2pPr marL="1061720" indent="-1214120">
              <a:spcBef>
                <a:spcPts val="600"/>
              </a:spcBef>
              <a:buSzPts val="3300"/>
              <a:defRPr sz="3300"/>
            </a:lvl2pPr>
            <a:lvl3pPr marL="1674495" indent="-1249045">
              <a:spcBef>
                <a:spcPts val="600"/>
              </a:spcBef>
              <a:buSzPts val="3300"/>
              <a:defRPr sz="3300"/>
            </a:lvl3pPr>
            <a:lvl4pPr marL="2300605" indent="-1297305">
              <a:spcBef>
                <a:spcPts val="600"/>
              </a:spcBef>
              <a:buSzPts val="3300"/>
              <a:defRPr sz="3300"/>
            </a:lvl4pPr>
            <a:lvl5pPr marL="2757805" indent="-1297305">
              <a:spcBef>
                <a:spcPts val="600"/>
              </a:spcBef>
              <a:buSzPts val="3300"/>
              <a:defRPr sz="3300"/>
            </a:lvl5pPr>
          </a:lstStyle>
          <a:p>
            <a:r>
              <a:t>Body Level One</a:t>
            </a:r>
          </a:p>
          <a:p>
            <a:pPr lvl="1"/>
            <a:r>
              <a:t>Body Level Two</a:t>
            </a:r>
          </a:p>
          <a:p>
            <a:pPr lvl="2"/>
            <a:r>
              <a:t>Body Level Three</a:t>
            </a:r>
          </a:p>
          <a:p>
            <a:pPr lvl="3"/>
            <a:r>
              <a:t>Body Level Four</a:t>
            </a:r>
          </a:p>
          <a:p>
            <a:pPr lvl="4"/>
            <a:r>
              <a:t>Body Level Five</a:t>
            </a:r>
          </a:p>
        </p:txBody>
      </p:sp>
      <p:sp>
        <p:nvSpPr>
          <p:cNvPr id="44" name="Google Shape;36;p23"/>
          <p:cNvSpPr txBox="1">
            <a:spLocks noGrp="1"/>
          </p:cNvSpPr>
          <p:nvPr>
            <p:ph type="body" sz="half" idx="21"/>
          </p:nvPr>
        </p:nvSpPr>
        <p:spPr>
          <a:xfrm>
            <a:off x="457201" y="1076325"/>
            <a:ext cx="3008402" cy="3518401"/>
          </a:xfrm>
          <a:prstGeom prst="rect">
            <a:avLst/>
          </a:prstGeom>
        </p:spPr>
        <p:txBody>
          <a:bodyPr/>
          <a:lstStyle/>
          <a:p>
            <a:pPr marL="228600" indent="0" algn="ctr">
              <a:spcBef>
                <a:spcPts val="200"/>
              </a:spcBef>
              <a:buClrTx/>
              <a:buSzTx/>
              <a:buFontTx/>
              <a:buNone/>
              <a:defRPr sz="1200">
                <a:solidFill>
                  <a:srgbClr val="888888"/>
                </a:solidFill>
              </a:defRPr>
            </a:pPr>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52" name="Title Text"/>
          <p:cNvSpPr txBox="1">
            <a:spLocks noGrp="1"/>
          </p:cNvSpPr>
          <p:nvPr>
            <p:ph type="title" hasCustomPrompt="1"/>
          </p:nvPr>
        </p:nvSpPr>
        <p:spPr>
          <a:xfrm>
            <a:off x="1792289" y="3600451"/>
            <a:ext cx="5486401" cy="425101"/>
          </a:xfrm>
          <a:prstGeom prst="rect">
            <a:avLst/>
          </a:prstGeom>
        </p:spPr>
        <p:txBody>
          <a:bodyPr anchor="b"/>
          <a:lstStyle>
            <a:lvl1pPr algn="l">
              <a:defRPr sz="2100" b="1"/>
            </a:lvl1pPr>
          </a:lstStyle>
          <a:p>
            <a:r>
              <a:t>Title Text</a:t>
            </a:r>
          </a:p>
        </p:txBody>
      </p:sp>
      <p:sp>
        <p:nvSpPr>
          <p:cNvPr id="53" name="Google Shape;42;p24"/>
          <p:cNvSpPr>
            <a:spLocks noGrp="1"/>
          </p:cNvSpPr>
          <p:nvPr>
            <p:ph type="pic" sz="half" idx="21"/>
          </p:nvPr>
        </p:nvSpPr>
        <p:spPr>
          <a:xfrm>
            <a:off x="1792289" y="459581"/>
            <a:ext cx="5486401" cy="3086101"/>
          </a:xfrm>
          <a:prstGeom prst="rect">
            <a:avLst/>
          </a:prstGeom>
        </p:spPr>
        <p:txBody>
          <a:bodyPr lIns="91439" tIns="45719" rIns="91439" bIns="45719">
            <a:noAutofit/>
          </a:bodyPr>
          <a:lstStyle/>
          <a:p>
            <a:endParaRPr/>
          </a:p>
        </p:txBody>
      </p:sp>
      <p:sp>
        <p:nvSpPr>
          <p:cNvPr id="54" name="Body Level One…"/>
          <p:cNvSpPr txBox="1">
            <a:spLocks noGrp="1"/>
          </p:cNvSpPr>
          <p:nvPr>
            <p:ph type="body" sz="quarter" idx="1" hasCustomPrompt="1"/>
          </p:nvPr>
        </p:nvSpPr>
        <p:spPr>
          <a:xfrm>
            <a:off x="1792289" y="4025505"/>
            <a:ext cx="5486401" cy="603601"/>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62" name="Title Text"/>
          <p:cNvSpPr txBox="1">
            <a:spLocks noGrp="1"/>
          </p:cNvSpPr>
          <p:nvPr>
            <p:ph type="title" hasCustomPrompt="1"/>
          </p:nvPr>
        </p:nvSpPr>
        <p:spPr>
          <a:prstGeom prst="rect">
            <a:avLst/>
          </a:prstGeom>
        </p:spPr>
        <p:txBody>
          <a:bodyPr/>
          <a:lstStyle/>
          <a:p>
            <a:r>
              <a:t>Title Text</a:t>
            </a:r>
          </a:p>
        </p:txBody>
      </p:sp>
      <p:sp>
        <p:nvSpPr>
          <p:cNvPr id="63" name="Body Level One…"/>
          <p:cNvSpPr txBox="1">
            <a:spLocks noGrp="1"/>
          </p:cNvSpPr>
          <p:nvPr>
            <p:ph type="body" idx="1" hasCustomPrompt="1"/>
          </p:nvPr>
        </p:nvSpPr>
        <p:spPr>
          <a:xfrm rot="5400000">
            <a:off x="2874751" y="-1217400"/>
            <a:ext cx="3394501" cy="8229601"/>
          </a:xfrm>
          <a:prstGeom prst="rect">
            <a:avLst/>
          </a:prstGeom>
        </p:spPr>
        <p:txBody>
          <a:bodyPr/>
          <a:lstStyle>
            <a:lvl1pPr indent="-342900">
              <a:spcBef>
                <a:spcPts val="0"/>
              </a:spcBef>
            </a:lvl1pPr>
            <a:lvl2pPr marL="963930" indent="-392430">
              <a:spcBef>
                <a:spcPts val="0"/>
              </a:spcBef>
            </a:lvl2pPr>
            <a:lvl3pPr marL="1487170" indent="-458470">
              <a:spcBef>
                <a:spcPts val="0"/>
              </a:spcBef>
            </a:lvl3pPr>
            <a:lvl4pPr marL="2036445" indent="-550545">
              <a:spcBef>
                <a:spcPts val="0"/>
              </a:spcBef>
            </a:lvl4pPr>
            <a:lvl5pPr marL="2493645" indent="-550545">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71" name="Title Text"/>
          <p:cNvSpPr txBox="1">
            <a:spLocks noGrp="1"/>
          </p:cNvSpPr>
          <p:nvPr>
            <p:ph type="title" hasCustomPrompt="1"/>
          </p:nvPr>
        </p:nvSpPr>
        <p:spPr>
          <a:xfrm rot="5400000">
            <a:off x="5463750" y="1371630"/>
            <a:ext cx="4388701" cy="2057401"/>
          </a:xfrm>
          <a:prstGeom prst="rect">
            <a:avLst/>
          </a:prstGeom>
        </p:spPr>
        <p:txBody>
          <a:bodyPr/>
          <a:lstStyle/>
          <a:p>
            <a:r>
              <a:t>Title Text</a:t>
            </a:r>
          </a:p>
        </p:txBody>
      </p:sp>
      <p:sp>
        <p:nvSpPr>
          <p:cNvPr id="72" name="Body Level One…"/>
          <p:cNvSpPr txBox="1">
            <a:spLocks noGrp="1"/>
          </p:cNvSpPr>
          <p:nvPr>
            <p:ph type="body" idx="1" hasCustomPrompt="1"/>
          </p:nvPr>
        </p:nvSpPr>
        <p:spPr>
          <a:xfrm rot="5400000">
            <a:off x="1272750" y="-609571"/>
            <a:ext cx="4388700" cy="6019801"/>
          </a:xfrm>
          <a:prstGeom prst="rect">
            <a:avLst/>
          </a:prstGeom>
        </p:spPr>
        <p:txBody>
          <a:bodyPr/>
          <a:lstStyle>
            <a:lvl1pPr indent="-342900">
              <a:spcBef>
                <a:spcPts val="0"/>
              </a:spcBef>
            </a:lvl1pPr>
            <a:lvl2pPr marL="963930" indent="-392430">
              <a:spcBef>
                <a:spcPts val="0"/>
              </a:spcBef>
            </a:lvl2pPr>
            <a:lvl3pPr marL="1487170" indent="-458470">
              <a:spcBef>
                <a:spcPts val="0"/>
              </a:spcBef>
            </a:lvl3pPr>
            <a:lvl4pPr marL="2036445" indent="-550545">
              <a:spcBef>
                <a:spcPts val="0"/>
              </a:spcBef>
            </a:lvl4pPr>
            <a:lvl5pPr marL="2493645" indent="-550545">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400"/>
          </a:xfrm>
          <a:prstGeom prst="rect">
            <a:avLst/>
          </a:prstGeom>
          <a:ln w="12700">
            <a:miter lim="400000"/>
          </a:ln>
        </p:spPr>
        <p:txBody>
          <a:bodyPr lIns="47025" tIns="47025" rIns="47025" bIns="47025" anchor="ctr">
            <a:normAutofit/>
          </a:bodyPr>
          <a:lstStyle/>
          <a:p>
            <a:r>
              <a:t>Title Text</a:t>
            </a:r>
          </a:p>
        </p:txBody>
      </p:sp>
      <p:sp>
        <p:nvSpPr>
          <p:cNvPr id="3" name="Body Level One…"/>
          <p:cNvSpPr txBox="1">
            <a:spLocks noGrp="1"/>
          </p:cNvSpPr>
          <p:nvPr>
            <p:ph type="body" idx="1"/>
          </p:nvPr>
        </p:nvSpPr>
        <p:spPr>
          <a:xfrm>
            <a:off x="457200" y="1200152"/>
            <a:ext cx="8229600" cy="3394501"/>
          </a:xfrm>
          <a:prstGeom prst="rect">
            <a:avLst/>
          </a:prstGeom>
          <a:ln w="12700">
            <a:miter lim="400000"/>
          </a:ln>
        </p:spPr>
        <p:txBody>
          <a:bodyPr lIns="47025" tIns="47025" rIns="47025" bIns="47025">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5566" y="4778756"/>
            <a:ext cx="261234" cy="250916"/>
          </a:xfrm>
          <a:prstGeom prst="rect">
            <a:avLst/>
          </a:prstGeom>
          <a:ln w="12700">
            <a:miter lim="400000"/>
          </a:ln>
        </p:spPr>
        <p:txBody>
          <a:bodyPr wrap="none" lIns="47025" tIns="47025" rIns="47025" bIns="47025" anchor="ctr">
            <a:spAutoFit/>
          </a:bodyPr>
          <a:lstStyle>
            <a:lvl1pPr algn="r"/>
          </a:lstStyle>
          <a:p>
            <a:fld id="{86CB4B4D-7CA3-9044-876B-883B54F8677D}" type="slidenum">
              <a:r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914400" rtl="0" latinLnBrk="0">
        <a:lnSpc>
          <a:spcPct val="100000"/>
        </a:lnSpc>
        <a:spcBef>
          <a:spcPts val="0"/>
        </a:spcBef>
        <a:spcAft>
          <a:spcPts val="0"/>
        </a:spcAft>
        <a:buClrTx/>
        <a:buSzTx/>
        <a:buFontTx/>
        <a:buNone/>
        <a:defRPr sz="20700" b="0" i="0" u="none" strike="noStrike" cap="none" spc="0" baseline="0">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defRPr sz="20700" b="0" i="0" u="none" strike="noStrike" cap="none" spc="0" baseline="0">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defRPr sz="20700" b="0" i="0" u="none" strike="noStrike" cap="none" spc="0" baseline="0">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defRPr sz="20700" b="0" i="0" u="none" strike="noStrike" cap="none" spc="0" baseline="0">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defRPr sz="20700" b="0" i="0" u="none" strike="noStrike" cap="none" spc="0" baseline="0">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defRPr sz="20700" b="0" i="0" u="none" strike="noStrike" cap="none" spc="0" baseline="0">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defRPr sz="20700" b="0" i="0" u="none" strike="noStrike" cap="none" spc="0" baseline="0">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defRPr sz="20700" b="0" i="0" u="none" strike="noStrike" cap="none" spc="0" baseline="0">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defRPr sz="20700" b="0" i="0" u="none" strike="noStrike" cap="none" spc="0" baseline="0">
          <a:solidFill>
            <a:srgbClr val="000000"/>
          </a:solidFill>
          <a:uFillTx/>
          <a:latin typeface="Calibri"/>
          <a:ea typeface="Calibri"/>
          <a:cs typeface="Calibri"/>
          <a:sym typeface="Calibri"/>
        </a:defRPr>
      </a:lvl9pPr>
    </p:titleStyle>
    <p:bodyStyle>
      <a:lvl1pPr marL="457200" marR="0" indent="-1187450" algn="l" defTabSz="914400" rtl="0" latinLnBrk="0">
        <a:lnSpc>
          <a:spcPct val="100000"/>
        </a:lnSpc>
        <a:spcBef>
          <a:spcPts val="3000"/>
        </a:spcBef>
        <a:spcAft>
          <a:spcPts val="0"/>
        </a:spcAft>
        <a:buClr>
          <a:srgbClr val="000000"/>
        </a:buClr>
        <a:buSzPts val="15100"/>
        <a:buFont typeface="Arial" panose="020B0704020202020204"/>
        <a:buChar char="•"/>
        <a:defRPr sz="15100" b="0" i="0" u="none" strike="noStrike" cap="none" spc="0" baseline="0">
          <a:solidFill>
            <a:srgbClr val="000000"/>
          </a:solidFill>
          <a:uFillTx/>
          <a:latin typeface="Calibri"/>
          <a:ea typeface="Calibri"/>
          <a:cs typeface="Calibri"/>
          <a:sym typeface="Calibri"/>
        </a:defRPr>
      </a:lvl1pPr>
      <a:lvl2pPr marL="1068070" marR="0" indent="-1220470" algn="l" defTabSz="914400" rtl="0" latinLnBrk="0">
        <a:lnSpc>
          <a:spcPct val="100000"/>
        </a:lnSpc>
        <a:spcBef>
          <a:spcPts val="3000"/>
        </a:spcBef>
        <a:spcAft>
          <a:spcPts val="0"/>
        </a:spcAft>
        <a:buClr>
          <a:srgbClr val="000000"/>
        </a:buClr>
        <a:buSzPts val="15100"/>
        <a:buFont typeface="Arial" panose="020B0704020202020204"/>
        <a:buChar char="–"/>
        <a:defRPr sz="15100" b="0" i="0" u="none" strike="noStrike" cap="none" spc="0" baseline="0">
          <a:solidFill>
            <a:srgbClr val="000000"/>
          </a:solidFill>
          <a:uFillTx/>
          <a:latin typeface="Calibri"/>
          <a:ea typeface="Calibri"/>
          <a:cs typeface="Calibri"/>
          <a:sym typeface="Calibri"/>
        </a:defRPr>
      </a:lvl2pPr>
      <a:lvl3pPr marL="1689735" marR="0" indent="-1264285" algn="l" defTabSz="914400" rtl="0" latinLnBrk="0">
        <a:lnSpc>
          <a:spcPct val="100000"/>
        </a:lnSpc>
        <a:spcBef>
          <a:spcPts val="3000"/>
        </a:spcBef>
        <a:spcAft>
          <a:spcPts val="0"/>
        </a:spcAft>
        <a:buClr>
          <a:srgbClr val="000000"/>
        </a:buClr>
        <a:buSzPts val="15100"/>
        <a:buFont typeface="Arial" panose="020B0704020202020204"/>
        <a:buChar char="•"/>
        <a:defRPr sz="15100" b="0" i="0" u="none" strike="noStrike" cap="none" spc="0" baseline="0">
          <a:solidFill>
            <a:srgbClr val="000000"/>
          </a:solidFill>
          <a:uFillTx/>
          <a:latin typeface="Calibri"/>
          <a:ea typeface="Calibri"/>
          <a:cs typeface="Calibri"/>
          <a:sym typeface="Calibri"/>
        </a:defRPr>
      </a:lvl3pPr>
      <a:lvl4pPr marL="2329180" marR="0" indent="-1325880" algn="l" defTabSz="914400" rtl="0" latinLnBrk="0">
        <a:lnSpc>
          <a:spcPct val="100000"/>
        </a:lnSpc>
        <a:spcBef>
          <a:spcPts val="3000"/>
        </a:spcBef>
        <a:spcAft>
          <a:spcPts val="0"/>
        </a:spcAft>
        <a:buClr>
          <a:srgbClr val="000000"/>
        </a:buClr>
        <a:buSzPts val="15100"/>
        <a:buFont typeface="Arial" panose="020B0704020202020204"/>
        <a:buChar char="–"/>
        <a:defRPr sz="15100" b="0" i="0" u="none" strike="noStrike" cap="none" spc="0" baseline="0">
          <a:solidFill>
            <a:srgbClr val="000000"/>
          </a:solidFill>
          <a:uFillTx/>
          <a:latin typeface="Calibri"/>
          <a:ea typeface="Calibri"/>
          <a:cs typeface="Calibri"/>
          <a:sym typeface="Calibri"/>
        </a:defRPr>
      </a:lvl4pPr>
      <a:lvl5pPr marL="2786380" marR="0" indent="-1325880" algn="l" defTabSz="914400" rtl="0" latinLnBrk="0">
        <a:lnSpc>
          <a:spcPct val="100000"/>
        </a:lnSpc>
        <a:spcBef>
          <a:spcPts val="3000"/>
        </a:spcBef>
        <a:spcAft>
          <a:spcPts val="0"/>
        </a:spcAft>
        <a:buClr>
          <a:srgbClr val="000000"/>
        </a:buClr>
        <a:buSzPts val="15100"/>
        <a:buFont typeface="Arial" panose="020B0704020202020204"/>
        <a:buChar char="»"/>
        <a:defRPr sz="15100" b="0" i="0" u="none" strike="noStrike" cap="none" spc="0" baseline="0">
          <a:solidFill>
            <a:srgbClr val="000000"/>
          </a:solidFill>
          <a:uFillTx/>
          <a:latin typeface="Calibri"/>
          <a:ea typeface="Calibri"/>
          <a:cs typeface="Calibri"/>
          <a:sym typeface="Calibri"/>
        </a:defRPr>
      </a:lvl5pPr>
      <a:lvl6pPr marL="3243580" marR="0" indent="-1325880" algn="l" defTabSz="914400" rtl="0" latinLnBrk="0">
        <a:lnSpc>
          <a:spcPct val="100000"/>
        </a:lnSpc>
        <a:spcBef>
          <a:spcPts val="3000"/>
        </a:spcBef>
        <a:spcAft>
          <a:spcPts val="0"/>
        </a:spcAft>
        <a:buClr>
          <a:srgbClr val="000000"/>
        </a:buClr>
        <a:buSzPts val="15100"/>
        <a:buFont typeface="Arial" panose="020B0704020202020204"/>
        <a:buChar char="•"/>
        <a:defRPr sz="15100" b="0" i="0" u="none" strike="noStrike" cap="none" spc="0" baseline="0">
          <a:solidFill>
            <a:srgbClr val="000000"/>
          </a:solidFill>
          <a:uFillTx/>
          <a:latin typeface="Calibri"/>
          <a:ea typeface="Calibri"/>
          <a:cs typeface="Calibri"/>
          <a:sym typeface="Calibri"/>
        </a:defRPr>
      </a:lvl6pPr>
      <a:lvl7pPr marL="3700780" marR="0" indent="-1325880" algn="l" defTabSz="914400" rtl="0" latinLnBrk="0">
        <a:lnSpc>
          <a:spcPct val="100000"/>
        </a:lnSpc>
        <a:spcBef>
          <a:spcPts val="3000"/>
        </a:spcBef>
        <a:spcAft>
          <a:spcPts val="0"/>
        </a:spcAft>
        <a:buClr>
          <a:srgbClr val="000000"/>
        </a:buClr>
        <a:buSzPts val="15100"/>
        <a:buFont typeface="Arial" panose="020B0704020202020204"/>
        <a:buChar char="•"/>
        <a:defRPr sz="15100" b="0" i="0" u="none" strike="noStrike" cap="none" spc="0" baseline="0">
          <a:solidFill>
            <a:srgbClr val="000000"/>
          </a:solidFill>
          <a:uFillTx/>
          <a:latin typeface="Calibri"/>
          <a:ea typeface="Calibri"/>
          <a:cs typeface="Calibri"/>
          <a:sym typeface="Calibri"/>
        </a:defRPr>
      </a:lvl7pPr>
      <a:lvl8pPr marL="4157980" marR="0" indent="-1325880" algn="l" defTabSz="914400" rtl="0" latinLnBrk="0">
        <a:lnSpc>
          <a:spcPct val="100000"/>
        </a:lnSpc>
        <a:spcBef>
          <a:spcPts val="3000"/>
        </a:spcBef>
        <a:spcAft>
          <a:spcPts val="0"/>
        </a:spcAft>
        <a:buClr>
          <a:srgbClr val="000000"/>
        </a:buClr>
        <a:buSzPts val="15100"/>
        <a:buFont typeface="Arial" panose="020B0704020202020204"/>
        <a:buChar char="•"/>
        <a:defRPr sz="15100" b="0" i="0" u="none" strike="noStrike" cap="none" spc="0" baseline="0">
          <a:solidFill>
            <a:srgbClr val="000000"/>
          </a:solidFill>
          <a:uFillTx/>
          <a:latin typeface="Calibri"/>
          <a:ea typeface="Calibri"/>
          <a:cs typeface="Calibri"/>
          <a:sym typeface="Calibri"/>
        </a:defRPr>
      </a:lvl8pPr>
      <a:lvl9pPr marL="4615180" marR="0" indent="-1325880" algn="l" defTabSz="914400" rtl="0" latinLnBrk="0">
        <a:lnSpc>
          <a:spcPct val="100000"/>
        </a:lnSpc>
        <a:spcBef>
          <a:spcPts val="3000"/>
        </a:spcBef>
        <a:spcAft>
          <a:spcPts val="0"/>
        </a:spcAft>
        <a:buClr>
          <a:srgbClr val="000000"/>
        </a:buClr>
        <a:buSzPts val="15100"/>
        <a:buFont typeface="Arial" panose="020B0704020202020204"/>
        <a:buChar char="•"/>
        <a:defRPr sz="151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ooter Placeholder 4"/>
          <p:cNvSpPr txBox="1"/>
          <p:nvPr/>
        </p:nvSpPr>
        <p:spPr>
          <a:xfrm>
            <a:off x="2952866" y="4778756"/>
            <a:ext cx="3238268"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83" name="Google Shape;119;p1"/>
          <p:cNvSpPr txBox="1">
            <a:spLocks noGrp="1"/>
          </p:cNvSpPr>
          <p:nvPr>
            <p:ph type="sldNum" sz="quarter" idx="2"/>
          </p:nvPr>
        </p:nvSpPr>
        <p:spPr>
          <a:xfrm>
            <a:off x="8502808" y="4778756"/>
            <a:ext cx="183993" cy="250916"/>
          </a:xfrm>
          <a:prstGeom prst="rect">
            <a:avLst/>
          </a:prstGeom>
        </p:spPr>
        <p:txBody>
          <a:bodyPr/>
          <a:lstStyle/>
          <a:p>
            <a:fld id="{86CB4B4D-7CA3-9044-876B-883B54F8677D}" type="slidenum">
              <a:rPr/>
              <a:t>1</a:t>
            </a:fld>
            <a:endParaRPr/>
          </a:p>
        </p:txBody>
      </p:sp>
      <p:sp>
        <p:nvSpPr>
          <p:cNvPr id="84" name="Title 1"/>
          <p:cNvSpPr txBox="1">
            <a:spLocks noGrp="1"/>
          </p:cNvSpPr>
          <p:nvPr>
            <p:ph type="title"/>
          </p:nvPr>
        </p:nvSpPr>
        <p:spPr>
          <a:xfrm>
            <a:off x="457199" y="632031"/>
            <a:ext cx="8229601" cy="1423591"/>
          </a:xfrm>
          <a:prstGeom prst="rect">
            <a:avLst/>
          </a:prstGeom>
        </p:spPr>
        <p:txBody>
          <a:bodyPr>
            <a:normAutofit fontScale="90000"/>
          </a:bodyPr>
          <a:lstStyle/>
          <a:p>
            <a:pPr defTabSz="868680">
              <a:defRPr sz="1520">
                <a:latin typeface="Bookman Old Style"/>
                <a:ea typeface="Bookman Old Style"/>
                <a:cs typeface="Bookman Old Style"/>
                <a:sym typeface="Bookman Old Style"/>
              </a:defRPr>
            </a:pPr>
            <a:r>
              <a:rPr lang="en-US" sz="2090" dirty="0"/>
              <a:t>A Seminar on</a:t>
            </a:r>
            <a:br>
              <a:rPr lang="en-US" sz="2090" dirty="0"/>
            </a:br>
            <a:r>
              <a:rPr lang="en-US" sz="3420" dirty="0"/>
              <a:t>Enhanced security for Cloud-Based keyword search on Encrypted Data</a:t>
            </a:r>
          </a:p>
        </p:txBody>
      </p:sp>
      <p:sp>
        <p:nvSpPr>
          <p:cNvPr id="85" name="TextBox 2"/>
          <p:cNvSpPr txBox="1"/>
          <p:nvPr/>
        </p:nvSpPr>
        <p:spPr>
          <a:xfrm>
            <a:off x="313486" y="3265616"/>
            <a:ext cx="3386575" cy="904241"/>
          </a:xfrm>
          <a:prstGeom prst="rect">
            <a:avLst/>
          </a:prstGeom>
          <a:ln w="12700">
            <a:miter lim="400000"/>
          </a:ln>
        </p:spPr>
        <p:txBody>
          <a:bodyPr lIns="45719" rIns="45719">
            <a:spAutoFit/>
          </a:bodyPr>
          <a:lstStyle/>
          <a:p>
            <a:pPr algn="l" defTabSz="457200">
              <a:defRPr sz="1400">
                <a:solidFill>
                  <a:srgbClr val="000000"/>
                </a:solidFill>
                <a:latin typeface="Bookman Old Style"/>
                <a:ea typeface="Bookman Old Style"/>
                <a:cs typeface="Bookman Old Style"/>
                <a:sym typeface="Bookman Old Style"/>
              </a:defRPr>
            </a:pPr>
            <a:r>
              <a:rPr b="1"/>
              <a:t>Team Details</a:t>
            </a:r>
            <a:r>
              <a:t> </a:t>
            </a:r>
          </a:p>
          <a:p>
            <a:pPr marL="294005" indent="-294005" algn="l" defTabSz="457200">
              <a:buClr>
                <a:srgbClr val="000000"/>
              </a:buClr>
              <a:buSzPct val="100000"/>
              <a:buAutoNum type="arabicPeriod"/>
              <a:defRPr sz="1400">
                <a:solidFill>
                  <a:srgbClr val="000000"/>
                </a:solidFill>
                <a:latin typeface="Bookman Old Style"/>
                <a:ea typeface="Bookman Old Style"/>
                <a:cs typeface="Bookman Old Style"/>
                <a:sym typeface="Bookman Old Style"/>
              </a:defRPr>
            </a:pPr>
            <a:r>
              <a:t>D Vipul Avinash (20EG105311)</a:t>
            </a:r>
          </a:p>
          <a:p>
            <a:pPr marL="294005" indent="-294005" algn="l" defTabSz="457200">
              <a:buClr>
                <a:srgbClr val="000000"/>
              </a:buClr>
              <a:buSzPct val="100000"/>
              <a:buAutoNum type="arabicPeriod"/>
              <a:defRPr sz="1400">
                <a:solidFill>
                  <a:srgbClr val="000000"/>
                </a:solidFill>
                <a:latin typeface="Bookman Old Style"/>
                <a:ea typeface="Bookman Old Style"/>
                <a:cs typeface="Bookman Old Style"/>
                <a:sym typeface="Bookman Old Style"/>
              </a:defRPr>
            </a:pPr>
            <a:r>
              <a:t>R Divakar Reddy (20EG105344)</a:t>
            </a:r>
          </a:p>
          <a:p>
            <a:pPr marL="294005" indent="-294005" algn="l" defTabSz="457200">
              <a:buClr>
                <a:srgbClr val="000000"/>
              </a:buClr>
              <a:buSzPct val="100000"/>
              <a:buAutoNum type="arabicPeriod"/>
              <a:defRPr sz="1400">
                <a:solidFill>
                  <a:srgbClr val="000000"/>
                </a:solidFill>
                <a:latin typeface="Bookman Old Style"/>
                <a:ea typeface="Bookman Old Style"/>
                <a:cs typeface="Bookman Old Style"/>
                <a:sym typeface="Bookman Old Style"/>
              </a:defRPr>
            </a:pPr>
            <a:r>
              <a:t>M Srivalli (20EG105702)</a:t>
            </a:r>
          </a:p>
        </p:txBody>
      </p:sp>
      <p:sp>
        <p:nvSpPr>
          <p:cNvPr id="86" name="TextBox 7"/>
          <p:cNvSpPr txBox="1"/>
          <p:nvPr/>
        </p:nvSpPr>
        <p:spPr>
          <a:xfrm>
            <a:off x="5516351" y="3239549"/>
            <a:ext cx="1979160" cy="904241"/>
          </a:xfrm>
          <a:prstGeom prst="rect">
            <a:avLst/>
          </a:prstGeom>
          <a:ln w="12700">
            <a:miter lim="400000"/>
          </a:ln>
        </p:spPr>
        <p:txBody>
          <a:bodyPr lIns="45719" rIns="45719">
            <a:spAutoFit/>
          </a:bodyPr>
          <a:lstStyle/>
          <a:p>
            <a:pPr algn="l" defTabSz="457200">
              <a:defRPr sz="1400">
                <a:solidFill>
                  <a:srgbClr val="000000"/>
                </a:solidFill>
                <a:latin typeface="Bookman Old Style"/>
                <a:ea typeface="Bookman Old Style"/>
                <a:cs typeface="Bookman Old Style"/>
                <a:sym typeface="Bookman Old Style"/>
              </a:defRPr>
            </a:pPr>
            <a:r>
              <a:rPr b="1"/>
              <a:t>Project Supervisor</a:t>
            </a:r>
            <a:r>
              <a:t> </a:t>
            </a:r>
          </a:p>
          <a:p>
            <a:pPr algn="l" defTabSz="457200">
              <a:defRPr sz="1400">
                <a:solidFill>
                  <a:srgbClr val="000000"/>
                </a:solidFill>
                <a:latin typeface="Bookman Old Style"/>
                <a:ea typeface="Bookman Old Style"/>
                <a:cs typeface="Bookman Old Style"/>
                <a:sym typeface="Bookman Old Style"/>
              </a:defRPr>
            </a:pPr>
            <a:r>
              <a:t>Dr. J Balaraju</a:t>
            </a:r>
          </a:p>
          <a:p>
            <a:pPr algn="l" defTabSz="457200">
              <a:defRPr sz="1400">
                <a:solidFill>
                  <a:srgbClr val="000000"/>
                </a:solidFill>
                <a:latin typeface="Bookman Old Style"/>
                <a:ea typeface="Bookman Old Style"/>
                <a:cs typeface="Bookman Old Style"/>
                <a:sym typeface="Bookman Old Style"/>
              </a:defRPr>
            </a:pPr>
            <a:r>
              <a:t>M.Tech., Ph.D</a:t>
            </a:r>
          </a:p>
          <a:p>
            <a:pPr algn="l" defTabSz="457200">
              <a:defRPr sz="1400">
                <a:solidFill>
                  <a:srgbClr val="000000"/>
                </a:solidFill>
                <a:latin typeface="Bookman Old Style"/>
                <a:ea typeface="Bookman Old Style"/>
                <a:cs typeface="Bookman Old Style"/>
                <a:sym typeface="Bookman Old Style"/>
              </a:defRPr>
            </a:pPr>
            <a:r>
              <a:t>Assistant Professor</a:t>
            </a:r>
          </a:p>
        </p:txBody>
      </p:sp>
      <p:sp>
        <p:nvSpPr>
          <p:cNvPr id="87" name="Date Placeholder 3"/>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txBox="1"/>
          <p:nvPr/>
        </p:nvSpPr>
        <p:spPr>
          <a:xfrm>
            <a:off x="2961370" y="4778756"/>
            <a:ext cx="3221260"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67" name="Google Shape;119;p1"/>
          <p:cNvSpPr txBox="1">
            <a:spLocks noGrp="1"/>
          </p:cNvSpPr>
          <p:nvPr>
            <p:ph type="sldNum" sz="quarter" idx="2"/>
          </p:nvPr>
        </p:nvSpPr>
        <p:spPr>
          <a:xfrm>
            <a:off x="8391038" y="4768289"/>
            <a:ext cx="295763"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10</a:t>
            </a:fld>
            <a:endParaRPr/>
          </a:p>
        </p:txBody>
      </p:sp>
      <p:sp>
        <p:nvSpPr>
          <p:cNvPr id="168" name="Title 1"/>
          <p:cNvSpPr txBox="1">
            <a:spLocks noGrp="1"/>
          </p:cNvSpPr>
          <p:nvPr>
            <p:ph type="title"/>
          </p:nvPr>
        </p:nvSpPr>
        <p:spPr>
          <a:xfrm>
            <a:off x="1530575" y="72475"/>
            <a:ext cx="6117432" cy="1036404"/>
          </a:xfrm>
          <a:prstGeom prst="rect">
            <a:avLst/>
          </a:prstGeom>
        </p:spPr>
        <p:txBody>
          <a:bodyPr>
            <a:normAutofit fontScale="90000"/>
          </a:bodyPr>
          <a:lstStyle/>
          <a:p>
            <a:pPr defTabSz="868680">
              <a:defRPr sz="3230">
                <a:latin typeface="Bookman Old Style"/>
                <a:ea typeface="Bookman Old Style"/>
                <a:cs typeface="Bookman Old Style"/>
                <a:sym typeface="Bookman Old Style"/>
              </a:defRPr>
            </a:pPr>
            <a:r>
              <a:t>Experiment </a:t>
            </a:r>
          </a:p>
          <a:p>
            <a:pPr defTabSz="868680">
              <a:defRPr sz="3230">
                <a:latin typeface="Bookman Old Style"/>
                <a:ea typeface="Bookman Old Style"/>
                <a:cs typeface="Bookman Old Style"/>
                <a:sym typeface="Bookman Old Style"/>
              </a:defRPr>
            </a:pPr>
            <a:r>
              <a:rPr lang="en-US"/>
              <a:t>Screenshots</a:t>
            </a:r>
          </a:p>
        </p:txBody>
      </p:sp>
      <p:sp>
        <p:nvSpPr>
          <p:cNvPr id="169"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pic>
        <p:nvPicPr>
          <p:cNvPr id="3" name="Picture 2">
            <a:extLst>
              <a:ext uri="{FF2B5EF4-FFF2-40B4-BE49-F238E27FC236}">
                <a16:creationId xmlns:a16="http://schemas.microsoft.com/office/drawing/2014/main" id="{6DA51429-AA74-DE1B-06F5-299F11E5FCAF}"/>
              </a:ext>
            </a:extLst>
          </p:cNvPr>
          <p:cNvPicPr>
            <a:picLocks noChangeAspect="1"/>
          </p:cNvPicPr>
          <p:nvPr/>
        </p:nvPicPr>
        <p:blipFill>
          <a:blip r:embed="rId2"/>
          <a:stretch>
            <a:fillRect/>
          </a:stretch>
        </p:blipFill>
        <p:spPr>
          <a:xfrm>
            <a:off x="112282" y="1322091"/>
            <a:ext cx="4451474" cy="2499317"/>
          </a:xfrm>
          <a:prstGeom prst="rect">
            <a:avLst/>
          </a:prstGeom>
        </p:spPr>
      </p:pic>
      <p:pic>
        <p:nvPicPr>
          <p:cNvPr id="5" name="Picture 4">
            <a:extLst>
              <a:ext uri="{FF2B5EF4-FFF2-40B4-BE49-F238E27FC236}">
                <a16:creationId xmlns:a16="http://schemas.microsoft.com/office/drawing/2014/main" id="{A837E22B-B2F4-BDD5-A4F6-8914A9B4CC3E}"/>
              </a:ext>
            </a:extLst>
          </p:cNvPr>
          <p:cNvPicPr>
            <a:picLocks noChangeAspect="1"/>
          </p:cNvPicPr>
          <p:nvPr/>
        </p:nvPicPr>
        <p:blipFill>
          <a:blip r:embed="rId3"/>
          <a:stretch>
            <a:fillRect/>
          </a:stretch>
        </p:blipFill>
        <p:spPr>
          <a:xfrm>
            <a:off x="4589291" y="1322091"/>
            <a:ext cx="4443230" cy="2499317"/>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txBox="1"/>
          <p:nvPr/>
        </p:nvSpPr>
        <p:spPr>
          <a:xfrm>
            <a:off x="2961370" y="4778756"/>
            <a:ext cx="3221260"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67" name="Google Shape;119;p1"/>
          <p:cNvSpPr txBox="1">
            <a:spLocks noGrp="1"/>
          </p:cNvSpPr>
          <p:nvPr>
            <p:ph type="sldNum" sz="quarter" idx="2"/>
          </p:nvPr>
        </p:nvSpPr>
        <p:spPr>
          <a:xfrm>
            <a:off x="8391038" y="4768289"/>
            <a:ext cx="295763"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11</a:t>
            </a:fld>
            <a:endParaRPr/>
          </a:p>
        </p:txBody>
      </p:sp>
      <p:sp>
        <p:nvSpPr>
          <p:cNvPr id="168" name="Title 1"/>
          <p:cNvSpPr txBox="1">
            <a:spLocks noGrp="1"/>
          </p:cNvSpPr>
          <p:nvPr>
            <p:ph type="title"/>
          </p:nvPr>
        </p:nvSpPr>
        <p:spPr>
          <a:xfrm>
            <a:off x="1530575" y="72475"/>
            <a:ext cx="6117432" cy="1036404"/>
          </a:xfrm>
          <a:prstGeom prst="rect">
            <a:avLst/>
          </a:prstGeom>
        </p:spPr>
        <p:txBody>
          <a:bodyPr>
            <a:normAutofit/>
          </a:bodyPr>
          <a:lstStyle/>
          <a:p>
            <a:pPr defTabSz="868680">
              <a:defRPr sz="3230">
                <a:latin typeface="Bookman Old Style"/>
                <a:ea typeface="Bookman Old Style"/>
                <a:cs typeface="Bookman Old Style"/>
                <a:sym typeface="Bookman Old Style"/>
              </a:defRPr>
            </a:pPr>
            <a:r>
              <a:t>Experiment </a:t>
            </a:r>
            <a:r>
              <a:rPr lang="en-US"/>
              <a:t>Results</a:t>
            </a:r>
          </a:p>
        </p:txBody>
      </p:sp>
      <p:sp>
        <p:nvSpPr>
          <p:cNvPr id="169"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pic>
        <p:nvPicPr>
          <p:cNvPr id="3" name="Picture 2">
            <a:extLst>
              <a:ext uri="{FF2B5EF4-FFF2-40B4-BE49-F238E27FC236}">
                <a16:creationId xmlns:a16="http://schemas.microsoft.com/office/drawing/2014/main" id="{8A1225A2-43D5-047B-2A1F-AB4D5D9F4B3E}"/>
              </a:ext>
            </a:extLst>
          </p:cNvPr>
          <p:cNvPicPr>
            <a:picLocks noChangeAspect="1"/>
          </p:cNvPicPr>
          <p:nvPr/>
        </p:nvPicPr>
        <p:blipFill>
          <a:blip r:embed="rId2"/>
          <a:stretch>
            <a:fillRect/>
          </a:stretch>
        </p:blipFill>
        <p:spPr>
          <a:xfrm>
            <a:off x="0" y="1451177"/>
            <a:ext cx="4482282" cy="2376543"/>
          </a:xfrm>
          <a:prstGeom prst="rect">
            <a:avLst/>
          </a:prstGeom>
        </p:spPr>
      </p:pic>
      <p:pic>
        <p:nvPicPr>
          <p:cNvPr id="7" name="Picture 6">
            <a:extLst>
              <a:ext uri="{FF2B5EF4-FFF2-40B4-BE49-F238E27FC236}">
                <a16:creationId xmlns:a16="http://schemas.microsoft.com/office/drawing/2014/main" id="{EA5B3747-45E0-E0F2-5CAA-FFC2653C10FA}"/>
              </a:ext>
            </a:extLst>
          </p:cNvPr>
          <p:cNvPicPr>
            <a:picLocks noChangeAspect="1"/>
          </p:cNvPicPr>
          <p:nvPr/>
        </p:nvPicPr>
        <p:blipFill>
          <a:blip r:embed="rId3"/>
          <a:stretch>
            <a:fillRect/>
          </a:stretch>
        </p:blipFill>
        <p:spPr>
          <a:xfrm>
            <a:off x="4572000" y="1366964"/>
            <a:ext cx="4482283" cy="2521284"/>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txBox="1"/>
          <p:nvPr/>
        </p:nvSpPr>
        <p:spPr>
          <a:xfrm>
            <a:off x="2961370" y="4778756"/>
            <a:ext cx="3221260"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67" name="Google Shape;119;p1"/>
          <p:cNvSpPr txBox="1">
            <a:spLocks noGrp="1"/>
          </p:cNvSpPr>
          <p:nvPr>
            <p:ph type="sldNum" sz="quarter" idx="2"/>
          </p:nvPr>
        </p:nvSpPr>
        <p:spPr>
          <a:xfrm>
            <a:off x="8391038" y="4768289"/>
            <a:ext cx="295763"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12</a:t>
            </a:fld>
            <a:endParaRPr/>
          </a:p>
        </p:txBody>
      </p:sp>
      <p:sp>
        <p:nvSpPr>
          <p:cNvPr id="168" name="Title 1"/>
          <p:cNvSpPr txBox="1">
            <a:spLocks noGrp="1"/>
          </p:cNvSpPr>
          <p:nvPr>
            <p:ph type="title"/>
          </p:nvPr>
        </p:nvSpPr>
        <p:spPr>
          <a:xfrm>
            <a:off x="1530575" y="72475"/>
            <a:ext cx="6117432" cy="1036404"/>
          </a:xfrm>
          <a:prstGeom prst="rect">
            <a:avLst/>
          </a:prstGeom>
        </p:spPr>
        <p:txBody>
          <a:bodyPr>
            <a:normAutofit/>
          </a:bodyPr>
          <a:lstStyle/>
          <a:p>
            <a:pPr defTabSz="868680">
              <a:defRPr sz="3230">
                <a:latin typeface="Bookman Old Style"/>
                <a:ea typeface="Bookman Old Style"/>
                <a:cs typeface="Bookman Old Style"/>
                <a:sym typeface="Bookman Old Style"/>
              </a:defRPr>
            </a:pPr>
            <a:r>
              <a:t>Experiment </a:t>
            </a:r>
            <a:r>
              <a:rPr lang="en-US"/>
              <a:t>Results</a:t>
            </a:r>
          </a:p>
        </p:txBody>
      </p:sp>
      <p:sp>
        <p:nvSpPr>
          <p:cNvPr id="169"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pic>
        <p:nvPicPr>
          <p:cNvPr id="5" name="Picture 4">
            <a:extLst>
              <a:ext uri="{FF2B5EF4-FFF2-40B4-BE49-F238E27FC236}">
                <a16:creationId xmlns:a16="http://schemas.microsoft.com/office/drawing/2014/main" id="{573ED684-CF21-B1D7-1C02-245D0B8E8DEE}"/>
              </a:ext>
            </a:extLst>
          </p:cNvPr>
          <p:cNvPicPr>
            <a:picLocks noChangeAspect="1"/>
          </p:cNvPicPr>
          <p:nvPr/>
        </p:nvPicPr>
        <p:blipFill>
          <a:blip r:embed="rId2"/>
          <a:stretch>
            <a:fillRect/>
          </a:stretch>
        </p:blipFill>
        <p:spPr>
          <a:xfrm>
            <a:off x="0" y="1410170"/>
            <a:ext cx="4414033" cy="2482894"/>
          </a:xfrm>
          <a:prstGeom prst="rect">
            <a:avLst/>
          </a:prstGeom>
        </p:spPr>
      </p:pic>
      <p:pic>
        <p:nvPicPr>
          <p:cNvPr id="7" name="Picture 6">
            <a:extLst>
              <a:ext uri="{FF2B5EF4-FFF2-40B4-BE49-F238E27FC236}">
                <a16:creationId xmlns:a16="http://schemas.microsoft.com/office/drawing/2014/main" id="{16EB6C1D-39E6-533B-5439-695630474E9D}"/>
              </a:ext>
            </a:extLst>
          </p:cNvPr>
          <p:cNvPicPr>
            <a:picLocks noChangeAspect="1"/>
          </p:cNvPicPr>
          <p:nvPr/>
        </p:nvPicPr>
        <p:blipFill>
          <a:blip r:embed="rId3"/>
          <a:stretch>
            <a:fillRect/>
          </a:stretch>
        </p:blipFill>
        <p:spPr>
          <a:xfrm>
            <a:off x="4435115" y="1410170"/>
            <a:ext cx="4645090" cy="2603186"/>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txBox="1"/>
          <p:nvPr/>
        </p:nvSpPr>
        <p:spPr>
          <a:xfrm>
            <a:off x="2961370" y="4778756"/>
            <a:ext cx="3221260"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67" name="Google Shape;119;p1"/>
          <p:cNvSpPr txBox="1">
            <a:spLocks noGrp="1"/>
          </p:cNvSpPr>
          <p:nvPr>
            <p:ph type="sldNum" sz="quarter" idx="2"/>
          </p:nvPr>
        </p:nvSpPr>
        <p:spPr>
          <a:xfrm>
            <a:off x="8391038" y="4768289"/>
            <a:ext cx="295763"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13</a:t>
            </a:fld>
            <a:endParaRPr/>
          </a:p>
        </p:txBody>
      </p:sp>
      <p:sp>
        <p:nvSpPr>
          <p:cNvPr id="168" name="Title 1"/>
          <p:cNvSpPr txBox="1">
            <a:spLocks noGrp="1"/>
          </p:cNvSpPr>
          <p:nvPr>
            <p:ph type="title"/>
          </p:nvPr>
        </p:nvSpPr>
        <p:spPr>
          <a:xfrm>
            <a:off x="1530575" y="72475"/>
            <a:ext cx="6117432" cy="1036404"/>
          </a:xfrm>
          <a:prstGeom prst="rect">
            <a:avLst/>
          </a:prstGeom>
        </p:spPr>
        <p:txBody>
          <a:bodyPr>
            <a:normAutofit/>
          </a:bodyPr>
          <a:lstStyle/>
          <a:p>
            <a:pPr defTabSz="868680">
              <a:defRPr sz="3230">
                <a:latin typeface="Bookman Old Style"/>
                <a:ea typeface="Bookman Old Style"/>
                <a:cs typeface="Bookman Old Style"/>
                <a:sym typeface="Bookman Old Style"/>
              </a:defRPr>
            </a:pPr>
            <a:r>
              <a:t>Experiment </a:t>
            </a:r>
            <a:r>
              <a:rPr lang="en-US"/>
              <a:t>Results</a:t>
            </a:r>
          </a:p>
        </p:txBody>
      </p:sp>
      <p:sp>
        <p:nvSpPr>
          <p:cNvPr id="169"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pic>
        <p:nvPicPr>
          <p:cNvPr id="3" name="Picture 2">
            <a:extLst>
              <a:ext uri="{FF2B5EF4-FFF2-40B4-BE49-F238E27FC236}">
                <a16:creationId xmlns:a16="http://schemas.microsoft.com/office/drawing/2014/main" id="{DC547A9D-6CC1-E3D2-D8D6-BBD9C1D2C5B8}"/>
              </a:ext>
            </a:extLst>
          </p:cNvPr>
          <p:cNvPicPr>
            <a:picLocks noChangeAspect="1"/>
          </p:cNvPicPr>
          <p:nvPr/>
        </p:nvPicPr>
        <p:blipFill>
          <a:blip r:embed="rId2"/>
          <a:stretch>
            <a:fillRect/>
          </a:stretch>
        </p:blipFill>
        <p:spPr>
          <a:xfrm>
            <a:off x="0" y="1478361"/>
            <a:ext cx="4372736" cy="2459664"/>
          </a:xfrm>
          <a:prstGeom prst="rect">
            <a:avLst/>
          </a:prstGeom>
        </p:spPr>
      </p:pic>
      <p:pic>
        <p:nvPicPr>
          <p:cNvPr id="5" name="Picture 4">
            <a:extLst>
              <a:ext uri="{FF2B5EF4-FFF2-40B4-BE49-F238E27FC236}">
                <a16:creationId xmlns:a16="http://schemas.microsoft.com/office/drawing/2014/main" id="{20C7F3BF-D3E5-BE40-806C-B85622B4E0BD}"/>
              </a:ext>
            </a:extLst>
          </p:cNvPr>
          <p:cNvPicPr>
            <a:picLocks noChangeAspect="1"/>
          </p:cNvPicPr>
          <p:nvPr/>
        </p:nvPicPr>
        <p:blipFill>
          <a:blip r:embed="rId3"/>
          <a:stretch>
            <a:fillRect/>
          </a:stretch>
        </p:blipFill>
        <p:spPr>
          <a:xfrm>
            <a:off x="4572000" y="1598681"/>
            <a:ext cx="4372737" cy="2339344"/>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txBox="1"/>
          <p:nvPr/>
        </p:nvSpPr>
        <p:spPr>
          <a:xfrm>
            <a:off x="2961370" y="4778756"/>
            <a:ext cx="3221260"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67" name="Google Shape;119;p1"/>
          <p:cNvSpPr txBox="1">
            <a:spLocks noGrp="1"/>
          </p:cNvSpPr>
          <p:nvPr>
            <p:ph type="sldNum" sz="quarter" idx="2"/>
          </p:nvPr>
        </p:nvSpPr>
        <p:spPr>
          <a:xfrm>
            <a:off x="8391038" y="4768289"/>
            <a:ext cx="295763"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14</a:t>
            </a:fld>
            <a:endParaRPr/>
          </a:p>
        </p:txBody>
      </p:sp>
      <p:sp>
        <p:nvSpPr>
          <p:cNvPr id="168" name="Title 1"/>
          <p:cNvSpPr txBox="1">
            <a:spLocks noGrp="1"/>
          </p:cNvSpPr>
          <p:nvPr>
            <p:ph type="title"/>
          </p:nvPr>
        </p:nvSpPr>
        <p:spPr>
          <a:xfrm>
            <a:off x="1530575" y="72475"/>
            <a:ext cx="6117432" cy="1036404"/>
          </a:xfrm>
          <a:prstGeom prst="rect">
            <a:avLst/>
          </a:prstGeom>
        </p:spPr>
        <p:txBody>
          <a:bodyPr>
            <a:normAutofit/>
          </a:bodyPr>
          <a:lstStyle/>
          <a:p>
            <a:pPr defTabSz="868680">
              <a:defRPr sz="3230">
                <a:latin typeface="Bookman Old Style"/>
                <a:ea typeface="Bookman Old Style"/>
                <a:cs typeface="Bookman Old Style"/>
                <a:sym typeface="Bookman Old Style"/>
              </a:defRPr>
            </a:pPr>
            <a:r>
              <a:rPr lang="en-US" dirty="0"/>
              <a:t>Findings</a:t>
            </a:r>
          </a:p>
        </p:txBody>
      </p:sp>
      <p:sp>
        <p:nvSpPr>
          <p:cNvPr id="169"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
        <p:nvSpPr>
          <p:cNvPr id="3" name="TextBox 2">
            <a:extLst>
              <a:ext uri="{FF2B5EF4-FFF2-40B4-BE49-F238E27FC236}">
                <a16:creationId xmlns:a16="http://schemas.microsoft.com/office/drawing/2014/main" id="{69E5D548-76B6-874E-F0E3-3059DB49468C}"/>
              </a:ext>
            </a:extLst>
          </p:cNvPr>
          <p:cNvSpPr txBox="1"/>
          <p:nvPr/>
        </p:nvSpPr>
        <p:spPr>
          <a:xfrm>
            <a:off x="762975" y="1356972"/>
            <a:ext cx="7775944" cy="2059218"/>
          </a:xfrm>
          <a:prstGeom prst="rect">
            <a:avLst/>
          </a:prstGeom>
          <a:noFill/>
          <a:ln w="12700" cap="flat">
            <a:noFill/>
            <a:miter lim="400000"/>
          </a:ln>
          <a:effectLst/>
        </p:spPr>
        <p:style>
          <a:lnRef idx="0">
            <a:srgbClr val="FFFFFF"/>
          </a:lnRef>
          <a:fillRef idx="0">
            <a:srgbClr val="FFFFFF"/>
          </a:fillRef>
          <a:effectRef idx="0">
            <a:srgbClr val="FFFFFF"/>
          </a:effectRef>
          <a:fontRef idx="none"/>
        </p:style>
        <p:txBody>
          <a:bodyPr wrap="square">
            <a:spAutoFit/>
          </a:bodyPr>
          <a:lstStyle/>
          <a:p>
            <a:pPr algn="just">
              <a:lnSpc>
                <a:spcPct val="107000"/>
              </a:lnSpc>
              <a:spcAft>
                <a:spcPts val="800"/>
              </a:spcAft>
            </a:pPr>
            <a:r>
              <a:rPr lang="en-US" sz="12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In this paper, a fine-grained authorized expressive keyword search scheme has been proposed. The proposed scheme uses the benefits of CP-ABE to perform efficient keyword search over encrypted data and for authorizing users. The security analysis is performed under standard complexity assumptions and it shows that the proposed scheme is semantically secure against the chosen keyword attack. The scheme is also resistant against keyword guessing attacks. Moreover, the performance analysis of the proposed scheme shows that it outperforms the closely-related works in terms of storage, communication overhead, and computational overhead. Security, efficiency, and query expressiveness are the three main factors that define the practical usability of a keyword search scheme. A user expects that the keyword search scheme provides strong security and high efficiency (in terms of computation and communication costs), as high as for normal plaintext search.</a:t>
            </a:r>
            <a:endPar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txBox="1"/>
          <p:nvPr/>
        </p:nvSpPr>
        <p:spPr>
          <a:xfrm>
            <a:off x="2961370" y="4778756"/>
            <a:ext cx="3221260"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67" name="Google Shape;119;p1"/>
          <p:cNvSpPr txBox="1">
            <a:spLocks noGrp="1"/>
          </p:cNvSpPr>
          <p:nvPr>
            <p:ph type="sldNum" sz="quarter" idx="2"/>
          </p:nvPr>
        </p:nvSpPr>
        <p:spPr>
          <a:xfrm>
            <a:off x="8391038" y="4768289"/>
            <a:ext cx="295763"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15</a:t>
            </a:fld>
            <a:endParaRPr/>
          </a:p>
        </p:txBody>
      </p:sp>
      <p:sp>
        <p:nvSpPr>
          <p:cNvPr id="168" name="Title 1"/>
          <p:cNvSpPr txBox="1">
            <a:spLocks noGrp="1"/>
          </p:cNvSpPr>
          <p:nvPr>
            <p:ph type="title"/>
          </p:nvPr>
        </p:nvSpPr>
        <p:spPr>
          <a:xfrm>
            <a:off x="1530575" y="72475"/>
            <a:ext cx="6117432" cy="1036404"/>
          </a:xfrm>
          <a:prstGeom prst="rect">
            <a:avLst/>
          </a:prstGeom>
        </p:spPr>
        <p:txBody>
          <a:bodyPr>
            <a:normAutofit/>
          </a:bodyPr>
          <a:lstStyle/>
          <a:p>
            <a:pPr defTabSz="868680">
              <a:defRPr sz="3230">
                <a:latin typeface="Bookman Old Style"/>
                <a:ea typeface="Bookman Old Style"/>
                <a:cs typeface="Bookman Old Style"/>
                <a:sym typeface="Bookman Old Style"/>
              </a:defRPr>
            </a:pPr>
            <a:r>
              <a:rPr lang="en-US"/>
              <a:t>Justification</a:t>
            </a:r>
          </a:p>
        </p:txBody>
      </p:sp>
      <p:sp>
        <p:nvSpPr>
          <p:cNvPr id="169"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
        <p:nvSpPr>
          <p:cNvPr id="2" name="TextBox 1">
            <a:extLst>
              <a:ext uri="{FF2B5EF4-FFF2-40B4-BE49-F238E27FC236}">
                <a16:creationId xmlns:a16="http://schemas.microsoft.com/office/drawing/2014/main" id="{6EE8BB0E-C392-1D48-BD9C-43C6018AC44A}"/>
              </a:ext>
            </a:extLst>
          </p:cNvPr>
          <p:cNvSpPr txBox="1"/>
          <p:nvPr/>
        </p:nvSpPr>
        <p:spPr>
          <a:xfrm>
            <a:off x="737191" y="998131"/>
            <a:ext cx="7180521" cy="304698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dirty="0">
                <a:solidFill>
                  <a:schemeClr val="bg1"/>
                </a:solidFill>
                <a:latin typeface="Bookman Old Style" panose="02050604050505020204" pitchFamily="18" charset="0"/>
              </a:rPr>
              <a:t>Parameters:</a:t>
            </a:r>
          </a:p>
          <a:p>
            <a:pPr marL="0" marR="0" indent="0" algn="l" defTabSz="914400" rtl="0" fontAlgn="auto" latinLnBrk="0" hangingPunct="0">
              <a:lnSpc>
                <a:spcPct val="100000"/>
              </a:lnSpc>
              <a:spcBef>
                <a:spcPts val="0"/>
              </a:spcBef>
              <a:spcAft>
                <a:spcPts val="0"/>
              </a:spcAft>
              <a:buClrTx/>
              <a:buSzTx/>
              <a:buFontTx/>
              <a:buNone/>
            </a:pPr>
            <a:endParaRPr kumimoji="0" lang="en-US" sz="1200" b="0" i="0" u="none" strike="noStrike" cap="none" spc="0" normalizeH="0" baseline="0" dirty="0">
              <a:ln>
                <a:noFill/>
              </a:ln>
              <a:solidFill>
                <a:schemeClr val="bg1"/>
              </a:solidFill>
              <a:effectLst/>
              <a:uFillTx/>
              <a:latin typeface="Bookman Old Style" panose="02050604050505020204" pitchFamily="18" charset="0"/>
              <a:sym typeface="Calibri"/>
            </a:endParaRPr>
          </a:p>
          <a:p>
            <a:pPr marL="0" marR="0" indent="0" algn="l" defTabSz="914400" rtl="0" fontAlgn="auto" latinLnBrk="0" hangingPunct="0">
              <a:lnSpc>
                <a:spcPct val="100000"/>
              </a:lnSpc>
              <a:spcBef>
                <a:spcPts val="0"/>
              </a:spcBef>
              <a:spcAft>
                <a:spcPts val="0"/>
              </a:spcAft>
              <a:buClrTx/>
              <a:buSzTx/>
              <a:buFontTx/>
              <a:buNone/>
            </a:pPr>
            <a:r>
              <a:rPr lang="en-US" dirty="0">
                <a:solidFill>
                  <a:schemeClr val="bg1"/>
                </a:solidFill>
                <a:latin typeface="Bookman Old Style" panose="02050604050505020204" pitchFamily="18" charset="0"/>
              </a:rPr>
              <a:t>In this proposed scheme </a:t>
            </a:r>
            <a:r>
              <a:rPr lang="en-US" sz="1200" dirty="0">
                <a:solidFill>
                  <a:schemeClr val="bg1"/>
                </a:solidFill>
                <a:latin typeface="Bookman Old Style" panose="02050604050505020204" pitchFamily="18" charset="0"/>
              </a:rPr>
              <a:t>Enhanced security for Cloud-Based keyword search on Encrypted Data</a:t>
            </a:r>
            <a:r>
              <a:rPr lang="en-US" dirty="0">
                <a:solidFill>
                  <a:schemeClr val="bg1"/>
                </a:solidFill>
                <a:latin typeface="Bookman Old Style" panose="02050604050505020204" pitchFamily="18" charset="0"/>
              </a:rPr>
              <a:t> we have 5 entities: Verification Authority(VA), Attribute Authority(AA), Cloud Service Provider(CSP), Owner and User.</a:t>
            </a:r>
          </a:p>
          <a:p>
            <a:pPr marL="0" marR="0" indent="0" algn="l" defTabSz="914400" rtl="0" fontAlgn="auto" latinLnBrk="0" hangingPunct="0">
              <a:lnSpc>
                <a:spcPct val="100000"/>
              </a:lnSpc>
              <a:spcBef>
                <a:spcPts val="0"/>
              </a:spcBef>
              <a:spcAft>
                <a:spcPts val="0"/>
              </a:spcAft>
              <a:buClrTx/>
              <a:buSzTx/>
              <a:buFontTx/>
              <a:buNone/>
            </a:pPr>
            <a:endParaRPr lang="en-US" dirty="0">
              <a:solidFill>
                <a:schemeClr val="bg1"/>
              </a:solidFill>
              <a:latin typeface="Bookman Old Style" panose="02050604050505020204" pitchFamily="18" charset="0"/>
            </a:endParaRPr>
          </a:p>
          <a:p>
            <a:pPr marL="0" marR="0" indent="0" algn="l" defTabSz="914400" rtl="0" fontAlgn="auto" latinLnBrk="0" hangingPunct="0">
              <a:lnSpc>
                <a:spcPct val="100000"/>
              </a:lnSpc>
              <a:spcBef>
                <a:spcPts val="0"/>
              </a:spcBef>
              <a:spcAft>
                <a:spcPts val="0"/>
              </a:spcAft>
              <a:buClrTx/>
              <a:buSzTx/>
              <a:buFontTx/>
              <a:buNone/>
            </a:pPr>
            <a:endParaRPr lang="en-US" dirty="0">
              <a:solidFill>
                <a:schemeClr val="bg1"/>
              </a:solidFill>
              <a:latin typeface="Bookman Old Style" panose="02050604050505020204" pitchFamily="18" charset="0"/>
            </a:endParaRPr>
          </a:p>
          <a:p>
            <a:pPr marL="0" marR="0" indent="0" algn="l" defTabSz="914400" rtl="0" fontAlgn="auto" latinLnBrk="0" hangingPunct="0">
              <a:lnSpc>
                <a:spcPct val="100000"/>
              </a:lnSpc>
              <a:spcBef>
                <a:spcPts val="0"/>
              </a:spcBef>
              <a:spcAft>
                <a:spcPts val="0"/>
              </a:spcAft>
              <a:buClrTx/>
              <a:buSzTx/>
              <a:buFontTx/>
              <a:buNone/>
            </a:pPr>
            <a:endParaRPr kumimoji="0" lang="en-IN" sz="1200" b="0" i="0" u="none" strike="noStrike" cap="none" spc="0" normalizeH="0" baseline="0" dirty="0">
              <a:ln>
                <a:noFill/>
              </a:ln>
              <a:solidFill>
                <a:schemeClr val="bg1"/>
              </a:solidFill>
              <a:effectLst/>
              <a:uFillTx/>
              <a:latin typeface="Bookman Old Style" panose="02050604050505020204" pitchFamily="18" charset="0"/>
              <a:sym typeface="Calibri"/>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kumimoji="0" lang="en-IN" sz="1200" b="1" i="0" u="none" strike="noStrike" cap="none" spc="0" normalizeH="0" baseline="0" dirty="0">
                <a:ln>
                  <a:noFill/>
                </a:ln>
                <a:solidFill>
                  <a:schemeClr val="bg1"/>
                </a:solidFill>
                <a:effectLst/>
                <a:uFillTx/>
                <a:latin typeface="Bookman Old Style" panose="02050604050505020204" pitchFamily="18" charset="0"/>
                <a:sym typeface="Calibri"/>
              </a:rPr>
              <a:t>Encryption</a:t>
            </a:r>
            <a:r>
              <a:rPr kumimoji="0" lang="en-IN" sz="1200" b="0" i="0" u="none" strike="noStrike" cap="none" spc="0" normalizeH="0" baseline="0" dirty="0">
                <a:ln>
                  <a:noFill/>
                </a:ln>
                <a:solidFill>
                  <a:schemeClr val="bg1"/>
                </a:solidFill>
                <a:effectLst/>
                <a:uFillTx/>
                <a:latin typeface="Bookman Old Style" panose="02050604050505020204" pitchFamily="18" charset="0"/>
                <a:sym typeface="Calibri"/>
              </a:rPr>
              <a:t>: </a:t>
            </a:r>
            <a:r>
              <a:rPr lang="en-US" sz="14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Encrypt (</a:t>
            </a:r>
            <a:r>
              <a:rPr lang="en-US" sz="1400" i="1"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PK, ck, A</a:t>
            </a:r>
            <a:r>
              <a:rPr lang="en-US" sz="14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 → CT </a:t>
            </a:r>
          </a:p>
          <a:p>
            <a:pPr marL="171450" lvl="1" indent="-171450" algn="l">
              <a:buFont typeface="Arial" panose="020B0604020202020204" pitchFamily="34" charset="0"/>
              <a:buChar char="•"/>
            </a:pPr>
            <a:r>
              <a:rPr lang="en-US" b="1"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Secret Key Generation:</a:t>
            </a:r>
            <a:r>
              <a:rPr lang="en-US" sz="1400"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 </a:t>
            </a:r>
            <a:r>
              <a:rPr lang="en-US" sz="1400" dirty="0" err="1">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KeyGen</a:t>
            </a:r>
            <a:r>
              <a:rPr lang="en-US" sz="14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1400" i="1"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(S, PK, MK) </a:t>
            </a:r>
            <a:r>
              <a:rPr lang="en-US" sz="14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 SK</a:t>
            </a:r>
          </a:p>
          <a:p>
            <a:pPr marL="171450" lvl="1" indent="-171450" algn="l">
              <a:buFont typeface="Arial" panose="020B0604020202020204" pitchFamily="34" charset="0"/>
              <a:buChar char="•"/>
            </a:pPr>
            <a:r>
              <a:rPr lang="en-US" b="1" dirty="0">
                <a:solidFill>
                  <a:schemeClr val="bg1"/>
                </a:solidFill>
                <a:effectLst/>
                <a:latin typeface="Bookman Old Style" panose="02050604050505020204" pitchFamily="18" charset="0"/>
                <a:cs typeface="Times New Roman" panose="02020603050405020304" pitchFamily="18" charset="0"/>
              </a:rPr>
              <a:t>Decryption: </a:t>
            </a:r>
            <a:r>
              <a:rPr lang="en-US" sz="14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Decrypt (</a:t>
            </a:r>
            <a:r>
              <a:rPr lang="en-US" sz="1400" i="1"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CT, PK, SK</a:t>
            </a:r>
            <a:r>
              <a:rPr lang="en-US" sz="140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 → </a:t>
            </a:r>
            <a:r>
              <a:rPr lang="en-US" sz="1400" i="1"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ck</a:t>
            </a:r>
          </a:p>
          <a:p>
            <a:pPr lvl="1" algn="l"/>
            <a:endParaRPr lang="en-US" sz="1400" b="1" i="1" dirty="0">
              <a:solidFill>
                <a:schemeClr val="bg1"/>
              </a:solidFill>
              <a:effectLst/>
              <a:latin typeface="Bookman Old Style" panose="02050604050505020204" pitchFamily="18" charset="0"/>
              <a:cs typeface="Times New Roman" panose="02020603050405020304" pitchFamily="18" charset="0"/>
            </a:endParaRPr>
          </a:p>
          <a:p>
            <a:pPr marL="171450" lvl="1" indent="-171450" algn="l">
              <a:buFont typeface="Arial" panose="020B0604020202020204" pitchFamily="34" charset="0"/>
              <a:buChar char="•"/>
            </a:pPr>
            <a:endParaRPr kumimoji="0" lang="en-US" sz="1400" b="1" i="1" u="none" strike="noStrike" cap="none" spc="0" normalizeH="0" baseline="0" dirty="0">
              <a:ln>
                <a:noFill/>
              </a:ln>
              <a:solidFill>
                <a:schemeClr val="bg1"/>
              </a:solidFill>
              <a:uFillTx/>
              <a:latin typeface="Bookman Old Style" panose="02050604050505020204" pitchFamily="18" charset="0"/>
              <a:cs typeface="Times New Roman" panose="02020603050405020304" pitchFamily="18" charset="0"/>
              <a:sym typeface="Calibri"/>
            </a:endParaRPr>
          </a:p>
          <a:p>
            <a:pPr marL="171450" lvl="1" indent="-171450" algn="l">
              <a:buFont typeface="Arial" panose="020B0604020202020204" pitchFamily="34" charset="0"/>
              <a:buChar char="•"/>
            </a:pPr>
            <a:endParaRPr lang="en-US" sz="1400" b="1" i="1" dirty="0">
              <a:solidFill>
                <a:schemeClr val="bg1"/>
              </a:solidFill>
              <a:effectLst/>
              <a:latin typeface="Bookman Old Style" panose="02050604050505020204" pitchFamily="18" charset="0"/>
              <a:cs typeface="Times New Roman" panose="02020603050405020304" pitchFamily="18" charset="0"/>
            </a:endParaRPr>
          </a:p>
          <a:p>
            <a:pPr lvl="1" algn="l"/>
            <a:endParaRPr kumimoji="0" lang="en-IN" b="1" i="0" u="none" strike="noStrike" cap="none" spc="0" normalizeH="0" baseline="0" dirty="0">
              <a:ln>
                <a:noFill/>
              </a:ln>
              <a:solidFill>
                <a:schemeClr val="bg1"/>
              </a:solidFill>
              <a:effectLst/>
              <a:uFillTx/>
              <a:latin typeface="Bookman Old Style" panose="02050604050505020204" pitchFamily="18" charset="0"/>
              <a:sym typeface="Calibri"/>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Footer Placeholder 3"/>
          <p:cNvSpPr txBox="1"/>
          <p:nvPr/>
        </p:nvSpPr>
        <p:spPr>
          <a:xfrm>
            <a:off x="2966161" y="4778756"/>
            <a:ext cx="3211678"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92" name="Google Shape;119;p1"/>
          <p:cNvSpPr txBox="1">
            <a:spLocks noGrp="1"/>
          </p:cNvSpPr>
          <p:nvPr>
            <p:ph type="sldNum" sz="quarter" idx="2"/>
          </p:nvPr>
        </p:nvSpPr>
        <p:spPr>
          <a:xfrm>
            <a:off x="8425566" y="4778756"/>
            <a:ext cx="261235" cy="250916"/>
          </a:xfrm>
          <a:prstGeom prst="rect">
            <a:avLst/>
          </a:prstGeom>
        </p:spPr>
        <p:txBody>
          <a:bodyPr/>
          <a:lstStyle/>
          <a:p>
            <a:fld id="{86CB4B4D-7CA3-9044-876B-883B54F8677D}" type="slidenum">
              <a:rPr/>
              <a:t>16</a:t>
            </a:fld>
            <a:endParaRPr/>
          </a:p>
        </p:txBody>
      </p:sp>
      <p:sp>
        <p:nvSpPr>
          <p:cNvPr id="193" name="Title 1"/>
          <p:cNvSpPr txBox="1">
            <a:spLocks noGrp="1"/>
          </p:cNvSpPr>
          <p:nvPr>
            <p:ph type="title"/>
          </p:nvPr>
        </p:nvSpPr>
        <p:spPr>
          <a:xfrm>
            <a:off x="3282976" y="2258089"/>
            <a:ext cx="2578048" cy="627322"/>
          </a:xfrm>
          <a:prstGeom prst="rect">
            <a:avLst/>
          </a:prstGeom>
        </p:spPr>
        <p:txBody>
          <a:bodyPr>
            <a:normAutofit fontScale="90000"/>
          </a:bodyPr>
          <a:lstStyle>
            <a:lvl1pPr>
              <a:defRPr sz="3600">
                <a:latin typeface="Bookman Old Style"/>
                <a:ea typeface="Bookman Old Style"/>
                <a:cs typeface="Bookman Old Style"/>
                <a:sym typeface="Bookman Old Style"/>
              </a:defRPr>
            </a:lvl1pPr>
          </a:lstStyle>
          <a:p>
            <a:r>
              <a:t>Thank you</a:t>
            </a:r>
          </a:p>
        </p:txBody>
      </p:sp>
      <p:sp>
        <p:nvSpPr>
          <p:cNvPr id="194" name="Date Placeholder 2"/>
          <p:cNvSpPr txBox="1"/>
          <p:nvPr/>
        </p:nvSpPr>
        <p:spPr>
          <a:xfrm>
            <a:off x="504274" y="4764397"/>
            <a:ext cx="2039452" cy="279634"/>
          </a:xfrm>
          <a:prstGeom prst="rect">
            <a:avLst/>
          </a:prstGeom>
          <a:ln w="12700">
            <a:miter lim="400000"/>
          </a:ln>
        </p:spPr>
        <p:txBody>
          <a:bodyPr lIns="47025" tIns="47025" rIns="47025" bIns="47025" anchor="ctr">
            <a:spAutoFit/>
          </a:bodyPr>
          <a:lstStyle/>
          <a:p>
            <a:r>
              <a:rPr lang="en-US" dirty="0"/>
              <a:t>26</a:t>
            </a:r>
            <a:r>
              <a:rPr dirty="0"/>
              <a:t>/</a:t>
            </a:r>
            <a:r>
              <a:rPr lang="en-US" dirty="0"/>
              <a:t>03</a:t>
            </a:r>
            <a:r>
              <a:rPr dirty="0"/>
              <a:t>/2024</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ooter Placeholder 3"/>
          <p:cNvSpPr txBox="1"/>
          <p:nvPr/>
        </p:nvSpPr>
        <p:spPr>
          <a:xfrm>
            <a:off x="2971489" y="4778756"/>
            <a:ext cx="3201022"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90" name="Google Shape;119;p1"/>
          <p:cNvSpPr txBox="1">
            <a:spLocks noGrp="1"/>
          </p:cNvSpPr>
          <p:nvPr>
            <p:ph type="sldNum" sz="quarter" idx="2"/>
          </p:nvPr>
        </p:nvSpPr>
        <p:spPr>
          <a:xfrm>
            <a:off x="8485544" y="4768289"/>
            <a:ext cx="201257"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2</a:t>
            </a:fld>
            <a:endParaRPr/>
          </a:p>
        </p:txBody>
      </p:sp>
      <p:sp>
        <p:nvSpPr>
          <p:cNvPr id="91" name="Title 1"/>
          <p:cNvSpPr txBox="1">
            <a:spLocks noGrp="1"/>
          </p:cNvSpPr>
          <p:nvPr>
            <p:ph type="title"/>
          </p:nvPr>
        </p:nvSpPr>
        <p:spPr>
          <a:xfrm>
            <a:off x="1513284" y="97749"/>
            <a:ext cx="6117432" cy="627322"/>
          </a:xfrm>
          <a:prstGeom prst="rect">
            <a:avLst/>
          </a:prstGeom>
        </p:spPr>
        <p:txBody>
          <a:bodyPr/>
          <a:lstStyle>
            <a:lvl1pPr>
              <a:defRPr sz="3400">
                <a:latin typeface="Bookman Old Style"/>
                <a:ea typeface="Bookman Old Style"/>
                <a:cs typeface="Bookman Old Style"/>
                <a:sym typeface="Bookman Old Style"/>
              </a:defRPr>
            </a:lvl1pPr>
          </a:lstStyle>
          <a:p>
            <a:r>
              <a:t>Introduction</a:t>
            </a:r>
          </a:p>
        </p:txBody>
      </p:sp>
      <p:sp>
        <p:nvSpPr>
          <p:cNvPr id="92" name="Date Placeholder 2"/>
          <p:cNvSpPr txBox="1"/>
          <p:nvPr/>
        </p:nvSpPr>
        <p:spPr>
          <a:xfrm>
            <a:off x="504274" y="4765149"/>
            <a:ext cx="2039451"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
        <p:nvSpPr>
          <p:cNvPr id="93" name="What is cloud computing?…"/>
          <p:cNvSpPr txBox="1"/>
          <p:nvPr/>
        </p:nvSpPr>
        <p:spPr>
          <a:xfrm>
            <a:off x="43039" y="724913"/>
            <a:ext cx="9105901" cy="688975"/>
          </a:xfrm>
          <a:prstGeom prst="rect">
            <a:avLst/>
          </a:prstGeom>
          <a:ln w="12700">
            <a:miter lim="400000"/>
          </a:ln>
        </p:spPr>
        <p:txBody>
          <a:bodyPr wrap="square" lIns="45719" rIns="45719">
            <a:spAutoFit/>
          </a:bodyPr>
          <a:lstStyle/>
          <a:p>
            <a:pPr algn="just" defTabSz="457200">
              <a:spcBef>
                <a:spcPts val="1300"/>
              </a:spcBef>
              <a:defRPr sz="1400" b="1">
                <a:solidFill>
                  <a:srgbClr val="000000"/>
                </a:solidFill>
                <a:latin typeface="Bookman Old Style"/>
                <a:ea typeface="Bookman Old Style"/>
                <a:cs typeface="Bookman Old Style"/>
                <a:sym typeface="Bookman Old Style"/>
              </a:defRPr>
            </a:pPr>
            <a:r>
              <a:t>What is cloud computing?</a:t>
            </a:r>
            <a:endParaRPr b="0"/>
          </a:p>
          <a:p>
            <a:pPr algn="just" defTabSz="457200">
              <a:spcBef>
                <a:spcPts val="1300"/>
              </a:spcBef>
              <a:defRPr sz="1400">
                <a:solidFill>
                  <a:srgbClr val="000000"/>
                </a:solidFill>
                <a:latin typeface="Bookman Old Style"/>
                <a:ea typeface="Bookman Old Style"/>
                <a:cs typeface="Bookman Old Style"/>
                <a:sym typeface="Bookman Old Style"/>
              </a:defRPr>
            </a:pPr>
            <a:r>
              <a:t>Cloud computing is the use of computing resources (hardware and software) that are delivered as a service over a network (typically the Internet). The name comes from the common use of a cloud-shaped symbol as an abstraction for the complex infrastructure it contains in system diagrams. Cloud computing entrusts remote services with a user's data, software and computation. Cloud computing consists of hardware and software resources made available on the Internet as managed third-party services. These services typically provide access to advanced software applications and high-end networks of server computers.</a:t>
            </a:r>
          </a:p>
        </p:txBody>
      </p:sp>
      <p:sp>
        <p:nvSpPr>
          <p:cNvPr id="94" name="How Cloud Computing Works?…"/>
          <p:cNvSpPr txBox="1"/>
          <p:nvPr/>
        </p:nvSpPr>
        <p:spPr>
          <a:xfrm>
            <a:off x="43292" y="2606630"/>
            <a:ext cx="9105901" cy="2245360"/>
          </a:xfrm>
          <a:prstGeom prst="rect">
            <a:avLst/>
          </a:prstGeom>
          <a:ln w="12700">
            <a:miter lim="400000"/>
          </a:ln>
        </p:spPr>
        <p:txBody>
          <a:bodyPr wrap="square" lIns="45719" rIns="45719">
            <a:spAutoFit/>
          </a:bodyPr>
          <a:lstStyle/>
          <a:p>
            <a:pPr algn="l" defTabSz="457200">
              <a:defRPr sz="1400" b="1">
                <a:solidFill>
                  <a:srgbClr val="000000"/>
                </a:solidFill>
                <a:latin typeface="Bookman Old Style"/>
                <a:ea typeface="Bookman Old Style"/>
                <a:cs typeface="Bookman Old Style"/>
                <a:sym typeface="Bookman Old Style"/>
              </a:defRPr>
            </a:pPr>
            <a:r>
              <a:t>How Cloud Computing Works?</a:t>
            </a:r>
          </a:p>
          <a:p>
            <a:pPr algn="l" defTabSz="457200">
              <a:defRPr sz="1400" b="1">
                <a:solidFill>
                  <a:srgbClr val="000000"/>
                </a:solidFill>
                <a:latin typeface="Bookman Old Style"/>
                <a:ea typeface="Bookman Old Style"/>
                <a:cs typeface="Bookman Old Style"/>
                <a:sym typeface="Bookman Old Style"/>
              </a:defRPr>
            </a:pPr>
            <a:endParaRPr/>
          </a:p>
          <a:p>
            <a:pPr algn="just" defTabSz="457200">
              <a:defRPr sz="1400">
                <a:solidFill>
                  <a:srgbClr val="000000"/>
                </a:solidFill>
                <a:latin typeface="Bookman Old Style"/>
                <a:ea typeface="Bookman Old Style"/>
                <a:cs typeface="Bookman Old Style"/>
                <a:sym typeface="Bookman Old Style"/>
              </a:defRPr>
            </a:pPr>
            <a:r>
              <a:t>The goal of cloud computing is to apply traditional supercomputing, or high-performance computing power, normally used by military and research facilities, to perform tens of trillions of computations per second, in consumer-oriented applications such as financial portfolios, to deliver personalized information, to provide data storage or to power large, immersive computer games.The cloud computing uses networks of large groups of servers typically running low-cost consumer PC technology with specialized connections to spread data-processing chores across them. This shared IT infrastructure contains large pools of systems that are linked together. Often, virtualisation techniques are used to maximize the power of cloud computing.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ooter Placeholder 3"/>
          <p:cNvSpPr txBox="1"/>
          <p:nvPr/>
        </p:nvSpPr>
        <p:spPr>
          <a:xfrm>
            <a:off x="2971489" y="4778756"/>
            <a:ext cx="3201022"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97" name="Google Shape;119;p1"/>
          <p:cNvSpPr txBox="1">
            <a:spLocks noGrp="1"/>
          </p:cNvSpPr>
          <p:nvPr>
            <p:ph type="sldNum" sz="quarter" idx="2"/>
          </p:nvPr>
        </p:nvSpPr>
        <p:spPr>
          <a:xfrm>
            <a:off x="8485544" y="4768289"/>
            <a:ext cx="201257"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3</a:t>
            </a:fld>
            <a:endParaRPr/>
          </a:p>
        </p:txBody>
      </p:sp>
      <p:sp>
        <p:nvSpPr>
          <p:cNvPr id="98" name="Title 1"/>
          <p:cNvSpPr txBox="1">
            <a:spLocks noGrp="1"/>
          </p:cNvSpPr>
          <p:nvPr>
            <p:ph type="title"/>
          </p:nvPr>
        </p:nvSpPr>
        <p:spPr>
          <a:xfrm>
            <a:off x="1513284" y="97749"/>
            <a:ext cx="6117432" cy="627322"/>
          </a:xfrm>
          <a:prstGeom prst="rect">
            <a:avLst/>
          </a:prstGeom>
        </p:spPr>
        <p:txBody>
          <a:bodyPr/>
          <a:lstStyle>
            <a:lvl1pPr>
              <a:defRPr sz="3400">
                <a:latin typeface="Bookman Old Style"/>
                <a:ea typeface="Bookman Old Style"/>
                <a:cs typeface="Bookman Old Style"/>
                <a:sym typeface="Bookman Old Style"/>
              </a:defRPr>
            </a:lvl1pPr>
          </a:lstStyle>
          <a:p>
            <a:r>
              <a:t>Introduction</a:t>
            </a:r>
          </a:p>
        </p:txBody>
      </p:sp>
      <p:sp>
        <p:nvSpPr>
          <p:cNvPr id="99"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
        <p:nvSpPr>
          <p:cNvPr id="100" name="With the increasing popularity of cloud computing, data owners are often required to outsource their data to cloud servers for storage and processing. However, the security of outsourced data is a major concern due to the possibility of unauthorized acce"/>
          <p:cNvSpPr txBox="1"/>
          <p:nvPr/>
        </p:nvSpPr>
        <p:spPr>
          <a:xfrm>
            <a:off x="135092" y="1592579"/>
            <a:ext cx="8873816" cy="1958341"/>
          </a:xfrm>
          <a:prstGeom prst="rect">
            <a:avLst/>
          </a:prstGeom>
          <a:ln w="12700">
            <a:miter lim="400000"/>
          </a:ln>
        </p:spPr>
        <p:txBody>
          <a:bodyPr lIns="45719" rIns="45719">
            <a:spAutoFit/>
          </a:bodyPr>
          <a:lstStyle>
            <a:lvl1pPr algn="just" defTabSz="457200">
              <a:defRPr sz="1800">
                <a:solidFill>
                  <a:srgbClr val="000000"/>
                </a:solidFill>
                <a:latin typeface="Bookman Old Style"/>
                <a:ea typeface="Bookman Old Style"/>
                <a:cs typeface="Bookman Old Style"/>
                <a:sym typeface="Bookman Old Style"/>
              </a:defRPr>
            </a:lvl1pPr>
          </a:lstStyle>
          <a:p>
            <a:r>
              <a:t>With the increasing popularity of cloud computing, data owners are often required to outsource their data to cloud servers for storage and processing. However, the security of outsourced data is a major concern due to the possibility of unauthorized access by cloud providers or malicious attackers. To address this problem, the proposed system introduced a novel expressive authorized keyword search scheme relying on the concept of ciphertext-policy attribute-based encryption.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ooter Placeholder 3"/>
          <p:cNvSpPr txBox="1"/>
          <p:nvPr/>
        </p:nvSpPr>
        <p:spPr>
          <a:xfrm>
            <a:off x="2967723" y="4778756"/>
            <a:ext cx="3208554"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22" name="Google Shape;119;p1"/>
          <p:cNvSpPr txBox="1">
            <a:spLocks noGrp="1"/>
          </p:cNvSpPr>
          <p:nvPr>
            <p:ph type="sldNum" sz="quarter" idx="2"/>
          </p:nvPr>
        </p:nvSpPr>
        <p:spPr>
          <a:xfrm>
            <a:off x="8485544" y="4768289"/>
            <a:ext cx="201257"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4</a:t>
            </a:fld>
            <a:endParaRPr/>
          </a:p>
        </p:txBody>
      </p:sp>
      <p:sp>
        <p:nvSpPr>
          <p:cNvPr id="123" name="Title 1"/>
          <p:cNvSpPr txBox="1">
            <a:spLocks noGrp="1"/>
          </p:cNvSpPr>
          <p:nvPr>
            <p:ph type="title"/>
          </p:nvPr>
        </p:nvSpPr>
        <p:spPr>
          <a:xfrm>
            <a:off x="1513284" y="85049"/>
            <a:ext cx="6117432" cy="627322"/>
          </a:xfrm>
          <a:prstGeom prst="rect">
            <a:avLst/>
          </a:prstGeom>
        </p:spPr>
        <p:txBody>
          <a:bodyPr/>
          <a:lstStyle>
            <a:lvl1pPr>
              <a:defRPr sz="3400">
                <a:latin typeface="Bookman Old Style"/>
                <a:ea typeface="Bookman Old Style"/>
                <a:cs typeface="Bookman Old Style"/>
                <a:sym typeface="Bookman Old Style"/>
              </a:defRPr>
            </a:lvl1pPr>
          </a:lstStyle>
          <a:p>
            <a:r>
              <a:t>Problem Statement</a:t>
            </a:r>
          </a:p>
        </p:txBody>
      </p:sp>
      <p:sp>
        <p:nvSpPr>
          <p:cNvPr id="124"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
        <p:nvSpPr>
          <p:cNvPr id="125" name="In the landscape of cloud computing, the increasing practice of outsourcing data to cloud servers in encrypted form raises the challenge of efficiently conducting authorized keyword searches without compromising data privacy.…"/>
          <p:cNvSpPr txBox="1"/>
          <p:nvPr/>
        </p:nvSpPr>
        <p:spPr>
          <a:xfrm>
            <a:off x="185286" y="1027639"/>
            <a:ext cx="8773428" cy="3613575"/>
          </a:xfrm>
          <a:prstGeom prst="rect">
            <a:avLst/>
          </a:prstGeom>
          <a:ln w="12700">
            <a:miter lim="400000"/>
          </a:ln>
        </p:spPr>
        <p:txBody>
          <a:bodyPr lIns="45719" rIns="45719">
            <a:spAutoFit/>
          </a:bodyPr>
          <a:lstStyle/>
          <a:p>
            <a:pPr marL="140335" indent="-140335" algn="just" defTabSz="457200">
              <a:spcBef>
                <a:spcPts val="1000"/>
              </a:spcBef>
              <a:buSzPct val="100000"/>
              <a:buChar char="•"/>
              <a:defRPr sz="1400">
                <a:solidFill>
                  <a:srgbClr val="000000"/>
                </a:solidFill>
                <a:latin typeface="Bookman Old Style"/>
                <a:ea typeface="Bookman Old Style"/>
                <a:cs typeface="Bookman Old Style"/>
                <a:sym typeface="Bookman Old Style"/>
              </a:defRPr>
            </a:pPr>
            <a:r>
              <a:t>In the landscape of cloud computing, the increasing practice of outsourcing data to cloud servers in encrypted form raises the challenge of efficiently conducting authorized keyword searches without compromising data privacy.</a:t>
            </a:r>
          </a:p>
          <a:p>
            <a:pPr marL="140335" indent="-140335" algn="just" defTabSz="457200">
              <a:spcBef>
                <a:spcPts val="1000"/>
              </a:spcBef>
              <a:buSzPct val="100000"/>
              <a:buChar char="•"/>
              <a:defRPr sz="1400" b="1">
                <a:solidFill>
                  <a:srgbClr val="000000"/>
                </a:solidFill>
                <a:latin typeface="Bookman Old Style"/>
                <a:ea typeface="Bookman Old Style"/>
                <a:cs typeface="Bookman Old Style"/>
                <a:sym typeface="Bookman Old Style"/>
              </a:defRPr>
            </a:pPr>
            <a:r>
              <a:t>Existing System:</a:t>
            </a:r>
            <a:endParaRPr b="0"/>
          </a:p>
          <a:p>
            <a:pPr lvl="1" indent="228600" algn="just" defTabSz="457200">
              <a:spcBef>
                <a:spcPts val="1000"/>
              </a:spcBef>
              <a:defRPr sz="1400">
                <a:solidFill>
                  <a:srgbClr val="000000"/>
                </a:solidFill>
                <a:latin typeface="Bookman Old Style"/>
                <a:ea typeface="Bookman Old Style"/>
                <a:cs typeface="Bookman Old Style"/>
                <a:sym typeface="Bookman Old Style"/>
              </a:defRPr>
            </a:pPr>
            <a:r>
              <a:t>Li et al. proposed an PKAKS scheme using the concept of Hierarchical Predicate Encryption for multi-owner and multi-user setting, where only authorized users can perform keyword search over the encrypted indexes. However, it incurs high communication overhead, as a user needs to contact the attribute authority to generate trapdoors for each search request. Also, the scheme is suitable to perform keyword search over structured database which contains limited keywords</a:t>
            </a:r>
          </a:p>
          <a:p>
            <a:pPr marL="140335" indent="-140335" algn="just" defTabSz="457200">
              <a:spcBef>
                <a:spcPts val="1000"/>
              </a:spcBef>
              <a:buSzPct val="100000"/>
              <a:buChar char="•"/>
              <a:defRPr sz="1400" b="1">
                <a:solidFill>
                  <a:srgbClr val="000000"/>
                </a:solidFill>
                <a:latin typeface="Bookman Old Style"/>
                <a:ea typeface="Bookman Old Style"/>
                <a:cs typeface="Bookman Old Style"/>
                <a:sym typeface="Bookman Old Style"/>
              </a:defRPr>
            </a:pPr>
            <a:r>
              <a:t>Disadvantages:</a:t>
            </a:r>
            <a:endParaRPr b="0"/>
          </a:p>
          <a:p>
            <a:pPr lvl="1" indent="228600" algn="just" defTabSz="457200">
              <a:spcBef>
                <a:spcPts val="1000"/>
              </a:spcBef>
              <a:defRPr sz="1400">
                <a:solidFill>
                  <a:srgbClr val="000000"/>
                </a:solidFill>
                <a:latin typeface="Bookman Old Style"/>
                <a:ea typeface="Bookman Old Style"/>
                <a:cs typeface="Bookman Old Style"/>
                <a:sym typeface="Bookman Old Style"/>
              </a:defRPr>
            </a:pPr>
            <a:r>
              <a:t>The existing system scheme incurs high communication overhead as each search request requires the user to contact the attribute authority to generate trapdoors, which can be time-consuming and expensive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Footer Placeholder 3"/>
          <p:cNvSpPr txBox="1"/>
          <p:nvPr/>
        </p:nvSpPr>
        <p:spPr>
          <a:xfrm>
            <a:off x="2966369" y="4778756"/>
            <a:ext cx="3211262"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28" name="Google Shape;119;p1"/>
          <p:cNvSpPr txBox="1">
            <a:spLocks noGrp="1"/>
          </p:cNvSpPr>
          <p:nvPr>
            <p:ph type="sldNum" sz="quarter" idx="2"/>
          </p:nvPr>
        </p:nvSpPr>
        <p:spPr>
          <a:xfrm>
            <a:off x="8485544" y="4768289"/>
            <a:ext cx="201257"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5</a:t>
            </a:fld>
            <a:endParaRPr/>
          </a:p>
        </p:txBody>
      </p:sp>
      <p:sp>
        <p:nvSpPr>
          <p:cNvPr id="129" name="Title 1"/>
          <p:cNvSpPr txBox="1">
            <a:spLocks noGrp="1"/>
          </p:cNvSpPr>
          <p:nvPr>
            <p:ph type="title"/>
          </p:nvPr>
        </p:nvSpPr>
        <p:spPr>
          <a:xfrm>
            <a:off x="1513284" y="88862"/>
            <a:ext cx="6117432" cy="627322"/>
          </a:xfrm>
          <a:prstGeom prst="rect">
            <a:avLst/>
          </a:prstGeom>
        </p:spPr>
        <p:txBody>
          <a:bodyPr/>
          <a:lstStyle>
            <a:lvl1pPr>
              <a:defRPr sz="3400">
                <a:latin typeface="Bookman Old Style"/>
                <a:ea typeface="Bookman Old Style"/>
                <a:cs typeface="Bookman Old Style"/>
                <a:sym typeface="Bookman Old Style"/>
              </a:defRPr>
            </a:lvl1pPr>
          </a:lstStyle>
          <a:p>
            <a:r>
              <a:t>Problem Illustration</a:t>
            </a:r>
          </a:p>
        </p:txBody>
      </p:sp>
      <p:sp>
        <p:nvSpPr>
          <p:cNvPr id="130"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
        <p:nvSpPr>
          <p:cNvPr id="131" name="In a cloud environment, data owners want to outsource their encrypted data to cloud servers for better data availability and accessibility while ensuring data secrecy. However, they also want to be able to perform keyword searches over the encrypted cont"/>
          <p:cNvSpPr txBox="1"/>
          <p:nvPr/>
        </p:nvSpPr>
        <p:spPr>
          <a:xfrm>
            <a:off x="117302" y="1414816"/>
            <a:ext cx="8909396" cy="2665308"/>
          </a:xfrm>
          <a:prstGeom prst="rect">
            <a:avLst/>
          </a:prstGeom>
          <a:ln w="12700">
            <a:miter lim="400000"/>
          </a:ln>
        </p:spPr>
        <p:txBody>
          <a:bodyPr lIns="45719" rIns="45719">
            <a:spAutoFit/>
          </a:bodyPr>
          <a:lstStyle/>
          <a:p>
            <a:pPr marL="140335" indent="-140335" algn="just" defTabSz="457200">
              <a:spcBef>
                <a:spcPts val="1000"/>
              </a:spcBef>
              <a:buSzPct val="100000"/>
              <a:buChar char="•"/>
              <a:defRPr sz="1400">
                <a:solidFill>
                  <a:srgbClr val="000000"/>
                </a:solidFill>
                <a:latin typeface="Bookman Old Style"/>
                <a:ea typeface="Bookman Old Style"/>
                <a:cs typeface="Bookman Old Style"/>
                <a:sym typeface="Bookman Old Style"/>
              </a:defRPr>
            </a:pPr>
            <a:r>
              <a:t>In a cloud environment, data owners want to outsource their encrypted data to cloud servers for better data availability and accessibility while ensuring data secrecy. However, they also want to be able to perform keyword searches over the encrypted content without disclosing any information unintended entities. This creates a challenge as traditional search methods would require decryption of the data, which would defeat the purpose of encryption.</a:t>
            </a:r>
          </a:p>
          <a:p>
            <a:pPr marL="140335" indent="-140335" algn="just" defTabSz="457200">
              <a:spcBef>
                <a:spcPts val="1000"/>
              </a:spcBef>
              <a:buSzPct val="100000"/>
              <a:buChar char="•"/>
              <a:defRPr sz="1400">
                <a:solidFill>
                  <a:srgbClr val="000000"/>
                </a:solidFill>
                <a:latin typeface="Bookman Old Style"/>
                <a:ea typeface="Bookman Old Style"/>
                <a:cs typeface="Bookman Old Style"/>
                <a:sym typeface="Bookman Old Style"/>
              </a:defRPr>
            </a:pPr>
            <a:r>
              <a:t>Suppose a hospital wants to store patient records in an encrypted form on a cloud server. The hospital wants the records to be searchable by authorized doctors and medical staff based on certain keywords, such as the patient's name, medical condition, or medication. However, the hospital does not want to disclose any information about the patient's records to unintended entities, such as unauthorized doctors, medical staff, or hackers. The hospital needs a secure and efficient way to perform keyword searches over the encrypted data while ensuring data confidentiality.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Footer Placeholder 3"/>
          <p:cNvSpPr txBox="1"/>
          <p:nvPr/>
        </p:nvSpPr>
        <p:spPr>
          <a:xfrm>
            <a:off x="2966533" y="4769967"/>
            <a:ext cx="3211262"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34" name="Google Shape;119;p1"/>
          <p:cNvSpPr txBox="1">
            <a:spLocks noGrp="1"/>
          </p:cNvSpPr>
          <p:nvPr>
            <p:ph type="sldNum" sz="quarter" idx="2"/>
          </p:nvPr>
        </p:nvSpPr>
        <p:spPr>
          <a:xfrm>
            <a:off x="8557463" y="4870625"/>
            <a:ext cx="201256"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6</a:t>
            </a:fld>
            <a:endParaRPr/>
          </a:p>
        </p:txBody>
      </p:sp>
      <p:sp>
        <p:nvSpPr>
          <p:cNvPr id="135" name="Google Shape;120;p1"/>
          <p:cNvSpPr txBox="1"/>
          <p:nvPr/>
        </p:nvSpPr>
        <p:spPr>
          <a:xfrm>
            <a:off x="154022" y="1340716"/>
            <a:ext cx="8835957" cy="2462068"/>
          </a:xfrm>
          <a:prstGeom prst="rect">
            <a:avLst/>
          </a:prstGeom>
          <a:ln w="12700">
            <a:miter lim="400000"/>
          </a:ln>
        </p:spPr>
        <p:txBody>
          <a:bodyPr lIns="45699" tIns="45699" rIns="45699" bIns="45699">
            <a:spAutoFit/>
          </a:bodyPr>
          <a:lstStyle/>
          <a:p>
            <a:pPr marL="140335" indent="-140335" algn="just" defTabSz="457200">
              <a:spcBef>
                <a:spcPts val="1000"/>
              </a:spcBef>
              <a:buSzPct val="100000"/>
              <a:buChar char="•"/>
              <a:defRPr sz="1400">
                <a:solidFill>
                  <a:srgbClr val="000000"/>
                </a:solidFill>
                <a:latin typeface="Bookman Old Style"/>
                <a:ea typeface="Bookman Old Style"/>
                <a:cs typeface="Bookman Old Style"/>
                <a:sym typeface="Bookman Old Style"/>
              </a:defRPr>
            </a:pPr>
            <a:r>
              <a:t>The proposed system uses an expressive fine-grained authorized keyword search scheme for designing for multi-owner and multiuser scenarios using the concept of Ciphertext-Policy Attribute-Based Encryption (CP-ABE).</a:t>
            </a:r>
          </a:p>
          <a:p>
            <a:pPr marL="140335" indent="-140335" algn="just" defTabSz="457200">
              <a:buSzPct val="100000"/>
              <a:buChar char="•"/>
              <a:defRPr sz="1400">
                <a:solidFill>
                  <a:srgbClr val="000000"/>
                </a:solidFill>
                <a:latin typeface="Bookman Old Style"/>
                <a:ea typeface="Bookman Old Style"/>
                <a:cs typeface="Bookman Old Style"/>
                <a:sym typeface="Bookman Old Style"/>
              </a:defRPr>
            </a:pPr>
            <a:r>
              <a:t>In the proposed system the Owner module allows the data owner to upload encrypted files to the cloud server and view their file details and encrypted index. The User module enables authorized users to search for encrypted data based on their granted privileges, with a request sent to the cloud server for verification by the Verification Authority. The Attribute Authority is responsible for approving new user registrations, and the Verification Authority verifies search access rights of users. The CSP stores and retrieves encrypted data and performs keyword search based on valid search access rights</a:t>
            </a:r>
          </a:p>
        </p:txBody>
      </p:sp>
      <p:sp>
        <p:nvSpPr>
          <p:cNvPr id="136" name="Title 1"/>
          <p:cNvSpPr txBox="1">
            <a:spLocks noGrp="1"/>
          </p:cNvSpPr>
          <p:nvPr>
            <p:ph type="title"/>
          </p:nvPr>
        </p:nvSpPr>
        <p:spPr>
          <a:xfrm>
            <a:off x="1513284" y="102335"/>
            <a:ext cx="6117432" cy="627323"/>
          </a:xfrm>
          <a:prstGeom prst="rect">
            <a:avLst/>
          </a:prstGeom>
        </p:spPr>
        <p:txBody>
          <a:bodyPr/>
          <a:lstStyle>
            <a:lvl1pPr>
              <a:defRPr sz="3400">
                <a:latin typeface="Bookman Old Style"/>
                <a:ea typeface="Bookman Old Style"/>
                <a:cs typeface="Bookman Old Style"/>
                <a:sym typeface="Bookman Old Style"/>
              </a:defRPr>
            </a:lvl1pPr>
          </a:lstStyle>
          <a:p>
            <a:r>
              <a:t>Proposed Method</a:t>
            </a:r>
          </a:p>
        </p:txBody>
      </p:sp>
      <p:sp>
        <p:nvSpPr>
          <p:cNvPr id="137" name="Date Placeholder 2"/>
          <p:cNvSpPr txBox="1"/>
          <p:nvPr/>
        </p:nvSpPr>
        <p:spPr>
          <a:xfrm>
            <a:off x="479039" y="4770330"/>
            <a:ext cx="2039451"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Footer Placeholder 3"/>
          <p:cNvSpPr txBox="1"/>
          <p:nvPr/>
        </p:nvSpPr>
        <p:spPr>
          <a:xfrm>
            <a:off x="2966386" y="4778756"/>
            <a:ext cx="3211228"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40" name="Google Shape;119;p1"/>
          <p:cNvSpPr txBox="1">
            <a:spLocks noGrp="1"/>
          </p:cNvSpPr>
          <p:nvPr>
            <p:ph type="sldNum" sz="quarter" idx="2"/>
          </p:nvPr>
        </p:nvSpPr>
        <p:spPr>
          <a:xfrm>
            <a:off x="8391038" y="4768289"/>
            <a:ext cx="295763"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7</a:t>
            </a:fld>
            <a:endParaRPr/>
          </a:p>
        </p:txBody>
      </p:sp>
      <p:sp>
        <p:nvSpPr>
          <p:cNvPr id="141" name="Title 1"/>
          <p:cNvSpPr txBox="1">
            <a:spLocks noGrp="1"/>
          </p:cNvSpPr>
          <p:nvPr>
            <p:ph type="title"/>
          </p:nvPr>
        </p:nvSpPr>
        <p:spPr>
          <a:xfrm>
            <a:off x="1513284" y="97749"/>
            <a:ext cx="6117432" cy="1105759"/>
          </a:xfrm>
          <a:prstGeom prst="rect">
            <a:avLst/>
          </a:prstGeom>
        </p:spPr>
        <p:txBody>
          <a:bodyPr>
            <a:normAutofit fontScale="90000"/>
          </a:bodyPr>
          <a:lstStyle>
            <a:lvl1pPr>
              <a:defRPr sz="3400">
                <a:latin typeface="Bookman Old Style"/>
                <a:ea typeface="Bookman Old Style"/>
                <a:cs typeface="Bookman Old Style"/>
                <a:sym typeface="Bookman Old Style"/>
              </a:defRPr>
            </a:lvl1pPr>
          </a:lstStyle>
          <a:p>
            <a:r>
              <a:t>Proposed Method Illustration</a:t>
            </a:r>
          </a:p>
        </p:txBody>
      </p:sp>
      <p:sp>
        <p:nvSpPr>
          <p:cNvPr id="142"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
        <p:nvSpPr>
          <p:cNvPr id="143" name="Data Owner: Alice and Bob are data owners who have encrypted their files using CP-ABE and uploaded them to the Cloud Service Provider (CSP).…"/>
          <p:cNvSpPr txBox="1"/>
          <p:nvPr/>
        </p:nvSpPr>
        <p:spPr>
          <a:xfrm>
            <a:off x="169023" y="1387545"/>
            <a:ext cx="8805954" cy="3207174"/>
          </a:xfrm>
          <a:prstGeom prst="rect">
            <a:avLst/>
          </a:prstGeom>
          <a:ln w="12700">
            <a:miter lim="400000"/>
          </a:ln>
        </p:spPr>
        <p:txBody>
          <a:bodyPr lIns="45719" rIns="45719">
            <a:spAutoFit/>
          </a:bodyPr>
          <a:lstStyle/>
          <a:p>
            <a:pPr algn="just" defTabSz="457200">
              <a:spcBef>
                <a:spcPts val="1000"/>
              </a:spcBef>
              <a:defRPr sz="1400">
                <a:solidFill>
                  <a:srgbClr val="000000"/>
                </a:solidFill>
                <a:latin typeface="Bookman Old Style"/>
                <a:ea typeface="Bookman Old Style"/>
                <a:cs typeface="Bookman Old Style"/>
                <a:sym typeface="Bookman Old Style"/>
              </a:defRPr>
            </a:pPr>
            <a:r>
              <a:rPr b="1"/>
              <a:t>Data Owner</a:t>
            </a:r>
            <a:r>
              <a:t>: Alice and Bob are data owners who have encrypted their files using CP-ABE and uploaded them to the Cloud Service Provider (CSP).</a:t>
            </a:r>
          </a:p>
          <a:p>
            <a:pPr algn="just" defTabSz="457200">
              <a:spcBef>
                <a:spcPts val="1000"/>
              </a:spcBef>
              <a:defRPr sz="1400">
                <a:solidFill>
                  <a:srgbClr val="000000"/>
                </a:solidFill>
                <a:latin typeface="Bookman Old Style"/>
                <a:ea typeface="Bookman Old Style"/>
                <a:cs typeface="Bookman Old Style"/>
                <a:sym typeface="Bookman Old Style"/>
              </a:defRPr>
            </a:pPr>
            <a:r>
              <a:t>They can view their file details and encrypted index on the Owner Module interface.</a:t>
            </a:r>
          </a:p>
          <a:p>
            <a:pPr algn="just" defTabSz="457200">
              <a:spcBef>
                <a:spcPts val="1000"/>
              </a:spcBef>
              <a:defRPr sz="1400">
                <a:solidFill>
                  <a:srgbClr val="000000"/>
                </a:solidFill>
                <a:latin typeface="Bookman Old Style"/>
                <a:ea typeface="Bookman Old Style"/>
                <a:cs typeface="Bookman Old Style"/>
                <a:sym typeface="Bookman Old Style"/>
              </a:defRPr>
            </a:pPr>
            <a:r>
              <a:rPr b="1"/>
              <a:t>Users</a:t>
            </a:r>
            <a:r>
              <a:t>: Charlie and Daisy are authorized users who have been granted privileges to search for encrypted data. They can search for encrypted data based on their granted privileges using the User Module interface. A request is sent to the Verification Authority for verification.</a:t>
            </a:r>
          </a:p>
          <a:p>
            <a:pPr algn="just" defTabSz="457200">
              <a:spcBef>
                <a:spcPts val="1000"/>
              </a:spcBef>
              <a:defRPr sz="1400">
                <a:solidFill>
                  <a:srgbClr val="000000"/>
                </a:solidFill>
                <a:latin typeface="Bookman Old Style"/>
                <a:ea typeface="Bookman Old Style"/>
                <a:cs typeface="Bookman Old Style"/>
                <a:sym typeface="Bookman Old Style"/>
              </a:defRPr>
            </a:pPr>
            <a:r>
              <a:rPr b="1"/>
              <a:t>Verification Authority: </a:t>
            </a:r>
            <a:r>
              <a:t>The Verification Authority verifies search access rights of users, such as Charlie and Daisy, before granting them access to the encrypted data.</a:t>
            </a:r>
          </a:p>
          <a:p>
            <a:pPr algn="just" defTabSz="457200">
              <a:spcBef>
                <a:spcPts val="1000"/>
              </a:spcBef>
              <a:defRPr sz="1400">
                <a:solidFill>
                  <a:srgbClr val="000000"/>
                </a:solidFill>
                <a:latin typeface="Bookman Old Style"/>
                <a:ea typeface="Bookman Old Style"/>
                <a:cs typeface="Bookman Old Style"/>
                <a:sym typeface="Bookman Old Style"/>
              </a:defRPr>
            </a:pPr>
            <a:r>
              <a:rPr b="1"/>
              <a:t>Attribute Authority:</a:t>
            </a:r>
            <a:r>
              <a:t> The Attribute Authority is responsible for approving new user registrations, such as Charlie and Daisy.</a:t>
            </a:r>
          </a:p>
          <a:p>
            <a:pPr algn="just" defTabSz="457200">
              <a:spcBef>
                <a:spcPts val="1000"/>
              </a:spcBef>
              <a:defRPr sz="1400">
                <a:solidFill>
                  <a:srgbClr val="000000"/>
                </a:solidFill>
                <a:latin typeface="Bookman Old Style"/>
                <a:ea typeface="Bookman Old Style"/>
                <a:cs typeface="Bookman Old Style"/>
                <a:sym typeface="Bookman Old Style"/>
              </a:defRPr>
            </a:pPr>
            <a:r>
              <a:rPr b="1"/>
              <a:t>Cloud Service Provider (CSP): </a:t>
            </a:r>
            <a:r>
              <a:t>The CSP stores and retrieves encrypted data and performs keyword search based on valid search access rights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ooter Placeholder 3"/>
          <p:cNvSpPr txBox="1"/>
          <p:nvPr/>
        </p:nvSpPr>
        <p:spPr>
          <a:xfrm>
            <a:off x="2963696" y="4778756"/>
            <a:ext cx="3216608"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46" name="Google Shape;119;p1"/>
          <p:cNvSpPr txBox="1">
            <a:spLocks noGrp="1"/>
          </p:cNvSpPr>
          <p:nvPr>
            <p:ph type="sldNum" sz="quarter" idx="2"/>
          </p:nvPr>
        </p:nvSpPr>
        <p:spPr>
          <a:xfrm>
            <a:off x="8391038" y="4768289"/>
            <a:ext cx="295763"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8</a:t>
            </a:fld>
            <a:endParaRPr/>
          </a:p>
        </p:txBody>
      </p:sp>
      <p:sp>
        <p:nvSpPr>
          <p:cNvPr id="147" name="Title 1"/>
          <p:cNvSpPr txBox="1">
            <a:spLocks noGrp="1"/>
          </p:cNvSpPr>
          <p:nvPr>
            <p:ph type="title"/>
          </p:nvPr>
        </p:nvSpPr>
        <p:spPr>
          <a:xfrm>
            <a:off x="1513284" y="97749"/>
            <a:ext cx="6117432" cy="1105759"/>
          </a:xfrm>
          <a:prstGeom prst="rect">
            <a:avLst/>
          </a:prstGeom>
        </p:spPr>
        <p:txBody>
          <a:bodyPr>
            <a:normAutofit fontScale="90000"/>
          </a:bodyPr>
          <a:lstStyle/>
          <a:p>
            <a:pPr>
              <a:defRPr sz="3400">
                <a:latin typeface="Bookman Old Style"/>
                <a:ea typeface="Bookman Old Style"/>
                <a:cs typeface="Bookman Old Style"/>
                <a:sym typeface="Bookman Old Style"/>
              </a:defRPr>
            </a:pPr>
            <a:r>
              <a:t>Proposed Method Illustration </a:t>
            </a:r>
            <a:r>
              <a:rPr sz="1800"/>
              <a:t>(Example)</a:t>
            </a:r>
          </a:p>
        </p:txBody>
      </p:sp>
      <p:sp>
        <p:nvSpPr>
          <p:cNvPr id="148" name="Date Placeholder 2"/>
          <p:cNvSpPr txBox="1"/>
          <p:nvPr/>
        </p:nvSpPr>
        <p:spPr>
          <a:xfrm>
            <a:off x="504274" y="4765149"/>
            <a:ext cx="2039451"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
        <p:nvSpPr>
          <p:cNvPr id="149" name="Alice has a file containing sensitive information that she wants to share with Bob and Charlie, but not with Daisy. She encrypts the file using CP-ABE, specifying an access policy that grants Charlie access to the file. Alice uploads the encrypted file t"/>
          <p:cNvSpPr txBox="1"/>
          <p:nvPr/>
        </p:nvSpPr>
        <p:spPr>
          <a:xfrm>
            <a:off x="314061" y="1692345"/>
            <a:ext cx="8515878" cy="2394374"/>
          </a:xfrm>
          <a:prstGeom prst="rect">
            <a:avLst/>
          </a:prstGeom>
          <a:ln w="12700">
            <a:miter lim="400000"/>
          </a:ln>
        </p:spPr>
        <p:txBody>
          <a:bodyPr lIns="45719" rIns="45719">
            <a:spAutoFit/>
          </a:bodyPr>
          <a:lstStyle/>
          <a:p>
            <a:pPr marL="140335" indent="-140335" algn="just" defTabSz="457200">
              <a:spcBef>
                <a:spcPts val="1000"/>
              </a:spcBef>
              <a:buSzPct val="100000"/>
              <a:buChar char="•"/>
              <a:defRPr sz="1400">
                <a:solidFill>
                  <a:srgbClr val="000000"/>
                </a:solidFill>
                <a:latin typeface="Bookman Old Style"/>
                <a:ea typeface="Bookman Old Style"/>
                <a:cs typeface="Bookman Old Style"/>
                <a:sym typeface="Bookman Old Style"/>
              </a:defRPr>
            </a:pPr>
            <a:r>
              <a:t>Alice has a file containing sensitive information that she wants to share with Bob and Charlie, but not with Daisy. She encrypts the file using CP-ABE, specifying an access policy that grants Charlie access to the file. Alice uploads the encrypted file to the CSP and can view its details and encrypted index on the Owner Module interface.</a:t>
            </a:r>
          </a:p>
          <a:p>
            <a:pPr marL="140335" indent="-140335" algn="just" defTabSz="457200">
              <a:spcBef>
                <a:spcPts val="1000"/>
              </a:spcBef>
              <a:buSzPct val="100000"/>
              <a:buChar char="•"/>
              <a:defRPr sz="1400">
                <a:solidFill>
                  <a:srgbClr val="000000"/>
                </a:solidFill>
                <a:latin typeface="Bookman Old Style"/>
                <a:ea typeface="Bookman Old Style"/>
                <a:cs typeface="Bookman Old Style"/>
                <a:sym typeface="Bookman Old Style"/>
              </a:defRPr>
            </a:pPr>
            <a:r>
              <a:t>Charlie wants to search for the encrypted file on the CSP. He uses the User Module interface to send a request to the Verification Authority, which verifies his privileges and grants him access to the file. Daisy, who does not have the necessary privileges, is unable to access the file.</a:t>
            </a:r>
          </a:p>
          <a:p>
            <a:pPr marL="140335" indent="-140335" algn="just" defTabSz="457200">
              <a:spcBef>
                <a:spcPts val="1000"/>
              </a:spcBef>
              <a:buSzPct val="100000"/>
              <a:buChar char="•"/>
              <a:defRPr sz="1400">
                <a:solidFill>
                  <a:srgbClr val="000000"/>
                </a:solidFill>
                <a:latin typeface="Bookman Old Style"/>
                <a:ea typeface="Bookman Old Style"/>
                <a:cs typeface="Bookman Old Style"/>
                <a:sym typeface="Bookman Old Style"/>
              </a:defRPr>
            </a:pPr>
            <a:r>
              <a:t>In this example, the system uses an expressive fine-grained authorized keyword search scheme with CP-ABE for multi-owner and multiuser scenarios, ensuring secure and efficient sharing of encrypted data while protecting data privacy and access control.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ooter Placeholder 3"/>
          <p:cNvSpPr txBox="1"/>
          <p:nvPr/>
        </p:nvSpPr>
        <p:spPr>
          <a:xfrm>
            <a:off x="2961370" y="4778756"/>
            <a:ext cx="3221260" cy="250916"/>
          </a:xfrm>
          <a:prstGeom prst="rect">
            <a:avLst/>
          </a:prstGeom>
          <a:ln w="12700">
            <a:miter lim="400000"/>
          </a:ln>
        </p:spPr>
        <p:txBody>
          <a:bodyPr lIns="47025" tIns="47025" rIns="47025" bIns="47025" anchor="ctr">
            <a:spAutoFit/>
          </a:bodyPr>
          <a:lstStyle/>
          <a:p>
            <a:r>
              <a:t>Department of Computer Science and Engineering</a:t>
            </a:r>
          </a:p>
        </p:txBody>
      </p:sp>
      <p:sp>
        <p:nvSpPr>
          <p:cNvPr id="167" name="Google Shape;119;p1"/>
          <p:cNvSpPr txBox="1">
            <a:spLocks noGrp="1"/>
          </p:cNvSpPr>
          <p:nvPr>
            <p:ph type="sldNum" sz="quarter" idx="2"/>
          </p:nvPr>
        </p:nvSpPr>
        <p:spPr>
          <a:xfrm>
            <a:off x="8391038" y="4768289"/>
            <a:ext cx="295763" cy="271851"/>
          </a:xfrm>
          <a:prstGeom prst="rect">
            <a:avLst/>
          </a:prstGeom>
        </p:spPr>
        <p:txBody>
          <a:bodyPr/>
          <a:lstStyle>
            <a:lvl1pPr>
              <a:defRPr>
                <a:latin typeface="Bookman Old Style"/>
                <a:ea typeface="Bookman Old Style"/>
                <a:cs typeface="Bookman Old Style"/>
                <a:sym typeface="Bookman Old Style"/>
              </a:defRPr>
            </a:lvl1pPr>
          </a:lstStyle>
          <a:p>
            <a:fld id="{86CB4B4D-7CA3-9044-876B-883B54F8677D}" type="slidenum">
              <a:rPr/>
              <a:t>9</a:t>
            </a:fld>
            <a:endParaRPr/>
          </a:p>
        </p:txBody>
      </p:sp>
      <p:sp>
        <p:nvSpPr>
          <p:cNvPr id="168" name="Title 1"/>
          <p:cNvSpPr txBox="1">
            <a:spLocks noGrp="1"/>
          </p:cNvSpPr>
          <p:nvPr>
            <p:ph type="title"/>
          </p:nvPr>
        </p:nvSpPr>
        <p:spPr>
          <a:xfrm>
            <a:off x="1530575" y="72475"/>
            <a:ext cx="6117432" cy="1036404"/>
          </a:xfrm>
          <a:prstGeom prst="rect">
            <a:avLst/>
          </a:prstGeom>
        </p:spPr>
        <p:txBody>
          <a:bodyPr>
            <a:normAutofit fontScale="90000"/>
          </a:bodyPr>
          <a:lstStyle/>
          <a:p>
            <a:pPr defTabSz="868680">
              <a:defRPr sz="3230">
                <a:latin typeface="Bookman Old Style"/>
                <a:ea typeface="Bookman Old Style"/>
                <a:cs typeface="Bookman Old Style"/>
                <a:sym typeface="Bookman Old Style"/>
              </a:defRPr>
            </a:pPr>
            <a:r>
              <a:t>Experiment </a:t>
            </a:r>
          </a:p>
          <a:p>
            <a:pPr defTabSz="868680">
              <a:defRPr sz="3230">
                <a:latin typeface="Bookman Old Style"/>
                <a:ea typeface="Bookman Old Style"/>
                <a:cs typeface="Bookman Old Style"/>
                <a:sym typeface="Bookman Old Style"/>
              </a:defRPr>
            </a:pPr>
            <a:r>
              <a:t>Environment</a:t>
            </a:r>
          </a:p>
        </p:txBody>
      </p:sp>
      <p:sp>
        <p:nvSpPr>
          <p:cNvPr id="169" name="Date Placeholder 2"/>
          <p:cNvSpPr txBox="1"/>
          <p:nvPr/>
        </p:nvSpPr>
        <p:spPr>
          <a:xfrm>
            <a:off x="504274" y="4765149"/>
            <a:ext cx="2039452" cy="278130"/>
          </a:xfrm>
          <a:prstGeom prst="rect">
            <a:avLst/>
          </a:prstGeom>
          <a:ln w="12700">
            <a:miter lim="400000"/>
          </a:ln>
        </p:spPr>
        <p:txBody>
          <a:bodyPr lIns="47025" tIns="47025" rIns="47025" bIns="47025" anchor="ctr">
            <a:spAutoFit/>
          </a:bodyPr>
          <a:lstStyle/>
          <a:p>
            <a:r>
              <a:rPr lang="en-US"/>
              <a:t>26</a:t>
            </a:r>
            <a:r>
              <a:t>/</a:t>
            </a:r>
            <a:r>
              <a:rPr lang="en-US"/>
              <a:t>03</a:t>
            </a:r>
            <a:r>
              <a:t>/2024</a:t>
            </a:r>
          </a:p>
        </p:txBody>
      </p:sp>
      <p:sp>
        <p:nvSpPr>
          <p:cNvPr id="170" name="Software Requirements…"/>
          <p:cNvSpPr txBox="1"/>
          <p:nvPr/>
        </p:nvSpPr>
        <p:spPr>
          <a:xfrm>
            <a:off x="2348981" y="2765737"/>
            <a:ext cx="4446038" cy="1107441"/>
          </a:xfrm>
          <a:prstGeom prst="rect">
            <a:avLst/>
          </a:prstGeom>
          <a:ln w="12700">
            <a:miter lim="400000"/>
          </a:ln>
        </p:spPr>
        <p:txBody>
          <a:bodyPr lIns="45719" rIns="45719">
            <a:spAutoFit/>
          </a:bodyPr>
          <a:lstStyle/>
          <a:p>
            <a:pPr algn="l" defTabSz="457200">
              <a:defRPr sz="1400">
                <a:solidFill>
                  <a:srgbClr val="000000"/>
                </a:solidFill>
                <a:latin typeface="Bookman Old Style"/>
                <a:ea typeface="Bookman Old Style"/>
                <a:cs typeface="Bookman Old Style"/>
                <a:sym typeface="Bookman Old Style"/>
              </a:defRPr>
            </a:pPr>
            <a:r>
              <a:t>Software Requirements</a:t>
            </a:r>
          </a:p>
          <a:p>
            <a:pPr marL="140335" indent="-140335" algn="l" defTabSz="457200">
              <a:buSzPct val="100000"/>
              <a:buChar char="•"/>
              <a:defRPr sz="1400">
                <a:solidFill>
                  <a:srgbClr val="000000"/>
                </a:solidFill>
                <a:latin typeface="Bookman Old Style"/>
                <a:ea typeface="Bookman Old Style"/>
                <a:cs typeface="Bookman Old Style"/>
                <a:sym typeface="Bookman Old Style"/>
              </a:defRPr>
            </a:pPr>
            <a:r>
              <a:t>Operating system		:	Windows 10.</a:t>
            </a:r>
          </a:p>
          <a:p>
            <a:pPr marL="140335" indent="-140335" algn="l" defTabSz="457200">
              <a:buSzPct val="100000"/>
              <a:buChar char="•"/>
              <a:defRPr sz="1400">
                <a:solidFill>
                  <a:srgbClr val="000000"/>
                </a:solidFill>
                <a:latin typeface="Bookman Old Style"/>
                <a:ea typeface="Bookman Old Style"/>
                <a:cs typeface="Bookman Old Style"/>
                <a:sym typeface="Bookman Old Style"/>
              </a:defRPr>
            </a:pPr>
            <a:r>
              <a:t>Coding Language		:	JAVA.</a:t>
            </a:r>
          </a:p>
          <a:p>
            <a:pPr marL="140335" indent="-140335" algn="l" defTabSz="457200">
              <a:buSzPct val="100000"/>
              <a:buChar char="•"/>
              <a:defRPr sz="1400">
                <a:solidFill>
                  <a:srgbClr val="000000"/>
                </a:solidFill>
                <a:latin typeface="Bookman Old Style"/>
                <a:ea typeface="Bookman Old Style"/>
                <a:cs typeface="Bookman Old Style"/>
                <a:sym typeface="Bookman Old Style"/>
              </a:defRPr>
            </a:pPr>
            <a:r>
              <a:t>Tool				:	Netbeans 8.2</a:t>
            </a:r>
          </a:p>
          <a:p>
            <a:pPr marL="140335" indent="-140335" algn="l" defTabSz="457200">
              <a:buSzPct val="100000"/>
              <a:buChar char="•"/>
              <a:defRPr sz="1400">
                <a:solidFill>
                  <a:srgbClr val="000000"/>
                </a:solidFill>
                <a:latin typeface="Bookman Old Style"/>
                <a:ea typeface="Bookman Old Style"/>
                <a:cs typeface="Bookman Old Style"/>
                <a:sym typeface="Bookman Old Style"/>
              </a:defRPr>
            </a:pPr>
            <a:r>
              <a:t>Database			:	MYSQL</a:t>
            </a:r>
          </a:p>
        </p:txBody>
      </p:sp>
      <p:sp>
        <p:nvSpPr>
          <p:cNvPr id="171" name="Hardware Requirements…"/>
          <p:cNvSpPr txBox="1"/>
          <p:nvPr/>
        </p:nvSpPr>
        <p:spPr>
          <a:xfrm>
            <a:off x="2390986" y="1383588"/>
            <a:ext cx="4446038" cy="1107441"/>
          </a:xfrm>
          <a:prstGeom prst="rect">
            <a:avLst/>
          </a:prstGeom>
          <a:ln w="12700">
            <a:miter lim="400000"/>
          </a:ln>
        </p:spPr>
        <p:txBody>
          <a:bodyPr lIns="45719" rIns="45719">
            <a:spAutoFit/>
          </a:bodyPr>
          <a:lstStyle/>
          <a:p>
            <a:pPr algn="l" defTabSz="457200">
              <a:defRPr sz="1400">
                <a:solidFill>
                  <a:srgbClr val="000000"/>
                </a:solidFill>
                <a:latin typeface="Bookman Old Style"/>
                <a:ea typeface="Bookman Old Style"/>
                <a:cs typeface="Bookman Old Style"/>
                <a:sym typeface="Bookman Old Style"/>
              </a:defRPr>
            </a:pPr>
            <a:r>
              <a:t>Hardware Requirements</a:t>
            </a:r>
          </a:p>
          <a:p>
            <a:pPr marL="140335" indent="-140335" algn="l" defTabSz="457200">
              <a:buSzPct val="100000"/>
              <a:buChar char="•"/>
              <a:defRPr sz="1400">
                <a:solidFill>
                  <a:srgbClr val="000000"/>
                </a:solidFill>
                <a:latin typeface="Bookman Old Style"/>
                <a:ea typeface="Bookman Old Style"/>
                <a:cs typeface="Bookman Old Style"/>
                <a:sym typeface="Bookman Old Style"/>
              </a:defRPr>
            </a:pPr>
            <a:r>
              <a:t>System          	       	:	Intel Core i5 Processor</a:t>
            </a:r>
          </a:p>
          <a:p>
            <a:pPr marL="140335" indent="-140335" algn="l" defTabSz="457200">
              <a:buSzPct val="100000"/>
              <a:buChar char="•"/>
              <a:defRPr sz="1400">
                <a:solidFill>
                  <a:srgbClr val="000000"/>
                </a:solidFill>
                <a:latin typeface="Bookman Old Style"/>
                <a:ea typeface="Bookman Old Style"/>
                <a:cs typeface="Bookman Old Style"/>
                <a:sym typeface="Bookman Old Style"/>
              </a:defRPr>
            </a:pPr>
            <a:r>
              <a:t>RAM              	    	:	32GB</a:t>
            </a:r>
          </a:p>
          <a:p>
            <a:pPr marL="140335" indent="-140335" algn="l" defTabSz="457200">
              <a:buSzPct val="100000"/>
              <a:buChar char="•"/>
              <a:defRPr sz="1400">
                <a:solidFill>
                  <a:srgbClr val="000000"/>
                </a:solidFill>
                <a:latin typeface="Bookman Old Style"/>
                <a:ea typeface="Bookman Old Style"/>
                <a:cs typeface="Bookman Old Style"/>
                <a:sym typeface="Bookman Old Style"/>
              </a:defRPr>
            </a:pPr>
            <a:r>
              <a:t>Hard Disk		:	1 TB HDD</a:t>
            </a:r>
          </a:p>
          <a:p>
            <a:pPr marL="140335" indent="-140335" algn="l" defTabSz="457200">
              <a:buSzPct val="100000"/>
              <a:buChar char="•"/>
              <a:defRPr sz="1400">
                <a:solidFill>
                  <a:srgbClr val="000000"/>
                </a:solidFill>
                <a:latin typeface="Bookman Old Style"/>
                <a:ea typeface="Bookman Old Style"/>
                <a:cs typeface="Bookman Old Style"/>
                <a:sym typeface="Bookman Old Style"/>
              </a:defRPr>
            </a:pPr>
            <a:r>
              <a:t>Input Devices		:	Keyboard, Mouse</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0"/>
      </a:dk1>
      <a:lt1>
        <a:srgbClr val="888888"/>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Arial"/>
        <a:ea typeface="Arial"/>
        <a:cs typeface="Arial"/>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j-lt"/>
            <a:ea typeface="+mj-ea"/>
            <a:cs typeface="+mj-cs"/>
            <a:sym typeface="Arial" panose="020B07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Arial"/>
        <a:ea typeface="Arial"/>
        <a:cs typeface="Arial"/>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j-lt"/>
            <a:ea typeface="+mj-ea"/>
            <a:cs typeface="+mj-cs"/>
            <a:sym typeface="Arial" panose="020B07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1200" b="0" i="0" u="none" strike="noStrike" cap="none" spc="0" normalizeH="0" baseline="0">
            <a:ln>
              <a:noFill/>
            </a:ln>
            <a:solidFill>
              <a:srgbClr val="888888"/>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1615</Words>
  <Application>Microsoft Office PowerPoint</Application>
  <PresentationFormat>On-screen Show (16:9)</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Bookman Old Style</vt:lpstr>
      <vt:lpstr>Calibri</vt:lpstr>
      <vt:lpstr>1_Office Theme</vt:lpstr>
      <vt:lpstr>A Seminar on Enhanced security for Cloud-Based keyword search on Encrypted Data</vt:lpstr>
      <vt:lpstr>Introduction</vt:lpstr>
      <vt:lpstr>Introduction</vt:lpstr>
      <vt:lpstr>Problem Statement</vt:lpstr>
      <vt:lpstr>Problem Illustration</vt:lpstr>
      <vt:lpstr>Proposed Method</vt:lpstr>
      <vt:lpstr>Proposed Method Illustration</vt:lpstr>
      <vt:lpstr>Proposed Method Illustration (Example)</vt:lpstr>
      <vt:lpstr>Experiment  Environment</vt:lpstr>
      <vt:lpstr>Experiment  Screenshots</vt:lpstr>
      <vt:lpstr>Experiment Results</vt:lpstr>
      <vt:lpstr>Experiment Results</vt:lpstr>
      <vt:lpstr>Experiment Results</vt:lpstr>
      <vt:lpstr>Findings</vt:lpstr>
      <vt:lpstr>Justification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Enhanced security for Cloud-Based keyword search on Encrypted Data</dc:title>
  <dc:creator/>
  <cp:lastModifiedBy>vipul avinash</cp:lastModifiedBy>
  <cp:revision>6</cp:revision>
  <dcterms:created xsi:type="dcterms:W3CDTF">2024-03-24T12:19:18Z</dcterms:created>
  <dcterms:modified xsi:type="dcterms:W3CDTF">2024-03-25T19:10:01Z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