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942A-E67D-42C9-83BE-0954F2A7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B9A45-F211-48DB-ADFD-1F06E8074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A7CA-29ED-4149-98C3-82BC7947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FB66-6937-47BD-83CD-BA2F3D11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3A88-21CB-4E99-AFDF-50CDB00C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2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3021-F6B3-49FF-880C-29D9977C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A70C-159D-43D4-B6E0-E2A4202E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4DD-8985-4EDA-8A4A-F306A12C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9B41-12D3-46F1-BFB1-E78DD197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F06E-1293-4971-BB0F-3AA1CDD6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EE3E2-B433-4A20-B0D9-2875D76CE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B738F-A0C1-417D-BD3A-DDCF9AD8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E67C-E3A4-4964-B164-57B7930A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6827-FC95-43A6-AF6C-FEFE0C7A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DCAF-F17D-4FFC-81D7-559CDD7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6431-F204-42A8-B462-B7371E76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9717-0F00-4467-8790-1AF689C3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C523-42B3-411D-97F1-EBA31F5B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7FBD-A687-4A0A-BE51-1A66AEDB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DF5A-14F0-4F5A-8AC6-3122D070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7669-04CB-420F-9B78-096ED1AA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C134-AED2-4422-866B-EE8694A43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5145-3B4E-4518-9B37-B31D0BAA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E4CC-D7EC-4636-8B0B-E66A5140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72EF-BC47-453F-9DEB-62D00A85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7068-AA08-4DC0-8023-1BADFBA3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A22C-1688-49A4-9265-4631DFEF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0D2A-D765-4E8B-87D2-ECD722B5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E6CD-76EE-4505-BF57-4F05E52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2800-54B8-4E14-8BF6-1C15FFDF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B0752-6CBB-449F-8AFA-15C4ACE2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E13-6582-4983-920A-DF69EB84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96BF-6542-4E8D-A67A-A5FE90C9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34244-CC17-41DD-BC4B-EDB7069F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7988A-33D9-4206-8992-BF491588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A604-5C67-4277-BC27-217D63B3F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14BA7-0264-47A4-9FB0-ED67895C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361B5-00CD-48DC-B503-CDFEB738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8E9DB-DEDF-48B3-B9E7-F4FE189E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6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72A4-02EB-4B35-810D-218AB89D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27FF7-638A-4578-B1B5-A68E37AD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65F7D-E5C3-485C-92B9-C828602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3FA06-921E-459D-A638-4A3D46D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3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FF20B-3E72-4BE0-9DED-940F7696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138F9-4EE2-40CC-82A1-1B25C7F6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CCE27-1D5F-4811-B169-A90E6BDA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112C-4A3A-4225-9034-7E53747F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C74B-359F-4B9E-9500-8C0E7311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931BC-2EE1-48C9-A72E-0E066F2B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A148-1969-4451-A0BD-0F6D51D1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C1D7-549B-4D13-8C74-A689C5D2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7AC9-274C-4892-9765-3EF9011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B0EE-1BDD-4222-87AB-6186F4BE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BEE34-E65B-4C72-B083-376B4CFC7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D8D5-48E9-435F-9607-305A9465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8757-C5CA-4F03-B876-186F450C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FB646-AE20-46B4-ADB1-8EE8CA50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69F0-D726-4987-A39C-7E331A4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B88B8-21AE-48B8-8E30-220ADCCB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1BE1-505F-4558-98BA-EB9EEA38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E45F-8447-481A-BFBE-02CFA0002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8E5C-FF81-4474-BA8A-206D2114067F}" type="datetimeFigureOut">
              <a:rPr lang="en-IN" smtClean="0"/>
              <a:t>05/02/23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F6BD-72F5-45FB-B2FB-5D6FD972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A27B-9501-4CC2-8FB6-AF6808A1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ADAD-7EAB-4095-8114-BE19CD20D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7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MbYJ3Lo9ugUu4Xm2AhqYrZonhpCoIP3M#scrollTo=Update_Config_For_Transfer_Learning" TargetMode="External"/><Relationship Id="rId13" Type="http://schemas.openxmlformats.org/officeDocument/2006/relationships/hyperlink" Target="https://colab.research.google.com/drive/1MbYJ3Lo9ugUu4Xm2AhqYrZonhpCoIP3M#scrollTo=Apply_OCR_to_Detection" TargetMode="External"/><Relationship Id="rId3" Type="http://schemas.openxmlformats.org/officeDocument/2006/relationships/hyperlink" Target="https://colab.research.google.com/drive/1MbYJ3Lo9ugUu4Xm2AhqYrZonhpCoIP3M#scrollTo=Download_TF_Models_Pretrained_Models_from_Tensorflow_Model_Zoo_and_Install_TFOD" TargetMode="External"/><Relationship Id="rId7" Type="http://schemas.openxmlformats.org/officeDocument/2006/relationships/hyperlink" Target="https://colab.research.google.com/drive/1MbYJ3Lo9ugUu4Xm2AhqYrZonhpCoIP3M#scrollTo=Copy_Model_Config_to_Training_Folder" TargetMode="External"/><Relationship Id="rId12" Type="http://schemas.openxmlformats.org/officeDocument/2006/relationships/hyperlink" Target="https://colab.research.google.com/drive/1MbYJ3Lo9ugUu4Xm2AhqYrZonhpCoIP3M#scrollTo=Detect_from_an_Image" TargetMode="External"/><Relationship Id="rId17" Type="http://schemas.openxmlformats.org/officeDocument/2006/relationships/hyperlink" Target="https://colab.research.google.com/drive/1MbYJ3Lo9ugUu4Xm2AhqYrZonhpCoIP3M#scrollTo=Real_Time_Detections_from_your_Webcam" TargetMode="External"/><Relationship Id="rId2" Type="http://schemas.openxmlformats.org/officeDocument/2006/relationships/hyperlink" Target="https://colab.research.google.com/drive/1MbYJ3Lo9ugUu4Xm2AhqYrZonhpCoIP3M#scrollTo=Create_the_folder_structure" TargetMode="External"/><Relationship Id="rId16" Type="http://schemas.openxmlformats.org/officeDocument/2006/relationships/hyperlink" Target="https://colab.research.google.com/drive/1MbYJ3Lo9ugUu4Xm2AhqYrZonhpCoIP3M#scrollTo=Save_Resu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MbYJ3Lo9ugUu4Xm2AhqYrZonhpCoIP3M#scrollTo=Create_TF_records" TargetMode="External"/><Relationship Id="rId11" Type="http://schemas.openxmlformats.org/officeDocument/2006/relationships/hyperlink" Target="https://colab.research.google.com/drive/1MbYJ3Lo9ugUu4Xm2AhqYrZonhpCoIP3M#scrollTo=Load_Train_Model_From_Checkpoint" TargetMode="External"/><Relationship Id="rId5" Type="http://schemas.openxmlformats.org/officeDocument/2006/relationships/hyperlink" Target="https://colab.research.google.com/drive/1MbYJ3Lo9ugUu4Xm2AhqYrZonhpCoIP3M#scrollTo=Cloning_the_images_dataset_for_training_the_model" TargetMode="External"/><Relationship Id="rId15" Type="http://schemas.openxmlformats.org/officeDocument/2006/relationships/hyperlink" Target="https://colab.research.google.com/drive/1MbYJ3Lo9ugUu4Xm2AhqYrZonhpCoIP3M#scrollTo=Bring_it_Together" TargetMode="External"/><Relationship Id="rId10" Type="http://schemas.openxmlformats.org/officeDocument/2006/relationships/hyperlink" Target="https://colab.research.google.com/drive/1MbYJ3Lo9ugUu4Xm2AhqYrZonhpCoIP3M#scrollTo=Evaluate_the_Model" TargetMode="External"/><Relationship Id="rId4" Type="http://schemas.openxmlformats.org/officeDocument/2006/relationships/hyperlink" Target="https://colab.research.google.com/drive/1MbYJ3Lo9ugUu4Xm2AhqYrZonhpCoIP3M#scrollTo=Create_Label_Map" TargetMode="External"/><Relationship Id="rId9" Type="http://schemas.openxmlformats.org/officeDocument/2006/relationships/hyperlink" Target="https://colab.research.google.com/drive/1MbYJ3Lo9ugUu4Xm2AhqYrZonhpCoIP3M#scrollTo=Train_the_model" TargetMode="External"/><Relationship Id="rId14" Type="http://schemas.openxmlformats.org/officeDocument/2006/relationships/hyperlink" Target="https://colab.research.google.com/drive/1MbYJ3Lo9ugUu4Xm2AhqYrZonhpCoIP3M#scrollTo=OCR_Filte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41AC9B-B26F-4345-9F82-2B11C076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52" y="393700"/>
            <a:ext cx="8696131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553E5C-1AF9-42F2-9923-E6BF4BA85471}"/>
              </a:ext>
            </a:extLst>
          </p:cNvPr>
          <p:cNvSpPr txBox="1"/>
          <p:nvPr/>
        </p:nvSpPr>
        <p:spPr>
          <a:xfrm>
            <a:off x="792480" y="1663176"/>
            <a:ext cx="105216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 Project Presentation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2022-2023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lang="en-US" altLang="en-US" sz="32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   (Automatic License Plate Detection System)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Submitted by :- </a:t>
            </a:r>
            <a:r>
              <a:rPr lang="en-US" altLang="en-US" sz="2400" b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Vipul Chauhan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Roll No. : 2018855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lang="en-US" altLang="en-US" sz="24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Roll Number. </a:t>
            </a:r>
            <a:r>
              <a:rPr lang="en-US" altLang="en-US" sz="24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endParaRPr lang="en-US" altLang="en-US" sz="105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w Cen MT" panose="020B06020201040206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 ERA HILL UNIVERSITY, DEHRADUN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67B988-F205-41D7-917F-7139F2B1A913}"/>
              </a:ext>
            </a:extLst>
          </p:cNvPr>
          <p:cNvSpPr txBox="1"/>
          <p:nvPr/>
        </p:nvSpPr>
        <p:spPr>
          <a:xfrm>
            <a:off x="1845128" y="202554"/>
            <a:ext cx="91556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latin typeface="Tw Cen MT" panose="020B0602020104020603" pitchFamily="34" charset="0"/>
              </a:rPr>
              <a:t>Introduction To Problem Statement :-</a:t>
            </a:r>
            <a:endParaRPr lang="en-IN" sz="4400" b="1" dirty="0"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C8B73-90A7-C0AC-14DC-DF6ED942335F}"/>
              </a:ext>
            </a:extLst>
          </p:cNvPr>
          <p:cNvSpPr txBox="1"/>
          <p:nvPr/>
        </p:nvSpPr>
        <p:spPr>
          <a:xfrm>
            <a:off x="510988" y="971995"/>
            <a:ext cx="111700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u="sng" dirty="0">
                <a:latin typeface="Tw Cen MT" panose="020B0602020104020603" pitchFamily="34" charset="0"/>
              </a:rPr>
              <a:t>Developing a Automatic License Plate Detection System </a:t>
            </a:r>
            <a:r>
              <a:rPr lang="en-US" sz="2800" dirty="0">
                <a:latin typeface="Tw Cen MT" panose="020B0602020104020603" pitchFamily="34" charset="0"/>
              </a:rPr>
              <a:t>: To Develop the model to detect the License Plates of the Vehicles.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w Cen MT" panose="020B06020201040206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latin typeface="Tw Cen MT" panose="020B0602020104020603" pitchFamily="34" charset="0"/>
              </a:rPr>
              <a:t>Tech used : </a:t>
            </a:r>
            <a:r>
              <a:rPr lang="en-GB" sz="2800" dirty="0" err="1">
                <a:latin typeface="Tw Cen MT" panose="020B0602020104020603" pitchFamily="34" charset="0"/>
              </a:rPr>
              <a:t>tensorflow</a:t>
            </a:r>
            <a:r>
              <a:rPr lang="en-GB" sz="2800" dirty="0">
                <a:latin typeface="Tw Cen MT" panose="020B0602020104020603" pitchFamily="34" charset="0"/>
              </a:rPr>
              <a:t>, </a:t>
            </a:r>
            <a:r>
              <a:rPr lang="en-GB" sz="2800" dirty="0" err="1">
                <a:latin typeface="Tw Cen MT" panose="020B0602020104020603" pitchFamily="34" charset="0"/>
              </a:rPr>
              <a:t>opencv</a:t>
            </a:r>
            <a:r>
              <a:rPr lang="en-GB" sz="2800" dirty="0">
                <a:latin typeface="Tw Cen MT" panose="020B0602020104020603" pitchFamily="34" charset="0"/>
              </a:rPr>
              <a:t>-python, </a:t>
            </a:r>
            <a:r>
              <a:rPr lang="en-GB" sz="2800" dirty="0" err="1">
                <a:latin typeface="Tw Cen MT" panose="020B0602020104020603" pitchFamily="34" charset="0"/>
              </a:rPr>
              <a:t>easyocr</a:t>
            </a:r>
            <a:r>
              <a:rPr lang="en-GB" sz="2800" dirty="0">
                <a:latin typeface="Tw Cen MT" panose="020B0602020104020603" pitchFamily="34" charset="0"/>
              </a:rPr>
              <a:t>, matplotlib, python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2800" dirty="0">
              <a:latin typeface="Tw Cen MT" panose="020B06020201040206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>
                <a:latin typeface="Tw Cen MT" panose="020B0602020104020603" pitchFamily="34" charset="0"/>
              </a:rPr>
              <a:t>Tools used : Mac OS/Linux OS, </a:t>
            </a:r>
            <a:r>
              <a:rPr lang="en-GB" sz="2800" dirty="0" err="1">
                <a:latin typeface="Tw Cen MT" panose="020B0602020104020603" pitchFamily="34" charset="0"/>
              </a:rPr>
              <a:t>Jupyter</a:t>
            </a:r>
            <a:r>
              <a:rPr lang="en-GB" sz="2800" dirty="0">
                <a:latin typeface="Tw Cen MT" panose="020B0602020104020603" pitchFamily="34" charset="0"/>
              </a:rPr>
              <a:t> Notebook/Google Collab</a:t>
            </a:r>
          </a:p>
        </p:txBody>
      </p:sp>
    </p:spTree>
    <p:extLst>
      <p:ext uri="{BB962C8B-B14F-4D97-AF65-F5344CB8AC3E}">
        <p14:creationId xmlns:p14="http://schemas.microsoft.com/office/powerpoint/2010/main" val="241251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0C92F-01F8-4999-A458-C3AC37B58DB6}"/>
              </a:ext>
            </a:extLst>
          </p:cNvPr>
          <p:cNvSpPr txBox="1"/>
          <p:nvPr/>
        </p:nvSpPr>
        <p:spPr>
          <a:xfrm>
            <a:off x="249593" y="125365"/>
            <a:ext cx="98367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latin typeface="Tw Cen MT" panose="020B0602020104020603" pitchFamily="34" charset="0"/>
              </a:rPr>
              <a:t>            Basic Overview (WORKFLOW) :-</a:t>
            </a:r>
            <a:endParaRPr lang="en-IN" sz="4400" b="1" dirty="0"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293DF-C140-1485-1428-8EE14CA1B01A}"/>
              </a:ext>
            </a:extLst>
          </p:cNvPr>
          <p:cNvSpPr txBox="1"/>
          <p:nvPr/>
        </p:nvSpPr>
        <p:spPr>
          <a:xfrm>
            <a:off x="367552" y="894806"/>
            <a:ext cx="11456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the folder structure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TF Models Pretrained Models from Tensorflow Model Zoo and Install TFOD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Label Map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Cloning the images dataset for training the model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TF records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 Model Config to Training Folder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Update Config For Transfer Learning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 the model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Evaluate the Model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 Train Model From Checkpoint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 from an Image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 OCR to Detection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OCR Filtering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Bring it Together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 Results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Time Detections from </a:t>
            </a:r>
            <a:r>
              <a:rPr lang="en-IN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Webcam</a:t>
            </a:r>
            <a:endParaRPr lang="en-IN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FBAA08-EA17-30CE-B55D-59B1376CD058}"/>
              </a:ext>
            </a:extLst>
          </p:cNvPr>
          <p:cNvSpPr txBox="1"/>
          <p:nvPr/>
        </p:nvSpPr>
        <p:spPr>
          <a:xfrm>
            <a:off x="233265" y="51653"/>
            <a:ext cx="10421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latin typeface="Tw Cen MT" panose="020B0602020104020603" pitchFamily="34" charset="0"/>
              </a:rPr>
              <a:t>Loading the model from checkpoint </a:t>
            </a:r>
            <a:r>
              <a:rPr lang="en-GB" sz="4400" b="1" dirty="0">
                <a:latin typeface="Tw Cen MT" panose="020B0602020104020603" pitchFamily="34" charset="0"/>
              </a:rPr>
              <a:t>:-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F75852-E03A-1EE1-4C85-794E166F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5" y="801756"/>
            <a:ext cx="11137099" cy="60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D4E59-C582-6340-8ED2-E69AF6019382}"/>
              </a:ext>
            </a:extLst>
          </p:cNvPr>
          <p:cNvSpPr txBox="1"/>
          <p:nvPr/>
        </p:nvSpPr>
        <p:spPr>
          <a:xfrm>
            <a:off x="2678165" y="149082"/>
            <a:ext cx="6835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latin typeface="Tw Cen MT" panose="020B0602020104020603" pitchFamily="34" charset="0"/>
              </a:rPr>
              <a:t>Testing Model</a:t>
            </a:r>
          </a:p>
        </p:txBody>
      </p:sp>
      <p:pic>
        <p:nvPicPr>
          <p:cNvPr id="4" name="Picture 3" descr="A red car on a road&#10;&#10;Description automatically generated with medium confidence">
            <a:extLst>
              <a:ext uri="{FF2B5EF4-FFF2-40B4-BE49-F238E27FC236}">
                <a16:creationId xmlns:a16="http://schemas.microsoft.com/office/drawing/2014/main" id="{A782A1FB-58E1-E269-10C9-CB30CB69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9" y="1552575"/>
            <a:ext cx="3746500" cy="2222500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188DCE7-302B-5B92-1B91-8C291256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28" y="1346200"/>
            <a:ext cx="6397557" cy="485775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41F93A77-0807-1923-78E5-B376EDD90215}"/>
              </a:ext>
            </a:extLst>
          </p:cNvPr>
          <p:cNvSpPr/>
          <p:nvPr/>
        </p:nvSpPr>
        <p:spPr>
          <a:xfrm>
            <a:off x="4260390" y="2570922"/>
            <a:ext cx="1289567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AF71F-C7FA-51B2-1BA5-35CCC7CF0D72}"/>
              </a:ext>
            </a:extLst>
          </p:cNvPr>
          <p:cNvSpPr txBox="1"/>
          <p:nvPr/>
        </p:nvSpPr>
        <p:spPr>
          <a:xfrm>
            <a:off x="233265" y="51653"/>
            <a:ext cx="5862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latin typeface="Tw Cen MT" panose="020B0602020104020603" pitchFamily="34" charset="0"/>
              </a:rPr>
              <a:t>After </a:t>
            </a:r>
            <a:r>
              <a:rPr lang="en-GB" sz="4400" b="1" u="sng" dirty="0" err="1">
                <a:latin typeface="Tw Cen MT" panose="020B0602020104020603" pitchFamily="34" charset="0"/>
              </a:rPr>
              <a:t>appliying</a:t>
            </a:r>
            <a:r>
              <a:rPr lang="en-GB" sz="4400" b="1" u="sng" dirty="0">
                <a:latin typeface="Tw Cen MT" panose="020B0602020104020603" pitchFamily="34" charset="0"/>
              </a:rPr>
              <a:t> the filtering and easy </a:t>
            </a:r>
            <a:r>
              <a:rPr lang="en-GB" sz="4400" b="1" u="sng" dirty="0" err="1">
                <a:latin typeface="Tw Cen MT" panose="020B0602020104020603" pitchFamily="34" charset="0"/>
              </a:rPr>
              <a:t>ocr</a:t>
            </a:r>
            <a:r>
              <a:rPr lang="en-GB" sz="4400" b="1" dirty="0">
                <a:latin typeface="Tw Cen MT" panose="020B0602020104020603" pitchFamily="34" charset="0"/>
              </a:rPr>
              <a:t> :-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57742E-68B4-BA29-5BC7-068BE86D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498203"/>
            <a:ext cx="11958735" cy="51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9B-F126-4070-A1CD-52DD4D46D182}"/>
              </a:ext>
            </a:extLst>
          </p:cNvPr>
          <p:cNvSpPr txBox="1"/>
          <p:nvPr/>
        </p:nvSpPr>
        <p:spPr>
          <a:xfrm>
            <a:off x="261257" y="222218"/>
            <a:ext cx="1007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C86CA-CA37-45E5-B9BD-0DA363A215AA}"/>
              </a:ext>
            </a:extLst>
          </p:cNvPr>
          <p:cNvSpPr txBox="1"/>
          <p:nvPr/>
        </p:nvSpPr>
        <p:spPr>
          <a:xfrm>
            <a:off x="640702" y="483828"/>
            <a:ext cx="1155129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atin typeface="Tw Cen MT" panose="020B0602020104020603" pitchFamily="34" charset="0"/>
              </a:rPr>
              <a:t>HOW  IT  WORKS:-</a:t>
            </a:r>
          </a:p>
          <a:p>
            <a:pPr algn="ctr"/>
            <a:endParaRPr lang="en-IN" sz="4400" b="1" u="sng" dirty="0">
              <a:latin typeface="Tw Cen MT" panose="020B06020201040206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>
                <a:latin typeface="Tw Cen MT" panose="020B0602020104020603" pitchFamily="34" charset="0"/>
              </a:rPr>
              <a:t>Image Acquisition: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>
                <a:latin typeface="Tw Cen MT" panose="020B0602020104020603" pitchFamily="34" charset="0"/>
              </a:rPr>
              <a:t>Pre-processing: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>
                <a:latin typeface="Tw Cen MT" panose="020B0602020104020603" pitchFamily="34" charset="0"/>
              </a:rPr>
              <a:t>License Plate Detection: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>
                <a:latin typeface="Tw Cen MT" panose="020B0602020104020603" pitchFamily="34" charset="0"/>
              </a:rPr>
              <a:t>Character Segmentation: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>
                <a:latin typeface="Tw Cen MT" panose="020B0602020104020603" pitchFamily="34" charset="0"/>
              </a:rPr>
              <a:t>Recognition: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>
                <a:latin typeface="Tw Cen MT" panose="020B0602020104020603" pitchFamily="34" charset="0"/>
              </a:rPr>
              <a:t>Result Output:</a:t>
            </a:r>
            <a:endParaRPr lang="en-IN" sz="3200" dirty="0">
              <a:latin typeface="Tw Cen MT" panose="020B06020201040206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2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5CA2A-07B3-CA2B-AC10-BAB9100057DE}"/>
              </a:ext>
            </a:extLst>
          </p:cNvPr>
          <p:cNvSpPr txBox="1"/>
          <p:nvPr/>
        </p:nvSpPr>
        <p:spPr>
          <a:xfrm>
            <a:off x="2509935" y="2258008"/>
            <a:ext cx="7567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149532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216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 SINGH</dc:creator>
  <cp:lastModifiedBy>VIPUL  CHAUHAN</cp:lastModifiedBy>
  <cp:revision>36</cp:revision>
  <dcterms:created xsi:type="dcterms:W3CDTF">2022-02-25T12:28:59Z</dcterms:created>
  <dcterms:modified xsi:type="dcterms:W3CDTF">2023-02-05T08:04:00Z</dcterms:modified>
</cp:coreProperties>
</file>