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6" r:id="rId6"/>
    <p:sldId id="267" r:id="rId7"/>
    <p:sldId id="268" r:id="rId8"/>
    <p:sldId id="269" r:id="rId9"/>
    <p:sldId id="270" r:id="rId10"/>
    <p:sldId id="271" r:id="rId11"/>
    <p:sldId id="272" r:id="rId12"/>
    <p:sldId id="26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0" autoAdjust="0"/>
    <p:restoredTop sz="94660"/>
  </p:normalViewPr>
  <p:slideViewPr>
    <p:cSldViewPr snapToGrid="0">
      <p:cViewPr varScale="1">
        <p:scale>
          <a:sx n="105" d="100"/>
          <a:sy n="105" d="100"/>
        </p:scale>
        <p:origin x="33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D942A-E67D-42C9-83BE-0954F2A799B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13B9A45-F211-48DB-ADFD-1F06E807430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68CA7CA-29ED-4149-98C3-82BC7947806C}"/>
              </a:ext>
            </a:extLst>
          </p:cNvPr>
          <p:cNvSpPr>
            <a:spLocks noGrp="1"/>
          </p:cNvSpPr>
          <p:nvPr>
            <p:ph type="dt" sz="half" idx="10"/>
          </p:nvPr>
        </p:nvSpPr>
        <p:spPr/>
        <p:txBody>
          <a:bodyPr/>
          <a:lstStyle/>
          <a:p>
            <a:fld id="{321A8E5C-FF81-4474-BA8A-206D2114067F}" type="datetimeFigureOut">
              <a:rPr lang="en-IN" smtClean="0"/>
              <a:t>11/03/22</a:t>
            </a:fld>
            <a:endParaRPr lang="en-IN"/>
          </a:p>
        </p:txBody>
      </p:sp>
      <p:sp>
        <p:nvSpPr>
          <p:cNvPr id="5" name="Footer Placeholder 4">
            <a:extLst>
              <a:ext uri="{FF2B5EF4-FFF2-40B4-BE49-F238E27FC236}">
                <a16:creationId xmlns:a16="http://schemas.microsoft.com/office/drawing/2014/main" id="{9336FB66-6937-47BD-83CD-BA2F3D11F95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4A63A88-21CB-4E99-AFDF-50CDB00C174D}"/>
              </a:ext>
            </a:extLst>
          </p:cNvPr>
          <p:cNvSpPr>
            <a:spLocks noGrp="1"/>
          </p:cNvSpPr>
          <p:nvPr>
            <p:ph type="sldNum" sz="quarter" idx="12"/>
          </p:nvPr>
        </p:nvSpPr>
        <p:spPr/>
        <p:txBody>
          <a:bodyPr/>
          <a:lstStyle/>
          <a:p>
            <a:fld id="{776DADAD-7EAB-4095-8114-BE19CD20DB2E}" type="slidenum">
              <a:rPr lang="en-IN" smtClean="0"/>
              <a:t>‹#›</a:t>
            </a:fld>
            <a:endParaRPr lang="en-IN"/>
          </a:p>
        </p:txBody>
      </p:sp>
    </p:spTree>
    <p:extLst>
      <p:ext uri="{BB962C8B-B14F-4D97-AF65-F5344CB8AC3E}">
        <p14:creationId xmlns:p14="http://schemas.microsoft.com/office/powerpoint/2010/main" val="8784243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13021-F6B3-49FF-880C-29D9977CEA6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4F1A70C-159D-43D4-B6E0-E2A4202EA2E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90FF4DD-8985-4EDA-8A4A-F306A12C53E5}"/>
              </a:ext>
            </a:extLst>
          </p:cNvPr>
          <p:cNvSpPr>
            <a:spLocks noGrp="1"/>
          </p:cNvSpPr>
          <p:nvPr>
            <p:ph type="dt" sz="half" idx="10"/>
          </p:nvPr>
        </p:nvSpPr>
        <p:spPr/>
        <p:txBody>
          <a:bodyPr/>
          <a:lstStyle/>
          <a:p>
            <a:fld id="{321A8E5C-FF81-4474-BA8A-206D2114067F}" type="datetimeFigureOut">
              <a:rPr lang="en-IN" smtClean="0"/>
              <a:t>11/03/22</a:t>
            </a:fld>
            <a:endParaRPr lang="en-IN"/>
          </a:p>
        </p:txBody>
      </p:sp>
      <p:sp>
        <p:nvSpPr>
          <p:cNvPr id="5" name="Footer Placeholder 4">
            <a:extLst>
              <a:ext uri="{FF2B5EF4-FFF2-40B4-BE49-F238E27FC236}">
                <a16:creationId xmlns:a16="http://schemas.microsoft.com/office/drawing/2014/main" id="{34229B41-12D3-46F1-BFB1-E78DD197211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F96F06E-1293-4971-BB0F-3AA1CDD6D832}"/>
              </a:ext>
            </a:extLst>
          </p:cNvPr>
          <p:cNvSpPr>
            <a:spLocks noGrp="1"/>
          </p:cNvSpPr>
          <p:nvPr>
            <p:ph type="sldNum" sz="quarter" idx="12"/>
          </p:nvPr>
        </p:nvSpPr>
        <p:spPr/>
        <p:txBody>
          <a:bodyPr/>
          <a:lstStyle/>
          <a:p>
            <a:fld id="{776DADAD-7EAB-4095-8114-BE19CD20DB2E}" type="slidenum">
              <a:rPr lang="en-IN" smtClean="0"/>
              <a:t>‹#›</a:t>
            </a:fld>
            <a:endParaRPr lang="en-IN"/>
          </a:p>
        </p:txBody>
      </p:sp>
    </p:spTree>
    <p:extLst>
      <p:ext uri="{BB962C8B-B14F-4D97-AF65-F5344CB8AC3E}">
        <p14:creationId xmlns:p14="http://schemas.microsoft.com/office/powerpoint/2010/main" val="11995817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F3EE3E2-B433-4A20-B0D9-2875D76CE04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0BB738F-A0C1-417D-BD3A-DDCF9AD8293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605E67C-E3A4-4964-B164-57B7930A8923}"/>
              </a:ext>
            </a:extLst>
          </p:cNvPr>
          <p:cNvSpPr>
            <a:spLocks noGrp="1"/>
          </p:cNvSpPr>
          <p:nvPr>
            <p:ph type="dt" sz="half" idx="10"/>
          </p:nvPr>
        </p:nvSpPr>
        <p:spPr/>
        <p:txBody>
          <a:bodyPr/>
          <a:lstStyle/>
          <a:p>
            <a:fld id="{321A8E5C-FF81-4474-BA8A-206D2114067F}" type="datetimeFigureOut">
              <a:rPr lang="en-IN" smtClean="0"/>
              <a:t>11/03/22</a:t>
            </a:fld>
            <a:endParaRPr lang="en-IN"/>
          </a:p>
        </p:txBody>
      </p:sp>
      <p:sp>
        <p:nvSpPr>
          <p:cNvPr id="5" name="Footer Placeholder 4">
            <a:extLst>
              <a:ext uri="{FF2B5EF4-FFF2-40B4-BE49-F238E27FC236}">
                <a16:creationId xmlns:a16="http://schemas.microsoft.com/office/drawing/2014/main" id="{EDB46827-FC95-43A6-AF6C-FEFE0C7ACC9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99FDCAF-F17D-4FFC-81D7-559CDD70B3A8}"/>
              </a:ext>
            </a:extLst>
          </p:cNvPr>
          <p:cNvSpPr>
            <a:spLocks noGrp="1"/>
          </p:cNvSpPr>
          <p:nvPr>
            <p:ph type="sldNum" sz="quarter" idx="12"/>
          </p:nvPr>
        </p:nvSpPr>
        <p:spPr/>
        <p:txBody>
          <a:bodyPr/>
          <a:lstStyle/>
          <a:p>
            <a:fld id="{776DADAD-7EAB-4095-8114-BE19CD20DB2E}" type="slidenum">
              <a:rPr lang="en-IN" smtClean="0"/>
              <a:t>‹#›</a:t>
            </a:fld>
            <a:endParaRPr lang="en-IN"/>
          </a:p>
        </p:txBody>
      </p:sp>
    </p:spTree>
    <p:extLst>
      <p:ext uri="{BB962C8B-B14F-4D97-AF65-F5344CB8AC3E}">
        <p14:creationId xmlns:p14="http://schemas.microsoft.com/office/powerpoint/2010/main" val="25952385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B6431-F204-42A8-B462-B7371E76B5C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BF89717-0F00-4467-8790-1AF689C3CE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639C523-42B3-411D-97F1-EBA31F5B4B4A}"/>
              </a:ext>
            </a:extLst>
          </p:cNvPr>
          <p:cNvSpPr>
            <a:spLocks noGrp="1"/>
          </p:cNvSpPr>
          <p:nvPr>
            <p:ph type="dt" sz="half" idx="10"/>
          </p:nvPr>
        </p:nvSpPr>
        <p:spPr/>
        <p:txBody>
          <a:bodyPr/>
          <a:lstStyle/>
          <a:p>
            <a:fld id="{321A8E5C-FF81-4474-BA8A-206D2114067F}" type="datetimeFigureOut">
              <a:rPr lang="en-IN" smtClean="0"/>
              <a:t>11/03/22</a:t>
            </a:fld>
            <a:endParaRPr lang="en-IN"/>
          </a:p>
        </p:txBody>
      </p:sp>
      <p:sp>
        <p:nvSpPr>
          <p:cNvPr id="5" name="Footer Placeholder 4">
            <a:extLst>
              <a:ext uri="{FF2B5EF4-FFF2-40B4-BE49-F238E27FC236}">
                <a16:creationId xmlns:a16="http://schemas.microsoft.com/office/drawing/2014/main" id="{8CB27FBD-A687-4A0A-BE51-1A66AEDB322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09BDF5A-14F0-4F5A-8AC6-3122D070B7E5}"/>
              </a:ext>
            </a:extLst>
          </p:cNvPr>
          <p:cNvSpPr>
            <a:spLocks noGrp="1"/>
          </p:cNvSpPr>
          <p:nvPr>
            <p:ph type="sldNum" sz="quarter" idx="12"/>
          </p:nvPr>
        </p:nvSpPr>
        <p:spPr/>
        <p:txBody>
          <a:bodyPr/>
          <a:lstStyle/>
          <a:p>
            <a:fld id="{776DADAD-7EAB-4095-8114-BE19CD20DB2E}" type="slidenum">
              <a:rPr lang="en-IN" smtClean="0"/>
              <a:t>‹#›</a:t>
            </a:fld>
            <a:endParaRPr lang="en-IN"/>
          </a:p>
        </p:txBody>
      </p:sp>
    </p:spTree>
    <p:extLst>
      <p:ext uri="{BB962C8B-B14F-4D97-AF65-F5344CB8AC3E}">
        <p14:creationId xmlns:p14="http://schemas.microsoft.com/office/powerpoint/2010/main" val="3654324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B7669-04CB-420F-9B78-096ED1AAFB0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94AC134-AED2-4422-866B-EE8694A43B4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1E65145-3B4E-4518-9B37-B31D0BAAA157}"/>
              </a:ext>
            </a:extLst>
          </p:cNvPr>
          <p:cNvSpPr>
            <a:spLocks noGrp="1"/>
          </p:cNvSpPr>
          <p:nvPr>
            <p:ph type="dt" sz="half" idx="10"/>
          </p:nvPr>
        </p:nvSpPr>
        <p:spPr/>
        <p:txBody>
          <a:bodyPr/>
          <a:lstStyle/>
          <a:p>
            <a:fld id="{321A8E5C-FF81-4474-BA8A-206D2114067F}" type="datetimeFigureOut">
              <a:rPr lang="en-IN" smtClean="0"/>
              <a:t>11/03/22</a:t>
            </a:fld>
            <a:endParaRPr lang="en-IN"/>
          </a:p>
        </p:txBody>
      </p:sp>
      <p:sp>
        <p:nvSpPr>
          <p:cNvPr id="5" name="Footer Placeholder 4">
            <a:extLst>
              <a:ext uri="{FF2B5EF4-FFF2-40B4-BE49-F238E27FC236}">
                <a16:creationId xmlns:a16="http://schemas.microsoft.com/office/drawing/2014/main" id="{247FE4CC-D7EC-4636-8B0B-E66A51400FE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ED972EF-BC47-453F-9DEB-62D00A85D26C}"/>
              </a:ext>
            </a:extLst>
          </p:cNvPr>
          <p:cNvSpPr>
            <a:spLocks noGrp="1"/>
          </p:cNvSpPr>
          <p:nvPr>
            <p:ph type="sldNum" sz="quarter" idx="12"/>
          </p:nvPr>
        </p:nvSpPr>
        <p:spPr/>
        <p:txBody>
          <a:bodyPr/>
          <a:lstStyle/>
          <a:p>
            <a:fld id="{776DADAD-7EAB-4095-8114-BE19CD20DB2E}" type="slidenum">
              <a:rPr lang="en-IN" smtClean="0"/>
              <a:t>‹#›</a:t>
            </a:fld>
            <a:endParaRPr lang="en-IN"/>
          </a:p>
        </p:txBody>
      </p:sp>
    </p:spTree>
    <p:extLst>
      <p:ext uri="{BB962C8B-B14F-4D97-AF65-F5344CB8AC3E}">
        <p14:creationId xmlns:p14="http://schemas.microsoft.com/office/powerpoint/2010/main" val="39499189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67068-AA08-4DC0-8023-1BADFBA3DB0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4E0A22C-1688-49A4-9265-4631DFEFEF3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E170D2A-D765-4E8B-87D2-ECD722B52A2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434E6CD-76EE-4505-BF57-4F05E5295CEB}"/>
              </a:ext>
            </a:extLst>
          </p:cNvPr>
          <p:cNvSpPr>
            <a:spLocks noGrp="1"/>
          </p:cNvSpPr>
          <p:nvPr>
            <p:ph type="dt" sz="half" idx="10"/>
          </p:nvPr>
        </p:nvSpPr>
        <p:spPr/>
        <p:txBody>
          <a:bodyPr/>
          <a:lstStyle/>
          <a:p>
            <a:fld id="{321A8E5C-FF81-4474-BA8A-206D2114067F}" type="datetimeFigureOut">
              <a:rPr lang="en-IN" smtClean="0"/>
              <a:t>11/03/22</a:t>
            </a:fld>
            <a:endParaRPr lang="en-IN"/>
          </a:p>
        </p:txBody>
      </p:sp>
      <p:sp>
        <p:nvSpPr>
          <p:cNvPr id="6" name="Footer Placeholder 5">
            <a:extLst>
              <a:ext uri="{FF2B5EF4-FFF2-40B4-BE49-F238E27FC236}">
                <a16:creationId xmlns:a16="http://schemas.microsoft.com/office/drawing/2014/main" id="{876A2800-54B8-4E14-8BF6-1C15FFDF603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68B0752-6CBB-449F-8AFA-15C4ACE2FE15}"/>
              </a:ext>
            </a:extLst>
          </p:cNvPr>
          <p:cNvSpPr>
            <a:spLocks noGrp="1"/>
          </p:cNvSpPr>
          <p:nvPr>
            <p:ph type="sldNum" sz="quarter" idx="12"/>
          </p:nvPr>
        </p:nvSpPr>
        <p:spPr/>
        <p:txBody>
          <a:bodyPr/>
          <a:lstStyle/>
          <a:p>
            <a:fld id="{776DADAD-7EAB-4095-8114-BE19CD20DB2E}" type="slidenum">
              <a:rPr lang="en-IN" smtClean="0"/>
              <a:t>‹#›</a:t>
            </a:fld>
            <a:endParaRPr lang="en-IN"/>
          </a:p>
        </p:txBody>
      </p:sp>
    </p:spTree>
    <p:extLst>
      <p:ext uri="{BB962C8B-B14F-4D97-AF65-F5344CB8AC3E}">
        <p14:creationId xmlns:p14="http://schemas.microsoft.com/office/powerpoint/2010/main" val="29647887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B2E13-6582-4983-920A-DF69EB84AC0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97596BF-6542-4E8D-A67A-A5FE90C91CF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8D34244-CC17-41DD-BC4B-EDB7069F441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807988A-33D9-4206-8992-BF49158883D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CCAA604-5C67-4277-BC27-217D63B3FF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C514BA7-0264-47A4-9FB0-ED67895C1307}"/>
              </a:ext>
            </a:extLst>
          </p:cNvPr>
          <p:cNvSpPr>
            <a:spLocks noGrp="1"/>
          </p:cNvSpPr>
          <p:nvPr>
            <p:ph type="dt" sz="half" idx="10"/>
          </p:nvPr>
        </p:nvSpPr>
        <p:spPr/>
        <p:txBody>
          <a:bodyPr/>
          <a:lstStyle/>
          <a:p>
            <a:fld id="{321A8E5C-FF81-4474-BA8A-206D2114067F}" type="datetimeFigureOut">
              <a:rPr lang="en-IN" smtClean="0"/>
              <a:t>11/03/22</a:t>
            </a:fld>
            <a:endParaRPr lang="en-IN"/>
          </a:p>
        </p:txBody>
      </p:sp>
      <p:sp>
        <p:nvSpPr>
          <p:cNvPr id="8" name="Footer Placeholder 7">
            <a:extLst>
              <a:ext uri="{FF2B5EF4-FFF2-40B4-BE49-F238E27FC236}">
                <a16:creationId xmlns:a16="http://schemas.microsoft.com/office/drawing/2014/main" id="{268361B5-00CD-48DC-B503-CDFEB738C71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6C8E9DB-DEDF-48B3-B9E7-F4FE189EB0AB}"/>
              </a:ext>
            </a:extLst>
          </p:cNvPr>
          <p:cNvSpPr>
            <a:spLocks noGrp="1"/>
          </p:cNvSpPr>
          <p:nvPr>
            <p:ph type="sldNum" sz="quarter" idx="12"/>
          </p:nvPr>
        </p:nvSpPr>
        <p:spPr/>
        <p:txBody>
          <a:bodyPr/>
          <a:lstStyle/>
          <a:p>
            <a:fld id="{776DADAD-7EAB-4095-8114-BE19CD20DB2E}" type="slidenum">
              <a:rPr lang="en-IN" smtClean="0"/>
              <a:t>‹#›</a:t>
            </a:fld>
            <a:endParaRPr lang="en-IN"/>
          </a:p>
        </p:txBody>
      </p:sp>
    </p:spTree>
    <p:extLst>
      <p:ext uri="{BB962C8B-B14F-4D97-AF65-F5344CB8AC3E}">
        <p14:creationId xmlns:p14="http://schemas.microsoft.com/office/powerpoint/2010/main" val="28176606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672A4-02EB-4B35-810D-218AB89DF31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6227FF7-638A-4578-B1B5-A68E37ADC984}"/>
              </a:ext>
            </a:extLst>
          </p:cNvPr>
          <p:cNvSpPr>
            <a:spLocks noGrp="1"/>
          </p:cNvSpPr>
          <p:nvPr>
            <p:ph type="dt" sz="half" idx="10"/>
          </p:nvPr>
        </p:nvSpPr>
        <p:spPr/>
        <p:txBody>
          <a:bodyPr/>
          <a:lstStyle/>
          <a:p>
            <a:fld id="{321A8E5C-FF81-4474-BA8A-206D2114067F}" type="datetimeFigureOut">
              <a:rPr lang="en-IN" smtClean="0"/>
              <a:t>11/03/22</a:t>
            </a:fld>
            <a:endParaRPr lang="en-IN"/>
          </a:p>
        </p:txBody>
      </p:sp>
      <p:sp>
        <p:nvSpPr>
          <p:cNvPr id="4" name="Footer Placeholder 3">
            <a:extLst>
              <a:ext uri="{FF2B5EF4-FFF2-40B4-BE49-F238E27FC236}">
                <a16:creationId xmlns:a16="http://schemas.microsoft.com/office/drawing/2014/main" id="{D1365F7D-E5C3-485C-92B9-C828602382C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BA3FA06-921E-459D-A638-4A3D46D9D23E}"/>
              </a:ext>
            </a:extLst>
          </p:cNvPr>
          <p:cNvSpPr>
            <a:spLocks noGrp="1"/>
          </p:cNvSpPr>
          <p:nvPr>
            <p:ph type="sldNum" sz="quarter" idx="12"/>
          </p:nvPr>
        </p:nvSpPr>
        <p:spPr/>
        <p:txBody>
          <a:bodyPr/>
          <a:lstStyle/>
          <a:p>
            <a:fld id="{776DADAD-7EAB-4095-8114-BE19CD20DB2E}" type="slidenum">
              <a:rPr lang="en-IN" smtClean="0"/>
              <a:t>‹#›</a:t>
            </a:fld>
            <a:endParaRPr lang="en-IN"/>
          </a:p>
        </p:txBody>
      </p:sp>
    </p:spTree>
    <p:extLst>
      <p:ext uri="{BB962C8B-B14F-4D97-AF65-F5344CB8AC3E}">
        <p14:creationId xmlns:p14="http://schemas.microsoft.com/office/powerpoint/2010/main" val="13944308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32FF20B-3E72-4BE0-9DED-940F7696003B}"/>
              </a:ext>
            </a:extLst>
          </p:cNvPr>
          <p:cNvSpPr>
            <a:spLocks noGrp="1"/>
          </p:cNvSpPr>
          <p:nvPr>
            <p:ph type="dt" sz="half" idx="10"/>
          </p:nvPr>
        </p:nvSpPr>
        <p:spPr/>
        <p:txBody>
          <a:bodyPr/>
          <a:lstStyle/>
          <a:p>
            <a:fld id="{321A8E5C-FF81-4474-BA8A-206D2114067F}" type="datetimeFigureOut">
              <a:rPr lang="en-IN" smtClean="0"/>
              <a:t>11/03/22</a:t>
            </a:fld>
            <a:endParaRPr lang="en-IN"/>
          </a:p>
        </p:txBody>
      </p:sp>
      <p:sp>
        <p:nvSpPr>
          <p:cNvPr id="3" name="Footer Placeholder 2">
            <a:extLst>
              <a:ext uri="{FF2B5EF4-FFF2-40B4-BE49-F238E27FC236}">
                <a16:creationId xmlns:a16="http://schemas.microsoft.com/office/drawing/2014/main" id="{B7F138F9-4EE2-40CC-82A1-1B25C7F6878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ABCCE27-1D5F-4811-B169-A90E6BDAC609}"/>
              </a:ext>
            </a:extLst>
          </p:cNvPr>
          <p:cNvSpPr>
            <a:spLocks noGrp="1"/>
          </p:cNvSpPr>
          <p:nvPr>
            <p:ph type="sldNum" sz="quarter" idx="12"/>
          </p:nvPr>
        </p:nvSpPr>
        <p:spPr/>
        <p:txBody>
          <a:bodyPr/>
          <a:lstStyle/>
          <a:p>
            <a:fld id="{776DADAD-7EAB-4095-8114-BE19CD20DB2E}" type="slidenum">
              <a:rPr lang="en-IN" smtClean="0"/>
              <a:t>‹#›</a:t>
            </a:fld>
            <a:endParaRPr lang="en-IN"/>
          </a:p>
        </p:txBody>
      </p:sp>
    </p:spTree>
    <p:extLst>
      <p:ext uri="{BB962C8B-B14F-4D97-AF65-F5344CB8AC3E}">
        <p14:creationId xmlns:p14="http://schemas.microsoft.com/office/powerpoint/2010/main" val="9415989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D112C-4A3A-4225-9034-7E53747FEA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82CC74B-359F-4B9E-9500-8C0E7311113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72931BC-2EE1-48C9-A72E-0E066F2BCC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2EA148-1969-4451-A0BD-0F6D51D166CD}"/>
              </a:ext>
            </a:extLst>
          </p:cNvPr>
          <p:cNvSpPr>
            <a:spLocks noGrp="1"/>
          </p:cNvSpPr>
          <p:nvPr>
            <p:ph type="dt" sz="half" idx="10"/>
          </p:nvPr>
        </p:nvSpPr>
        <p:spPr/>
        <p:txBody>
          <a:bodyPr/>
          <a:lstStyle/>
          <a:p>
            <a:fld id="{321A8E5C-FF81-4474-BA8A-206D2114067F}" type="datetimeFigureOut">
              <a:rPr lang="en-IN" smtClean="0"/>
              <a:t>11/03/22</a:t>
            </a:fld>
            <a:endParaRPr lang="en-IN"/>
          </a:p>
        </p:txBody>
      </p:sp>
      <p:sp>
        <p:nvSpPr>
          <p:cNvPr id="6" name="Footer Placeholder 5">
            <a:extLst>
              <a:ext uri="{FF2B5EF4-FFF2-40B4-BE49-F238E27FC236}">
                <a16:creationId xmlns:a16="http://schemas.microsoft.com/office/drawing/2014/main" id="{AB67C1D7-549B-4D13-8C74-A689C5D207F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B167AC9-274C-4892-9765-3EF901108B68}"/>
              </a:ext>
            </a:extLst>
          </p:cNvPr>
          <p:cNvSpPr>
            <a:spLocks noGrp="1"/>
          </p:cNvSpPr>
          <p:nvPr>
            <p:ph type="sldNum" sz="quarter" idx="12"/>
          </p:nvPr>
        </p:nvSpPr>
        <p:spPr/>
        <p:txBody>
          <a:bodyPr/>
          <a:lstStyle/>
          <a:p>
            <a:fld id="{776DADAD-7EAB-4095-8114-BE19CD20DB2E}" type="slidenum">
              <a:rPr lang="en-IN" smtClean="0"/>
              <a:t>‹#›</a:t>
            </a:fld>
            <a:endParaRPr lang="en-IN"/>
          </a:p>
        </p:txBody>
      </p:sp>
    </p:spTree>
    <p:extLst>
      <p:ext uri="{BB962C8B-B14F-4D97-AF65-F5344CB8AC3E}">
        <p14:creationId xmlns:p14="http://schemas.microsoft.com/office/powerpoint/2010/main" val="5256737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7B0EE-1BDD-4222-87AB-6186F4BE51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EEBEE34-E65B-4C72-B083-376B4CFC7D1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361D8D5-48E9-435F-9607-305A946504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AE8757-C5CA-4F03-B876-186F450CF203}"/>
              </a:ext>
            </a:extLst>
          </p:cNvPr>
          <p:cNvSpPr>
            <a:spLocks noGrp="1"/>
          </p:cNvSpPr>
          <p:nvPr>
            <p:ph type="dt" sz="half" idx="10"/>
          </p:nvPr>
        </p:nvSpPr>
        <p:spPr/>
        <p:txBody>
          <a:bodyPr/>
          <a:lstStyle/>
          <a:p>
            <a:fld id="{321A8E5C-FF81-4474-BA8A-206D2114067F}" type="datetimeFigureOut">
              <a:rPr lang="en-IN" smtClean="0"/>
              <a:t>11/03/22</a:t>
            </a:fld>
            <a:endParaRPr lang="en-IN"/>
          </a:p>
        </p:txBody>
      </p:sp>
      <p:sp>
        <p:nvSpPr>
          <p:cNvPr id="6" name="Footer Placeholder 5">
            <a:extLst>
              <a:ext uri="{FF2B5EF4-FFF2-40B4-BE49-F238E27FC236}">
                <a16:creationId xmlns:a16="http://schemas.microsoft.com/office/drawing/2014/main" id="{1D7FB646-AE20-46B4-ADB1-8EE8CA50B61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D9469F0-D726-4987-A39C-7E331A465999}"/>
              </a:ext>
            </a:extLst>
          </p:cNvPr>
          <p:cNvSpPr>
            <a:spLocks noGrp="1"/>
          </p:cNvSpPr>
          <p:nvPr>
            <p:ph type="sldNum" sz="quarter" idx="12"/>
          </p:nvPr>
        </p:nvSpPr>
        <p:spPr/>
        <p:txBody>
          <a:bodyPr/>
          <a:lstStyle/>
          <a:p>
            <a:fld id="{776DADAD-7EAB-4095-8114-BE19CD20DB2E}" type="slidenum">
              <a:rPr lang="en-IN" smtClean="0"/>
              <a:t>‹#›</a:t>
            </a:fld>
            <a:endParaRPr lang="en-IN"/>
          </a:p>
        </p:txBody>
      </p:sp>
    </p:spTree>
    <p:extLst>
      <p:ext uri="{BB962C8B-B14F-4D97-AF65-F5344CB8AC3E}">
        <p14:creationId xmlns:p14="http://schemas.microsoft.com/office/powerpoint/2010/main" val="9492392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D5B88B8-21AE-48B8-8E30-220ADCCBDFF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6D91BE1-505F-4558-98BA-EB9EEA38E7A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73EE45F-8447-481A-BFBE-02CFA0002BB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1A8E5C-FF81-4474-BA8A-206D2114067F}" type="datetimeFigureOut">
              <a:rPr lang="en-IN" smtClean="0"/>
              <a:t>11/03/22</a:t>
            </a:fld>
            <a:endParaRPr lang="en-IN"/>
          </a:p>
        </p:txBody>
      </p:sp>
      <p:sp>
        <p:nvSpPr>
          <p:cNvPr id="5" name="Footer Placeholder 4">
            <a:extLst>
              <a:ext uri="{FF2B5EF4-FFF2-40B4-BE49-F238E27FC236}">
                <a16:creationId xmlns:a16="http://schemas.microsoft.com/office/drawing/2014/main" id="{21F7F6BD-72F5-45FB-B2FB-5D6FD972B18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FCFA27B-9501-4CC2-8FB6-AF6808A10A3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6DADAD-7EAB-4095-8114-BE19CD20DB2E}" type="slidenum">
              <a:rPr lang="en-IN" smtClean="0"/>
              <a:t>‹#›</a:t>
            </a:fld>
            <a:endParaRPr lang="en-IN"/>
          </a:p>
        </p:txBody>
      </p:sp>
    </p:spTree>
    <p:extLst>
      <p:ext uri="{BB962C8B-B14F-4D97-AF65-F5344CB8AC3E}">
        <p14:creationId xmlns:p14="http://schemas.microsoft.com/office/powerpoint/2010/main" val="9390782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5" descr="A picture containing text, clipart&#10;&#10;Description automatically generated">
            <a:extLst>
              <a:ext uri="{FF2B5EF4-FFF2-40B4-BE49-F238E27FC236}">
                <a16:creationId xmlns:a16="http://schemas.microsoft.com/office/drawing/2014/main" id="{6041AC9B-B26F-4345-9F82-2B11C076BC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5452" y="393700"/>
            <a:ext cx="8696131" cy="100330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E0553E5C-1AF9-42F2-9923-E6BF4BA85471}"/>
              </a:ext>
            </a:extLst>
          </p:cNvPr>
          <p:cNvSpPr txBox="1"/>
          <p:nvPr/>
        </p:nvSpPr>
        <p:spPr>
          <a:xfrm>
            <a:off x="792480" y="1663176"/>
            <a:ext cx="10521696" cy="4893647"/>
          </a:xfrm>
          <a:prstGeom prst="rect">
            <a:avLst/>
          </a:prstGeom>
          <a:noFill/>
        </p:spPr>
        <p:txBody>
          <a:bodyPr wrap="square">
            <a:spAutoFit/>
          </a:bodyPr>
          <a:lstStyle/>
          <a:p>
            <a:pPr marL="0" marR="0" lvl="0" indent="0" algn="ctr" defTabSz="914400" rtl="0" eaLnBrk="0" fontAlgn="base" latinLnBrk="0" hangingPunct="0">
              <a:lnSpc>
                <a:spcPct val="100000"/>
              </a:lnSpc>
              <a:spcBef>
                <a:spcPct val="0"/>
              </a:spcBef>
              <a:spcAft>
                <a:spcPct val="0"/>
              </a:spcAft>
              <a:buClrTx/>
              <a:buSzTx/>
              <a:buFontTx/>
              <a:buNone/>
              <a:tabLst>
                <a:tab pos="4727575" algn="l"/>
              </a:tabLst>
            </a:pPr>
            <a:r>
              <a:rPr kumimoji="0" lang="en-US" altLang="en-US" sz="3200" b="1" i="0" u="none" strike="noStrike" cap="none" normalizeH="0" baseline="0" dirty="0">
                <a:ln>
                  <a:noFill/>
                </a:ln>
                <a:effectLst/>
                <a:latin typeface="Tw Cen MT" panose="020B0602020104020603" pitchFamily="34" charset="0"/>
                <a:ea typeface="Calibri" panose="020F0502020204030204" pitchFamily="34" charset="0"/>
                <a:cs typeface="Times New Roman" panose="02020603050405020304" pitchFamily="18" charset="0"/>
              </a:rPr>
              <a:t>Mini Project Presentation</a:t>
            </a:r>
          </a:p>
          <a:p>
            <a:pPr marL="0" marR="0" lvl="0" indent="0" algn="ctr" defTabSz="914400" rtl="0" eaLnBrk="0" fontAlgn="base" latinLnBrk="0" hangingPunct="0">
              <a:lnSpc>
                <a:spcPct val="100000"/>
              </a:lnSpc>
              <a:spcBef>
                <a:spcPct val="0"/>
              </a:spcBef>
              <a:spcAft>
                <a:spcPct val="0"/>
              </a:spcAft>
              <a:buClrTx/>
              <a:buSzTx/>
              <a:buFontTx/>
              <a:buNone/>
              <a:tabLst>
                <a:tab pos="4727575" algn="l"/>
              </a:tabLst>
            </a:pPr>
            <a:r>
              <a:rPr kumimoji="0" lang="en-US" altLang="en-US" sz="2400" b="1" i="0" u="none" strike="noStrike" cap="none" normalizeH="0" baseline="0" dirty="0">
                <a:ln>
                  <a:noFill/>
                </a:ln>
                <a:effectLst/>
                <a:latin typeface="Tw Cen MT" panose="020B0602020104020603" pitchFamily="34" charset="0"/>
                <a:ea typeface="Calibri" panose="020F0502020204030204" pitchFamily="34" charset="0"/>
                <a:cs typeface="Times New Roman" panose="02020603050405020304" pitchFamily="18" charset="0"/>
              </a:rPr>
              <a:t>2021-2022</a:t>
            </a:r>
          </a:p>
          <a:p>
            <a:pPr marL="0" marR="0" lvl="0" indent="0" algn="ctr" defTabSz="914400" rtl="0" eaLnBrk="0" fontAlgn="base" latinLnBrk="0" hangingPunct="0">
              <a:lnSpc>
                <a:spcPct val="100000"/>
              </a:lnSpc>
              <a:spcBef>
                <a:spcPct val="0"/>
              </a:spcBef>
              <a:spcAft>
                <a:spcPct val="0"/>
              </a:spcAft>
              <a:buClrTx/>
              <a:buSzTx/>
              <a:buFontTx/>
              <a:buNone/>
              <a:tabLst>
                <a:tab pos="4727575" algn="l"/>
              </a:tabLst>
            </a:pPr>
            <a:r>
              <a:rPr lang="en-US" altLang="en-US" sz="3200" b="1" dirty="0">
                <a:latin typeface="Tw Cen MT" panose="020B0602020104020603" pitchFamily="34" charset="0"/>
                <a:cs typeface="Times New Roman" panose="02020603050405020304" pitchFamily="18" charset="0"/>
              </a:rPr>
              <a:t>   (Supermarket Billing Calculation System)</a:t>
            </a:r>
          </a:p>
          <a:p>
            <a:pPr marL="0" marR="0" lvl="0" indent="0" algn="ctr" defTabSz="914400" rtl="0" eaLnBrk="0" fontAlgn="base" latinLnBrk="0" hangingPunct="0">
              <a:lnSpc>
                <a:spcPct val="100000"/>
              </a:lnSpc>
              <a:spcBef>
                <a:spcPct val="0"/>
              </a:spcBef>
              <a:spcAft>
                <a:spcPct val="0"/>
              </a:spcAft>
              <a:buClrTx/>
              <a:buSzTx/>
              <a:buFontTx/>
              <a:buNone/>
              <a:tabLst>
                <a:tab pos="4727575" algn="l"/>
              </a:tabLst>
            </a:pPr>
            <a:endParaRPr kumimoji="0" lang="en-US" altLang="en-US" sz="1800" b="1" i="0" u="none" strike="noStrike" cap="none" normalizeH="0" baseline="0" dirty="0">
              <a:ln>
                <a:noFill/>
              </a:ln>
              <a:effectLst/>
              <a:latin typeface="Tw Cen MT" panose="020B0602020104020603" pitchFamily="34"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tab pos="4727575" algn="l"/>
              </a:tabLst>
            </a:pPr>
            <a:endParaRPr kumimoji="0" lang="en-US" altLang="en-US" sz="1800" b="1" i="0" u="none" strike="noStrike" cap="none" normalizeH="0" baseline="0" dirty="0">
              <a:ln>
                <a:noFill/>
              </a:ln>
              <a:effectLst/>
              <a:latin typeface="Tw Cen MT" panose="020B0602020104020603" pitchFamily="34"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tab pos="4727575" algn="l"/>
              </a:tabLst>
            </a:pPr>
            <a:endParaRPr kumimoji="0" lang="en-US" altLang="en-US" sz="1800" b="1" i="0" u="none" strike="noStrike" cap="none" normalizeH="0" baseline="0" dirty="0">
              <a:ln>
                <a:noFill/>
              </a:ln>
              <a:effectLst/>
              <a:latin typeface="Tw Cen MT" panose="020B0602020104020603" pitchFamily="34"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tab pos="4727575" algn="l"/>
              </a:tabLst>
            </a:pPr>
            <a:r>
              <a:rPr kumimoji="0" lang="en-US" altLang="en-US" sz="2400" b="1" i="0" u="none" strike="noStrike" cap="none" normalizeH="0" baseline="0" dirty="0">
                <a:ln>
                  <a:noFill/>
                </a:ln>
                <a:effectLst/>
                <a:latin typeface="Tw Cen MT" panose="020B0602020104020603" pitchFamily="34" charset="0"/>
                <a:ea typeface="Calibri" panose="020F0502020204030204" pitchFamily="34" charset="0"/>
                <a:cs typeface="Times New Roman" panose="02020603050405020304" pitchFamily="18" charset="0"/>
              </a:rPr>
              <a:t>                 Submitted by :- </a:t>
            </a:r>
            <a:r>
              <a:rPr kumimoji="0" lang="en-US" altLang="en-US" sz="2400" b="0" i="0" u="none" strike="noStrike" cap="none" normalizeH="0" baseline="0" dirty="0">
                <a:ln>
                  <a:noFill/>
                </a:ln>
                <a:effectLst/>
                <a:latin typeface="Tw Cen MT" panose="020B0602020104020603" pitchFamily="34" charset="0"/>
                <a:ea typeface="Calibri" panose="020F0502020204030204" pitchFamily="34" charset="0"/>
                <a:cs typeface="Times New Roman" panose="02020603050405020304" pitchFamily="18" charset="0"/>
              </a:rPr>
              <a:t> </a:t>
            </a:r>
            <a:r>
              <a:rPr lang="en-US" altLang="en-US" sz="2400" dirty="0">
                <a:latin typeface="Tw Cen MT" panose="020B0602020104020603" pitchFamily="34" charset="0"/>
                <a:ea typeface="Calibri" panose="020F0502020204030204" pitchFamily="34" charset="0"/>
                <a:cs typeface="Times New Roman" panose="02020603050405020304" pitchFamily="18" charset="0"/>
              </a:rPr>
              <a:t>Vipul Chauhan</a:t>
            </a:r>
            <a:endParaRPr kumimoji="0" lang="en-US" altLang="en-US" sz="2400" b="0" i="0" u="none" strike="noStrike" cap="none" normalizeH="0" baseline="0" dirty="0">
              <a:ln>
                <a:noFill/>
              </a:ln>
              <a:effectLst/>
              <a:latin typeface="Tw Cen MT" panose="020B0602020104020603" pitchFamily="34" charset="0"/>
              <a:ea typeface="Calibri" panose="020F0502020204030204" pitchFamily="34"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tab pos="4727575" algn="l"/>
              </a:tabLst>
            </a:pPr>
            <a:r>
              <a:rPr kumimoji="0" lang="en-US" altLang="en-US" sz="2400" b="0" i="0" u="none" strike="noStrike" cap="none" normalizeH="0" baseline="0" dirty="0">
                <a:ln>
                  <a:noFill/>
                </a:ln>
                <a:effectLst/>
                <a:latin typeface="Tw Cen MT" panose="020B0602020104020603" pitchFamily="34" charset="0"/>
                <a:ea typeface="Calibri" panose="020F0502020204030204" pitchFamily="34" charset="0"/>
                <a:cs typeface="Times New Roman" panose="02020603050405020304" pitchFamily="18" charset="0"/>
              </a:rPr>
              <a:t>                University Roll No. : 2018855</a:t>
            </a:r>
            <a:endParaRPr kumimoji="0" lang="en-US" altLang="en-US" sz="2400" b="0" i="0" u="none" strike="noStrike" cap="none" normalizeH="0" baseline="0" dirty="0">
              <a:ln>
                <a:noFill/>
              </a:ln>
              <a:effectLst/>
              <a:latin typeface="Tw Cen MT" panose="020B0602020104020603"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tab pos="4727575" algn="l"/>
              </a:tabLst>
            </a:pPr>
            <a:r>
              <a:rPr lang="en-US" altLang="en-US" sz="2400" dirty="0">
                <a:latin typeface="Tw Cen MT" panose="020B0602020104020603" pitchFamily="34" charset="0"/>
                <a:ea typeface="Calibri" panose="020F0502020204030204" pitchFamily="34" charset="0"/>
                <a:cs typeface="Times New Roman" panose="02020603050405020304" pitchFamily="18" charset="0"/>
              </a:rPr>
              <a:t>    </a:t>
            </a:r>
            <a:r>
              <a:rPr kumimoji="0" lang="en-US" altLang="en-US" sz="2400" b="0" i="0" u="none" strike="noStrike" cap="none" normalizeH="0" baseline="0" dirty="0">
                <a:ln>
                  <a:noFill/>
                </a:ln>
                <a:effectLst/>
                <a:latin typeface="Tw Cen MT" panose="020B0602020104020603" pitchFamily="34" charset="0"/>
                <a:ea typeface="Calibri" panose="020F0502020204030204" pitchFamily="34" charset="0"/>
                <a:cs typeface="Times New Roman" panose="02020603050405020304" pitchFamily="18" charset="0"/>
              </a:rPr>
              <a:t>Class Roll Number. </a:t>
            </a:r>
            <a:r>
              <a:rPr lang="en-US" altLang="en-US" sz="2400" dirty="0">
                <a:latin typeface="Tw Cen MT" panose="020B0602020104020603" pitchFamily="34" charset="0"/>
                <a:ea typeface="Calibri" panose="020F0502020204030204" pitchFamily="34" charset="0"/>
                <a:cs typeface="Times New Roman" panose="02020603050405020304" pitchFamily="18" charset="0"/>
              </a:rPr>
              <a:t>62</a:t>
            </a:r>
            <a:endParaRPr kumimoji="0" lang="en-US" altLang="en-US" sz="2400" b="0" i="0" u="none" strike="noStrike" cap="none" normalizeH="0" baseline="0" dirty="0">
              <a:ln>
                <a:noFill/>
              </a:ln>
              <a:effectLst/>
              <a:latin typeface="Tw Cen MT" panose="020B0602020104020603" pitchFamily="34" charset="0"/>
              <a:ea typeface="Calibri" panose="020F0502020204030204" pitchFamily="34"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tab pos="4727575" algn="l"/>
              </a:tabLst>
            </a:pPr>
            <a:r>
              <a:rPr kumimoji="0" lang="en-US" altLang="en-US" sz="2400" b="0" i="0" u="none" strike="noStrike" cap="none" normalizeH="0" baseline="0" dirty="0">
                <a:ln>
                  <a:noFill/>
                </a:ln>
                <a:effectLst/>
                <a:latin typeface="Tw Cen MT" panose="020B0602020104020603" pitchFamily="34" charset="0"/>
                <a:ea typeface="Calibri" panose="020F0502020204030204" pitchFamily="34" charset="0"/>
                <a:cs typeface="Times New Roman" panose="02020603050405020304" pitchFamily="18" charset="0"/>
              </a:rPr>
              <a:t>Section: A</a:t>
            </a:r>
          </a:p>
          <a:p>
            <a:pPr marL="0" marR="0" lvl="0" indent="0" algn="ctr" defTabSz="914400" rtl="0" eaLnBrk="0" fontAlgn="base" latinLnBrk="0" hangingPunct="0">
              <a:lnSpc>
                <a:spcPct val="100000"/>
              </a:lnSpc>
              <a:spcBef>
                <a:spcPct val="0"/>
              </a:spcBef>
              <a:spcAft>
                <a:spcPct val="0"/>
              </a:spcAft>
              <a:buClrTx/>
              <a:buSzTx/>
              <a:buFontTx/>
              <a:buNone/>
              <a:tabLst>
                <a:tab pos="4727575" algn="l"/>
              </a:tabLst>
            </a:pPr>
            <a:endParaRPr lang="en-US" altLang="en-US" sz="1050" dirty="0">
              <a:latin typeface="Tw Cen MT" panose="020B0602020104020603" pitchFamily="34"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tab pos="4727575" algn="l"/>
              </a:tabLst>
            </a:pPr>
            <a:endParaRPr kumimoji="0" lang="en-US" altLang="en-US" sz="1050" b="0" i="0" u="none" strike="noStrike" cap="none" normalizeH="0" baseline="0" dirty="0">
              <a:ln>
                <a:noFill/>
              </a:ln>
              <a:effectLst/>
              <a:latin typeface="Tw Cen MT" panose="020B0602020104020603" pitchFamily="34"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tab pos="4727575" algn="l"/>
              </a:tabLst>
            </a:pPr>
            <a:endParaRPr kumimoji="0" lang="en-US" altLang="en-US" sz="1050" b="0" i="0" u="none" strike="noStrike" cap="none" normalizeH="0" baseline="0" dirty="0">
              <a:ln>
                <a:noFill/>
              </a:ln>
              <a:effectLst/>
              <a:latin typeface="Tw Cen MT" panose="020B0602020104020603" pitchFamily="34"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tab pos="4727575" algn="l"/>
              </a:tabLst>
            </a:pPr>
            <a:endParaRPr kumimoji="0" lang="en-US" altLang="en-US" sz="1050" b="0" i="0" u="none" strike="noStrike" cap="none" normalizeH="0" baseline="0" dirty="0">
              <a:ln>
                <a:noFill/>
              </a:ln>
              <a:effectLst/>
              <a:latin typeface="Tw Cen MT" panose="020B0602020104020603"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tab pos="4727575" algn="l"/>
              </a:tabLst>
            </a:pPr>
            <a:r>
              <a:rPr kumimoji="0" lang="en-US" altLang="en-US" sz="1600" b="1" i="0" u="none" strike="noStrike" cap="none" normalizeH="0" baseline="0" dirty="0">
                <a:ln>
                  <a:noFill/>
                </a:ln>
                <a:effectLst/>
                <a:latin typeface="Tw Cen MT" panose="020B0602020104020603" pitchFamily="34" charset="0"/>
                <a:ea typeface="Calibri" panose="020F0502020204030204" pitchFamily="34" charset="0"/>
                <a:cs typeface="Times New Roman" panose="02020603050405020304" pitchFamily="18" charset="0"/>
              </a:rPr>
              <a:t>DEPARTMENT OF COMPUTER SCIENCE AND ENGINEERING</a:t>
            </a:r>
            <a:endParaRPr kumimoji="0" lang="en-US" altLang="en-US" sz="1600" b="0" i="0" u="none" strike="noStrike" cap="none" normalizeH="0" baseline="0" dirty="0">
              <a:ln>
                <a:noFill/>
              </a:ln>
              <a:effectLst/>
              <a:latin typeface="Tw Cen MT" panose="020B0602020104020603"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tab pos="4727575" algn="l"/>
              </a:tabLst>
            </a:pPr>
            <a:r>
              <a:rPr kumimoji="0" lang="en-US" altLang="en-US" sz="1600" b="1" i="0" u="none" strike="noStrike" cap="none" normalizeH="0" baseline="0" dirty="0">
                <a:ln>
                  <a:noFill/>
                </a:ln>
                <a:effectLst/>
                <a:latin typeface="Tw Cen MT" panose="020B0602020104020603" pitchFamily="34" charset="0"/>
                <a:ea typeface="Calibri" panose="020F0502020204030204" pitchFamily="34" charset="0"/>
                <a:cs typeface="Times New Roman" panose="02020603050405020304" pitchFamily="18" charset="0"/>
              </a:rPr>
              <a:t>GRAPHIC ERA HILL UNIVERSITY, DEHRADUN</a:t>
            </a:r>
            <a:endParaRPr lang="en-IN" dirty="0"/>
          </a:p>
        </p:txBody>
      </p:sp>
    </p:spTree>
    <p:extLst>
      <p:ext uri="{BB962C8B-B14F-4D97-AF65-F5344CB8AC3E}">
        <p14:creationId xmlns:p14="http://schemas.microsoft.com/office/powerpoint/2010/main" val="1085528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Text&#10;&#10;Description automatically generated">
            <a:extLst>
              <a:ext uri="{FF2B5EF4-FFF2-40B4-BE49-F238E27FC236}">
                <a16:creationId xmlns:a16="http://schemas.microsoft.com/office/drawing/2014/main" id="{3771D622-5B09-5B41-AD67-D298E46255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183885" cy="6858000"/>
          </a:xfrm>
          <a:prstGeom prst="rect">
            <a:avLst/>
          </a:prstGeom>
        </p:spPr>
      </p:pic>
      <p:sp>
        <p:nvSpPr>
          <p:cNvPr id="8" name="TextBox 7">
            <a:extLst>
              <a:ext uri="{FF2B5EF4-FFF2-40B4-BE49-F238E27FC236}">
                <a16:creationId xmlns:a16="http://schemas.microsoft.com/office/drawing/2014/main" id="{1F49DFA6-C669-834F-8616-B071A61368A6}"/>
              </a:ext>
            </a:extLst>
          </p:cNvPr>
          <p:cNvSpPr txBox="1"/>
          <p:nvPr/>
        </p:nvSpPr>
        <p:spPr>
          <a:xfrm>
            <a:off x="6669024" y="633984"/>
            <a:ext cx="3621024" cy="3785652"/>
          </a:xfrm>
          <a:prstGeom prst="rect">
            <a:avLst/>
          </a:prstGeom>
          <a:noFill/>
        </p:spPr>
        <p:txBody>
          <a:bodyPr wrap="square" rtlCol="0">
            <a:spAutoFit/>
          </a:bodyPr>
          <a:lstStyle/>
          <a:p>
            <a:r>
              <a:rPr lang="en-US" sz="4800" dirty="0"/>
              <a:t>Text file of the bill also get generated in folder bills</a:t>
            </a:r>
          </a:p>
        </p:txBody>
      </p:sp>
      <p:sp>
        <p:nvSpPr>
          <p:cNvPr id="9" name="TextBox 8">
            <a:extLst>
              <a:ext uri="{FF2B5EF4-FFF2-40B4-BE49-F238E27FC236}">
                <a16:creationId xmlns:a16="http://schemas.microsoft.com/office/drawing/2014/main" id="{C052DF73-C603-2A47-AA37-24543FFBB454}"/>
              </a:ext>
            </a:extLst>
          </p:cNvPr>
          <p:cNvSpPr txBox="1"/>
          <p:nvPr/>
        </p:nvSpPr>
        <p:spPr>
          <a:xfrm>
            <a:off x="6900672" y="4419636"/>
            <a:ext cx="4194048" cy="923330"/>
          </a:xfrm>
          <a:prstGeom prst="rect">
            <a:avLst/>
          </a:prstGeom>
          <a:noFill/>
        </p:spPr>
        <p:txBody>
          <a:bodyPr wrap="square" rtlCol="0">
            <a:spAutoFit/>
          </a:bodyPr>
          <a:lstStyle/>
          <a:p>
            <a:r>
              <a:rPr lang="en-US" dirty="0"/>
              <a:t>With the name of the customer and the receipt number of the bill with extension .txt</a:t>
            </a:r>
          </a:p>
        </p:txBody>
      </p:sp>
    </p:spTree>
    <p:extLst>
      <p:ext uri="{BB962C8B-B14F-4D97-AF65-F5344CB8AC3E}">
        <p14:creationId xmlns:p14="http://schemas.microsoft.com/office/powerpoint/2010/main" val="23169810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Text&#10;&#10;Description automatically generated">
            <a:extLst>
              <a:ext uri="{FF2B5EF4-FFF2-40B4-BE49-F238E27FC236}">
                <a16:creationId xmlns:a16="http://schemas.microsoft.com/office/drawing/2014/main" id="{3ACF5207-683B-DC46-AB09-2A1A5FA453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7993" y="2093422"/>
            <a:ext cx="9676014" cy="2975956"/>
          </a:xfrm>
          <a:prstGeom prst="rect">
            <a:avLst/>
          </a:prstGeom>
        </p:spPr>
      </p:pic>
      <p:sp>
        <p:nvSpPr>
          <p:cNvPr id="7" name="TextBox 6">
            <a:extLst>
              <a:ext uri="{FF2B5EF4-FFF2-40B4-BE49-F238E27FC236}">
                <a16:creationId xmlns:a16="http://schemas.microsoft.com/office/drawing/2014/main" id="{79DF88E8-0986-CF4A-A9D5-05294ABB6D5A}"/>
              </a:ext>
            </a:extLst>
          </p:cNvPr>
          <p:cNvSpPr txBox="1"/>
          <p:nvPr/>
        </p:nvSpPr>
        <p:spPr>
          <a:xfrm>
            <a:off x="1054331" y="914882"/>
            <a:ext cx="9879676" cy="523220"/>
          </a:xfrm>
          <a:prstGeom prst="rect">
            <a:avLst/>
          </a:prstGeom>
          <a:noFill/>
        </p:spPr>
        <p:txBody>
          <a:bodyPr wrap="square" rtlCol="0">
            <a:spAutoFit/>
          </a:bodyPr>
          <a:lstStyle/>
          <a:p>
            <a:r>
              <a:rPr lang="en-US" sz="2800" dirty="0"/>
              <a:t>And at last the command to the cashier is given to collect the cash</a:t>
            </a:r>
          </a:p>
        </p:txBody>
      </p:sp>
    </p:spTree>
    <p:extLst>
      <p:ext uri="{BB962C8B-B14F-4D97-AF65-F5344CB8AC3E}">
        <p14:creationId xmlns:p14="http://schemas.microsoft.com/office/powerpoint/2010/main" val="32205837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99C399B-F126-4070-A1CD-52DD4D46D182}"/>
              </a:ext>
            </a:extLst>
          </p:cNvPr>
          <p:cNvSpPr txBox="1"/>
          <p:nvPr/>
        </p:nvSpPr>
        <p:spPr>
          <a:xfrm>
            <a:off x="261257" y="268871"/>
            <a:ext cx="10077061" cy="2492990"/>
          </a:xfrm>
          <a:prstGeom prst="rect">
            <a:avLst/>
          </a:prstGeom>
          <a:noFill/>
        </p:spPr>
        <p:txBody>
          <a:bodyPr wrap="square" rtlCol="0">
            <a:spAutoFit/>
          </a:bodyPr>
          <a:lstStyle/>
          <a:p>
            <a:r>
              <a:rPr lang="en-GB" sz="2800" b="1" dirty="0">
                <a:latin typeface="Tw Cen MT" panose="020B0602020104020603" pitchFamily="34" charset="0"/>
              </a:rPr>
              <a:t>TOOLS USED :-</a:t>
            </a:r>
          </a:p>
          <a:p>
            <a:endParaRPr lang="en-GB" sz="2400" dirty="0">
              <a:latin typeface="Tw Cen MT" panose="020B0602020104020603" pitchFamily="34" charset="0"/>
            </a:endParaRPr>
          </a:p>
          <a:p>
            <a:pPr marL="457200" indent="-457200">
              <a:buFont typeface="Wingdings" panose="05000000000000000000" pitchFamily="2" charset="2"/>
              <a:buChar char="Ø"/>
            </a:pPr>
            <a:r>
              <a:rPr lang="en-GB" sz="2800" b="1" dirty="0">
                <a:latin typeface="Tw Cen MT" panose="020B0602020104020603" pitchFamily="34" charset="0"/>
              </a:rPr>
              <a:t> </a:t>
            </a:r>
            <a:r>
              <a:rPr lang="en-GB" sz="2400" dirty="0">
                <a:latin typeface="Tw Cen MT" panose="020B0602020104020603" pitchFamily="34" charset="0"/>
              </a:rPr>
              <a:t>C++ programming language.</a:t>
            </a:r>
          </a:p>
          <a:p>
            <a:pPr marL="457200" indent="-457200">
              <a:buFont typeface="Wingdings" panose="05000000000000000000" pitchFamily="2" charset="2"/>
              <a:buChar char="Ø"/>
            </a:pPr>
            <a:r>
              <a:rPr lang="en-GB" sz="2400" b="1" dirty="0">
                <a:latin typeface="Tw Cen MT" panose="020B0602020104020603" pitchFamily="34" charset="0"/>
              </a:rPr>
              <a:t> Visual Studio Code</a:t>
            </a:r>
            <a:r>
              <a:rPr lang="en-GB" sz="2400" dirty="0">
                <a:latin typeface="Tw Cen MT" panose="020B0602020104020603" pitchFamily="34" charset="0"/>
              </a:rPr>
              <a:t> (VS Code) as IDE.</a:t>
            </a:r>
          </a:p>
          <a:p>
            <a:pPr marL="457200" indent="-457200">
              <a:buFont typeface="Wingdings" panose="05000000000000000000" pitchFamily="2" charset="2"/>
              <a:buChar char="Ø"/>
            </a:pPr>
            <a:r>
              <a:rPr lang="en-GB" sz="2400" b="1" dirty="0">
                <a:latin typeface="Tw Cen MT" panose="020B0602020104020603" pitchFamily="34" charset="0"/>
              </a:rPr>
              <a:t> </a:t>
            </a:r>
            <a:r>
              <a:rPr lang="en-GB" sz="2400" dirty="0">
                <a:latin typeface="Tw Cen MT" panose="020B0602020104020603" pitchFamily="34" charset="0"/>
              </a:rPr>
              <a:t>File Handling.</a:t>
            </a:r>
          </a:p>
          <a:p>
            <a:pPr marL="457200" indent="-457200">
              <a:buFont typeface="Wingdings" panose="05000000000000000000" pitchFamily="2" charset="2"/>
              <a:buChar char="Ø"/>
            </a:pPr>
            <a:r>
              <a:rPr lang="en-GB" sz="2400" dirty="0">
                <a:latin typeface="Tw Cen MT" panose="020B0602020104020603" pitchFamily="34" charset="0"/>
              </a:rPr>
              <a:t>Operating System </a:t>
            </a:r>
            <a:r>
              <a:rPr lang="en-GB" sz="2400" b="1" dirty="0">
                <a:latin typeface="Tw Cen MT" panose="020B0602020104020603" pitchFamily="34" charset="0"/>
              </a:rPr>
              <a:t>macOS BIG SUR version 11.6.4</a:t>
            </a:r>
            <a:endParaRPr lang="en-IN" sz="2800" b="1" dirty="0">
              <a:latin typeface="Tw Cen MT" panose="020B0602020104020603" pitchFamily="34" charset="0"/>
            </a:endParaRPr>
          </a:p>
        </p:txBody>
      </p:sp>
      <p:sp>
        <p:nvSpPr>
          <p:cNvPr id="5" name="TextBox 4">
            <a:extLst>
              <a:ext uri="{FF2B5EF4-FFF2-40B4-BE49-F238E27FC236}">
                <a16:creationId xmlns:a16="http://schemas.microsoft.com/office/drawing/2014/main" id="{4B4C86CA-CA37-45E5-B9BD-0DA363A215AA}"/>
              </a:ext>
            </a:extLst>
          </p:cNvPr>
          <p:cNvSpPr txBox="1"/>
          <p:nvPr/>
        </p:nvSpPr>
        <p:spPr>
          <a:xfrm>
            <a:off x="261257" y="2761861"/>
            <a:ext cx="11551298" cy="3539430"/>
          </a:xfrm>
          <a:prstGeom prst="rect">
            <a:avLst/>
          </a:prstGeom>
          <a:noFill/>
        </p:spPr>
        <p:txBody>
          <a:bodyPr wrap="square" rtlCol="0">
            <a:spAutoFit/>
          </a:bodyPr>
          <a:lstStyle/>
          <a:p>
            <a:r>
              <a:rPr lang="en-GB" sz="2800" b="1" dirty="0">
                <a:latin typeface="Tw Cen MT" panose="020B0602020104020603" pitchFamily="34" charset="0"/>
              </a:rPr>
              <a:t>AIM :- </a:t>
            </a:r>
            <a:r>
              <a:rPr lang="en-GB" sz="2400" dirty="0">
                <a:latin typeface="Tw Cen MT" panose="020B0602020104020603" pitchFamily="34" charset="0"/>
              </a:rPr>
              <a:t>To make software fast in processing with good UI  so that it could be used for long duration without errors.</a:t>
            </a:r>
          </a:p>
          <a:p>
            <a:endParaRPr lang="en-GB" sz="2400" b="1" dirty="0">
              <a:latin typeface="Tw Cen MT" panose="020B0602020104020603" pitchFamily="34" charset="0"/>
            </a:endParaRPr>
          </a:p>
          <a:p>
            <a:r>
              <a:rPr lang="en-IN" sz="2800" b="1" dirty="0">
                <a:latin typeface="Tw Cen MT" panose="020B0602020104020603" pitchFamily="34" charset="0"/>
              </a:rPr>
              <a:t>Objectives :-</a:t>
            </a:r>
          </a:p>
          <a:p>
            <a:pPr marL="342900" indent="-342900">
              <a:buFont typeface="Wingdings" panose="05000000000000000000" pitchFamily="2" charset="2"/>
              <a:buChar char="Ø"/>
            </a:pPr>
            <a:r>
              <a:rPr lang="en-IN" sz="2400" dirty="0">
                <a:latin typeface="Tw Cen MT" panose="020B0602020104020603" pitchFamily="34" charset="0"/>
              </a:rPr>
              <a:t> To reduce large paper work.</a:t>
            </a:r>
          </a:p>
          <a:p>
            <a:pPr marL="342900" indent="-342900">
              <a:buFont typeface="Wingdings" panose="05000000000000000000" pitchFamily="2" charset="2"/>
              <a:buChar char="Ø"/>
            </a:pPr>
            <a:r>
              <a:rPr lang="en-IN" sz="2400" dirty="0">
                <a:latin typeface="Tw Cen MT" panose="020B0602020104020603" pitchFamily="34" charset="0"/>
              </a:rPr>
              <a:t>To increase efficiency and accuracy of system.</a:t>
            </a:r>
          </a:p>
          <a:p>
            <a:pPr marL="342900" indent="-342900">
              <a:buFont typeface="Wingdings" panose="05000000000000000000" pitchFamily="2" charset="2"/>
              <a:buChar char="Ø"/>
            </a:pPr>
            <a:r>
              <a:rPr lang="en-IN" sz="2400" dirty="0">
                <a:latin typeface="Tw Cen MT" panose="020B0602020104020603" pitchFamily="34" charset="0"/>
              </a:rPr>
              <a:t>To reduce time for organization.</a:t>
            </a:r>
          </a:p>
          <a:p>
            <a:pPr marL="342900" indent="-342900">
              <a:buFont typeface="Wingdings" panose="05000000000000000000" pitchFamily="2" charset="2"/>
              <a:buChar char="Ø"/>
            </a:pPr>
            <a:r>
              <a:rPr lang="en-IN" sz="2400" dirty="0">
                <a:latin typeface="Tw Cen MT" panose="020B0602020104020603" pitchFamily="34" charset="0"/>
              </a:rPr>
              <a:t>To search for data faster.</a:t>
            </a:r>
          </a:p>
          <a:p>
            <a:endParaRPr lang="en-GB" sz="2400" dirty="0">
              <a:latin typeface="Tw Cen MT" panose="020B0602020104020603" pitchFamily="34" charset="0"/>
            </a:endParaRPr>
          </a:p>
        </p:txBody>
      </p:sp>
    </p:spTree>
    <p:extLst>
      <p:ext uri="{BB962C8B-B14F-4D97-AF65-F5344CB8AC3E}">
        <p14:creationId xmlns:p14="http://schemas.microsoft.com/office/powerpoint/2010/main" val="20047210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E67B988-F205-41D7-917F-7139F2B1A913}"/>
              </a:ext>
            </a:extLst>
          </p:cNvPr>
          <p:cNvSpPr txBox="1"/>
          <p:nvPr/>
        </p:nvSpPr>
        <p:spPr>
          <a:xfrm>
            <a:off x="1845128" y="202554"/>
            <a:ext cx="9155663" cy="769441"/>
          </a:xfrm>
          <a:prstGeom prst="rect">
            <a:avLst/>
          </a:prstGeom>
          <a:noFill/>
        </p:spPr>
        <p:txBody>
          <a:bodyPr wrap="square">
            <a:spAutoFit/>
          </a:bodyPr>
          <a:lstStyle/>
          <a:p>
            <a:r>
              <a:rPr lang="en-GB" sz="4400" b="1" dirty="0">
                <a:latin typeface="Tw Cen MT" panose="020B0602020104020603" pitchFamily="34" charset="0"/>
              </a:rPr>
              <a:t>Introduction To Problem Statement :-</a:t>
            </a:r>
            <a:endParaRPr lang="en-IN" sz="4400" b="1" dirty="0">
              <a:latin typeface="Tw Cen MT" panose="020B0602020104020603" pitchFamily="34" charset="0"/>
            </a:endParaRPr>
          </a:p>
        </p:txBody>
      </p:sp>
      <p:sp>
        <p:nvSpPr>
          <p:cNvPr id="6" name="TextBox 5">
            <a:extLst>
              <a:ext uri="{FF2B5EF4-FFF2-40B4-BE49-F238E27FC236}">
                <a16:creationId xmlns:a16="http://schemas.microsoft.com/office/drawing/2014/main" id="{9ED656E6-3173-4F26-A8AB-82974E3E839F}"/>
              </a:ext>
            </a:extLst>
          </p:cNvPr>
          <p:cNvSpPr txBox="1"/>
          <p:nvPr/>
        </p:nvSpPr>
        <p:spPr>
          <a:xfrm>
            <a:off x="438539" y="1287244"/>
            <a:ext cx="10935478" cy="4832092"/>
          </a:xfrm>
          <a:prstGeom prst="rect">
            <a:avLst/>
          </a:prstGeom>
          <a:noFill/>
        </p:spPr>
        <p:txBody>
          <a:bodyPr wrap="square" rtlCol="0">
            <a:spAutoFit/>
          </a:bodyPr>
          <a:lstStyle/>
          <a:p>
            <a:r>
              <a:rPr lang="en-IN" sz="2800" dirty="0"/>
              <a:t>Supermarket is the self-service shop where the customers come to purchase their daily using products and pay for that.</a:t>
            </a:r>
          </a:p>
          <a:p>
            <a:br>
              <a:rPr lang="en-IN" sz="2800" dirty="0"/>
            </a:br>
            <a:r>
              <a:rPr lang="en-IN" sz="2800" dirty="0"/>
              <a:t>It is very difficult for the Supermarket team to manage the record of each and every item in the store and keep track of all the sales records and there is also a need to calculate how many products are sold and to generate the bill for the customer. </a:t>
            </a:r>
          </a:p>
          <a:p>
            <a:endParaRPr lang="en-IN" sz="2800" dirty="0"/>
          </a:p>
          <a:p>
            <a:r>
              <a:rPr lang="en-IN" sz="2800" dirty="0"/>
              <a:t>So all these tasks are not simple and easier so what I did is keeping these points in my mind I build this project using C++ objects and classes concepts. </a:t>
            </a:r>
          </a:p>
        </p:txBody>
      </p:sp>
    </p:spTree>
    <p:extLst>
      <p:ext uri="{BB962C8B-B14F-4D97-AF65-F5344CB8AC3E}">
        <p14:creationId xmlns:p14="http://schemas.microsoft.com/office/powerpoint/2010/main" val="24125124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AF0C92F-01F8-4999-A458-C3AC37B58DB6}"/>
              </a:ext>
            </a:extLst>
          </p:cNvPr>
          <p:cNvSpPr txBox="1"/>
          <p:nvPr/>
        </p:nvSpPr>
        <p:spPr>
          <a:xfrm>
            <a:off x="1845128" y="202554"/>
            <a:ext cx="9155663" cy="769441"/>
          </a:xfrm>
          <a:prstGeom prst="rect">
            <a:avLst/>
          </a:prstGeom>
          <a:noFill/>
        </p:spPr>
        <p:txBody>
          <a:bodyPr wrap="square">
            <a:spAutoFit/>
          </a:bodyPr>
          <a:lstStyle/>
          <a:p>
            <a:r>
              <a:rPr lang="en-GB" sz="4400" b="1" dirty="0">
                <a:latin typeface="Tw Cen MT" panose="020B0602020104020603" pitchFamily="34" charset="0"/>
              </a:rPr>
              <a:t>            Basic Overview :-</a:t>
            </a:r>
            <a:endParaRPr lang="en-IN" sz="4400" b="1" dirty="0">
              <a:latin typeface="Tw Cen MT" panose="020B0602020104020603" pitchFamily="34" charset="0"/>
            </a:endParaRPr>
          </a:p>
        </p:txBody>
      </p:sp>
      <p:sp>
        <p:nvSpPr>
          <p:cNvPr id="5" name="TextBox 4">
            <a:extLst>
              <a:ext uri="{FF2B5EF4-FFF2-40B4-BE49-F238E27FC236}">
                <a16:creationId xmlns:a16="http://schemas.microsoft.com/office/drawing/2014/main" id="{52B169F5-E024-4C2C-ACCE-17672BECA4BA}"/>
              </a:ext>
            </a:extLst>
          </p:cNvPr>
          <p:cNvSpPr txBox="1"/>
          <p:nvPr/>
        </p:nvSpPr>
        <p:spPr>
          <a:xfrm>
            <a:off x="382555" y="1315616"/>
            <a:ext cx="11290041" cy="4524315"/>
          </a:xfrm>
          <a:prstGeom prst="rect">
            <a:avLst/>
          </a:prstGeom>
          <a:noFill/>
        </p:spPr>
        <p:txBody>
          <a:bodyPr wrap="square" rtlCol="0">
            <a:spAutoFit/>
          </a:bodyPr>
          <a:lstStyle/>
          <a:p>
            <a:r>
              <a:rPr lang="en-IN" sz="2400" dirty="0"/>
              <a:t>The project is on </a:t>
            </a:r>
            <a:r>
              <a:rPr lang="en-IN" sz="2400" b="1" dirty="0"/>
              <a:t>Supermarket Billing Calculation System</a:t>
            </a:r>
            <a:r>
              <a:rPr lang="en-IN" sz="2400" dirty="0"/>
              <a:t>. </a:t>
            </a:r>
          </a:p>
          <a:p>
            <a:endParaRPr lang="en-IN" sz="2400" dirty="0"/>
          </a:p>
          <a:p>
            <a:r>
              <a:rPr lang="en-IN" sz="2400" dirty="0"/>
              <a:t>In my project I have 2 users. First one is the Manager who has the rights to change the login details of himself and the cashier or to add the new manager or new cashier. The manager also has the rights to change the stock and price of the items of the supermarket and add new item to the supermarket in short we can say that the manager has the rights to update the stock of items in supermarket. </a:t>
            </a:r>
          </a:p>
          <a:p>
            <a:endParaRPr lang="en-IN" sz="2400" dirty="0"/>
          </a:p>
          <a:p>
            <a:r>
              <a:rPr lang="en-IN" sz="2400" dirty="0"/>
              <a:t>Second one is the cashier who only has the rights to generate the bill by accepting the items and the quantity of the item purchased by the customer and generate the bill according to the item list made by the manager and then finally print the bill and generate the text file of the bill and at last collect the cash. </a:t>
            </a:r>
          </a:p>
        </p:txBody>
      </p:sp>
    </p:spTree>
    <p:extLst>
      <p:ext uri="{BB962C8B-B14F-4D97-AF65-F5344CB8AC3E}">
        <p14:creationId xmlns:p14="http://schemas.microsoft.com/office/powerpoint/2010/main" val="42647836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ext&#10;&#10;Description automatically generated">
            <a:extLst>
              <a:ext uri="{FF2B5EF4-FFF2-40B4-BE49-F238E27FC236}">
                <a16:creationId xmlns:a16="http://schemas.microsoft.com/office/drawing/2014/main" id="{17FCE20D-048D-7647-8B36-60347FA1FD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23" y="629108"/>
            <a:ext cx="5660217" cy="3211200"/>
          </a:xfrm>
          <a:prstGeom prst="rect">
            <a:avLst/>
          </a:prstGeom>
        </p:spPr>
      </p:pic>
      <p:sp>
        <p:nvSpPr>
          <p:cNvPr id="5" name="TextBox 4">
            <a:extLst>
              <a:ext uri="{FF2B5EF4-FFF2-40B4-BE49-F238E27FC236}">
                <a16:creationId xmlns:a16="http://schemas.microsoft.com/office/drawing/2014/main" id="{865D4E59-C582-6340-8ED2-E69AF6019382}"/>
              </a:ext>
            </a:extLst>
          </p:cNvPr>
          <p:cNvSpPr txBox="1"/>
          <p:nvPr/>
        </p:nvSpPr>
        <p:spPr>
          <a:xfrm>
            <a:off x="2818765" y="65038"/>
            <a:ext cx="5827776" cy="646331"/>
          </a:xfrm>
          <a:prstGeom prst="rect">
            <a:avLst/>
          </a:prstGeom>
          <a:noFill/>
        </p:spPr>
        <p:txBody>
          <a:bodyPr wrap="square" rtlCol="0">
            <a:spAutoFit/>
          </a:bodyPr>
          <a:lstStyle/>
          <a:p>
            <a:pPr algn="ctr"/>
            <a:r>
              <a:rPr lang="en-US" sz="3600" dirty="0"/>
              <a:t>LOGIN INTERFACE</a:t>
            </a:r>
          </a:p>
        </p:txBody>
      </p:sp>
      <p:sp>
        <p:nvSpPr>
          <p:cNvPr id="6" name="TextBox 5">
            <a:extLst>
              <a:ext uri="{FF2B5EF4-FFF2-40B4-BE49-F238E27FC236}">
                <a16:creationId xmlns:a16="http://schemas.microsoft.com/office/drawing/2014/main" id="{E3C71401-339D-6E41-830A-BF8D0A789C22}"/>
              </a:ext>
            </a:extLst>
          </p:cNvPr>
          <p:cNvSpPr txBox="1"/>
          <p:nvPr/>
        </p:nvSpPr>
        <p:spPr>
          <a:xfrm>
            <a:off x="5919599" y="966351"/>
            <a:ext cx="6202378" cy="646331"/>
          </a:xfrm>
          <a:prstGeom prst="rect">
            <a:avLst/>
          </a:prstGeom>
          <a:noFill/>
        </p:spPr>
        <p:txBody>
          <a:bodyPr wrap="square" rtlCol="0">
            <a:spAutoFit/>
          </a:bodyPr>
          <a:lstStyle/>
          <a:p>
            <a:pPr marL="285750" indent="-285750">
              <a:buFont typeface="Wingdings" pitchFamily="2" charset="2"/>
              <a:buChar char="Ø"/>
            </a:pPr>
            <a:r>
              <a:rPr lang="en-US" dirty="0"/>
              <a:t>When you press 1 what happens ?</a:t>
            </a:r>
          </a:p>
          <a:p>
            <a:r>
              <a:rPr lang="en-US" dirty="0"/>
              <a:t>You have to either enter manager’s or cashier’s id and password</a:t>
            </a:r>
          </a:p>
        </p:txBody>
      </p:sp>
      <p:pic>
        <p:nvPicPr>
          <p:cNvPr id="8" name="Picture 7">
            <a:extLst>
              <a:ext uri="{FF2B5EF4-FFF2-40B4-BE49-F238E27FC236}">
                <a16:creationId xmlns:a16="http://schemas.microsoft.com/office/drawing/2014/main" id="{DC9A7C48-53EF-7743-A7E3-7454193D88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2402" y="1766945"/>
            <a:ext cx="5822778" cy="1281600"/>
          </a:xfrm>
          <a:prstGeom prst="rect">
            <a:avLst/>
          </a:prstGeom>
        </p:spPr>
      </p:pic>
      <p:sp>
        <p:nvSpPr>
          <p:cNvPr id="9" name="TextBox 8">
            <a:extLst>
              <a:ext uri="{FF2B5EF4-FFF2-40B4-BE49-F238E27FC236}">
                <a16:creationId xmlns:a16="http://schemas.microsoft.com/office/drawing/2014/main" id="{7DF0371C-7161-D84C-9304-30EC14BF28C0}"/>
              </a:ext>
            </a:extLst>
          </p:cNvPr>
          <p:cNvSpPr txBox="1"/>
          <p:nvPr/>
        </p:nvSpPr>
        <p:spPr>
          <a:xfrm>
            <a:off x="180236" y="4025937"/>
            <a:ext cx="5035296" cy="369332"/>
          </a:xfrm>
          <a:prstGeom prst="rect">
            <a:avLst/>
          </a:prstGeom>
          <a:noFill/>
        </p:spPr>
        <p:txBody>
          <a:bodyPr wrap="square" rtlCol="0">
            <a:spAutoFit/>
          </a:bodyPr>
          <a:lstStyle/>
          <a:p>
            <a:r>
              <a:rPr lang="en-US" dirty="0"/>
              <a:t>If login credentials are correct</a:t>
            </a:r>
          </a:p>
        </p:txBody>
      </p:sp>
      <p:pic>
        <p:nvPicPr>
          <p:cNvPr id="14" name="Picture 13" descr="Text&#10;&#10;Description automatically generated">
            <a:extLst>
              <a:ext uri="{FF2B5EF4-FFF2-40B4-BE49-F238E27FC236}">
                <a16:creationId xmlns:a16="http://schemas.microsoft.com/office/drawing/2014/main" id="{B3F42F41-9C96-9F40-9ABD-4F65065C3F6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6073" y="4938826"/>
            <a:ext cx="5584167" cy="1282700"/>
          </a:xfrm>
          <a:prstGeom prst="rect">
            <a:avLst/>
          </a:prstGeom>
        </p:spPr>
      </p:pic>
      <p:sp>
        <p:nvSpPr>
          <p:cNvPr id="15" name="TextBox 14">
            <a:extLst>
              <a:ext uri="{FF2B5EF4-FFF2-40B4-BE49-F238E27FC236}">
                <a16:creationId xmlns:a16="http://schemas.microsoft.com/office/drawing/2014/main" id="{E00568C5-76CF-AD44-A6EF-44320B3A7224}"/>
              </a:ext>
            </a:extLst>
          </p:cNvPr>
          <p:cNvSpPr txBox="1"/>
          <p:nvPr/>
        </p:nvSpPr>
        <p:spPr>
          <a:xfrm>
            <a:off x="7915021" y="4025937"/>
            <a:ext cx="3767328" cy="369332"/>
          </a:xfrm>
          <a:prstGeom prst="rect">
            <a:avLst/>
          </a:prstGeom>
          <a:noFill/>
        </p:spPr>
        <p:txBody>
          <a:bodyPr wrap="square" rtlCol="0">
            <a:spAutoFit/>
          </a:bodyPr>
          <a:lstStyle/>
          <a:p>
            <a:r>
              <a:rPr lang="en-US" dirty="0"/>
              <a:t>If login credentials are not correct</a:t>
            </a:r>
          </a:p>
        </p:txBody>
      </p:sp>
      <p:pic>
        <p:nvPicPr>
          <p:cNvPr id="17" name="Picture 16" descr="Text&#10;&#10;Description automatically generated">
            <a:extLst>
              <a:ext uri="{FF2B5EF4-FFF2-40B4-BE49-F238E27FC236}">
                <a16:creationId xmlns:a16="http://schemas.microsoft.com/office/drawing/2014/main" id="{A7A989B5-2722-0A4F-AA17-06AB988A1F2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72401" y="4942345"/>
            <a:ext cx="5773525" cy="1279181"/>
          </a:xfrm>
          <a:prstGeom prst="rect">
            <a:avLst/>
          </a:prstGeom>
        </p:spPr>
      </p:pic>
    </p:spTree>
    <p:extLst>
      <p:ext uri="{BB962C8B-B14F-4D97-AF65-F5344CB8AC3E}">
        <p14:creationId xmlns:p14="http://schemas.microsoft.com/office/powerpoint/2010/main" val="42823896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ext&#10;&#10;Description automatically generated">
            <a:extLst>
              <a:ext uri="{FF2B5EF4-FFF2-40B4-BE49-F238E27FC236}">
                <a16:creationId xmlns:a16="http://schemas.microsoft.com/office/drawing/2014/main" id="{E53D32C4-827E-1942-B3EC-A362D6677C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23" y="629108"/>
            <a:ext cx="5660217" cy="3211200"/>
          </a:xfrm>
          <a:prstGeom prst="rect">
            <a:avLst/>
          </a:prstGeom>
        </p:spPr>
      </p:pic>
      <p:sp>
        <p:nvSpPr>
          <p:cNvPr id="5" name="Rectangle 4">
            <a:extLst>
              <a:ext uri="{FF2B5EF4-FFF2-40B4-BE49-F238E27FC236}">
                <a16:creationId xmlns:a16="http://schemas.microsoft.com/office/drawing/2014/main" id="{54D94E2F-D62D-3649-B3B5-21985938BCA3}"/>
              </a:ext>
            </a:extLst>
          </p:cNvPr>
          <p:cNvSpPr/>
          <p:nvPr/>
        </p:nvSpPr>
        <p:spPr>
          <a:xfrm>
            <a:off x="6096000" y="220118"/>
            <a:ext cx="6096000" cy="646331"/>
          </a:xfrm>
          <a:prstGeom prst="rect">
            <a:avLst/>
          </a:prstGeom>
        </p:spPr>
        <p:txBody>
          <a:bodyPr>
            <a:spAutoFit/>
          </a:bodyPr>
          <a:lstStyle/>
          <a:p>
            <a:pPr marL="285750" indent="-285750">
              <a:buFont typeface="Wingdings" pitchFamily="2" charset="2"/>
              <a:buChar char="Ø"/>
            </a:pPr>
            <a:r>
              <a:rPr lang="en-US" dirty="0"/>
              <a:t>When you press 2 what happens ?</a:t>
            </a:r>
          </a:p>
          <a:p>
            <a:r>
              <a:rPr lang="en-US" dirty="0"/>
              <a:t>You have to enter manager’s or id and password</a:t>
            </a:r>
          </a:p>
        </p:txBody>
      </p:sp>
      <p:pic>
        <p:nvPicPr>
          <p:cNvPr id="7" name="Picture 6" descr="Graphical user interface, text&#10;&#10;Description automatically generated">
            <a:extLst>
              <a:ext uri="{FF2B5EF4-FFF2-40B4-BE49-F238E27FC236}">
                <a16:creationId xmlns:a16="http://schemas.microsoft.com/office/drawing/2014/main" id="{075C27FC-CC8A-D347-96CD-BB2B2760DC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13891" y="982294"/>
            <a:ext cx="5660217" cy="981687"/>
          </a:xfrm>
          <a:prstGeom prst="rect">
            <a:avLst/>
          </a:prstGeom>
        </p:spPr>
      </p:pic>
      <p:sp>
        <p:nvSpPr>
          <p:cNvPr id="8" name="TextBox 7">
            <a:extLst>
              <a:ext uri="{FF2B5EF4-FFF2-40B4-BE49-F238E27FC236}">
                <a16:creationId xmlns:a16="http://schemas.microsoft.com/office/drawing/2014/main" id="{16722441-95A0-A84E-B777-871A38BF7BDA}"/>
              </a:ext>
            </a:extLst>
          </p:cNvPr>
          <p:cNvSpPr txBox="1"/>
          <p:nvPr/>
        </p:nvSpPr>
        <p:spPr>
          <a:xfrm>
            <a:off x="6313891" y="2116584"/>
            <a:ext cx="3988349" cy="369332"/>
          </a:xfrm>
          <a:prstGeom prst="rect">
            <a:avLst/>
          </a:prstGeom>
          <a:noFill/>
        </p:spPr>
        <p:txBody>
          <a:bodyPr wrap="square" rtlCol="0">
            <a:spAutoFit/>
          </a:bodyPr>
          <a:lstStyle/>
          <a:p>
            <a:r>
              <a:rPr lang="en-US" dirty="0"/>
              <a:t>When the manager’s id pass are correct</a:t>
            </a:r>
          </a:p>
        </p:txBody>
      </p:sp>
      <p:pic>
        <p:nvPicPr>
          <p:cNvPr id="10" name="Picture 9" descr="Text&#10;&#10;Description automatically generated">
            <a:extLst>
              <a:ext uri="{FF2B5EF4-FFF2-40B4-BE49-F238E27FC236}">
                <a16:creationId xmlns:a16="http://schemas.microsoft.com/office/drawing/2014/main" id="{A9F7B1EF-627A-E948-869F-504DC45E0E9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13891" y="2638519"/>
            <a:ext cx="5660216" cy="1787332"/>
          </a:xfrm>
          <a:prstGeom prst="rect">
            <a:avLst/>
          </a:prstGeom>
        </p:spPr>
      </p:pic>
      <p:sp>
        <p:nvSpPr>
          <p:cNvPr id="11" name="Rectangle 10">
            <a:extLst>
              <a:ext uri="{FF2B5EF4-FFF2-40B4-BE49-F238E27FC236}">
                <a16:creationId xmlns:a16="http://schemas.microsoft.com/office/drawing/2014/main" id="{0B5B1F59-5F81-6141-AC16-939C5D87E0CF}"/>
              </a:ext>
            </a:extLst>
          </p:cNvPr>
          <p:cNvSpPr/>
          <p:nvPr/>
        </p:nvSpPr>
        <p:spPr>
          <a:xfrm>
            <a:off x="6313891" y="4578454"/>
            <a:ext cx="6096000" cy="646331"/>
          </a:xfrm>
          <a:prstGeom prst="rect">
            <a:avLst/>
          </a:prstGeom>
        </p:spPr>
        <p:txBody>
          <a:bodyPr>
            <a:spAutoFit/>
          </a:bodyPr>
          <a:lstStyle/>
          <a:p>
            <a:pPr marL="285750" indent="-285750">
              <a:buFont typeface="Wingdings" pitchFamily="2" charset="2"/>
              <a:buChar char="Ø"/>
            </a:pPr>
            <a:r>
              <a:rPr lang="en-US" dirty="0"/>
              <a:t>When you press 1 what happens ?</a:t>
            </a:r>
          </a:p>
          <a:p>
            <a:r>
              <a:rPr lang="en-US" dirty="0"/>
              <a:t>You have to enter new manager’s or id and password</a:t>
            </a:r>
          </a:p>
        </p:txBody>
      </p:sp>
      <p:pic>
        <p:nvPicPr>
          <p:cNvPr id="13" name="Picture 12" descr="Text&#10;&#10;Description automatically generated">
            <a:extLst>
              <a:ext uri="{FF2B5EF4-FFF2-40B4-BE49-F238E27FC236}">
                <a16:creationId xmlns:a16="http://schemas.microsoft.com/office/drawing/2014/main" id="{B19193C5-CF68-8B4A-866E-F2DA0E47F1C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13891" y="5377388"/>
            <a:ext cx="5660217" cy="1371087"/>
          </a:xfrm>
          <a:prstGeom prst="rect">
            <a:avLst/>
          </a:prstGeom>
        </p:spPr>
      </p:pic>
    </p:spTree>
    <p:extLst>
      <p:ext uri="{BB962C8B-B14F-4D97-AF65-F5344CB8AC3E}">
        <p14:creationId xmlns:p14="http://schemas.microsoft.com/office/powerpoint/2010/main" val="25958478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5B8216B-E02C-F845-A77D-921E483FD4E4}"/>
              </a:ext>
            </a:extLst>
          </p:cNvPr>
          <p:cNvSpPr txBox="1"/>
          <p:nvPr/>
        </p:nvSpPr>
        <p:spPr>
          <a:xfrm>
            <a:off x="2304288" y="548640"/>
            <a:ext cx="6925056" cy="769441"/>
          </a:xfrm>
          <a:prstGeom prst="rect">
            <a:avLst/>
          </a:prstGeom>
          <a:noFill/>
        </p:spPr>
        <p:txBody>
          <a:bodyPr wrap="square" rtlCol="0">
            <a:spAutoFit/>
          </a:bodyPr>
          <a:lstStyle/>
          <a:p>
            <a:pPr algn="ctr"/>
            <a:r>
              <a:rPr lang="en-US" sz="4400" b="1" dirty="0"/>
              <a:t>Manager’s interface</a:t>
            </a:r>
          </a:p>
        </p:txBody>
      </p:sp>
      <p:pic>
        <p:nvPicPr>
          <p:cNvPr id="6" name="Picture 5" descr="Text&#10;&#10;Description automatically generated">
            <a:extLst>
              <a:ext uri="{FF2B5EF4-FFF2-40B4-BE49-F238E27FC236}">
                <a16:creationId xmlns:a16="http://schemas.microsoft.com/office/drawing/2014/main" id="{5685CB16-A7D2-9643-BFFE-22749179F9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3024" y="1504442"/>
            <a:ext cx="10802112" cy="3713734"/>
          </a:xfrm>
          <a:prstGeom prst="rect">
            <a:avLst/>
          </a:prstGeom>
        </p:spPr>
      </p:pic>
    </p:spTree>
    <p:extLst>
      <p:ext uri="{BB962C8B-B14F-4D97-AF65-F5344CB8AC3E}">
        <p14:creationId xmlns:p14="http://schemas.microsoft.com/office/powerpoint/2010/main" val="3115693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5B8216B-E02C-F845-A77D-921E483FD4E4}"/>
              </a:ext>
            </a:extLst>
          </p:cNvPr>
          <p:cNvSpPr txBox="1"/>
          <p:nvPr/>
        </p:nvSpPr>
        <p:spPr>
          <a:xfrm>
            <a:off x="2304288" y="548640"/>
            <a:ext cx="6925056" cy="769441"/>
          </a:xfrm>
          <a:prstGeom prst="rect">
            <a:avLst/>
          </a:prstGeom>
          <a:noFill/>
        </p:spPr>
        <p:txBody>
          <a:bodyPr wrap="square" rtlCol="0">
            <a:spAutoFit/>
          </a:bodyPr>
          <a:lstStyle/>
          <a:p>
            <a:pPr algn="ctr"/>
            <a:r>
              <a:rPr lang="en-US" sz="4400" b="1" dirty="0"/>
              <a:t>Cashier’s interface</a:t>
            </a:r>
          </a:p>
        </p:txBody>
      </p:sp>
      <p:pic>
        <p:nvPicPr>
          <p:cNvPr id="3" name="Picture 2" descr="Text&#10;&#10;Description automatically generated">
            <a:extLst>
              <a:ext uri="{FF2B5EF4-FFF2-40B4-BE49-F238E27FC236}">
                <a16:creationId xmlns:a16="http://schemas.microsoft.com/office/drawing/2014/main" id="{07107107-FD65-B94C-A24B-C248B461DE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4252" y="1572133"/>
            <a:ext cx="10902260" cy="3713734"/>
          </a:xfrm>
          <a:prstGeom prst="rect">
            <a:avLst/>
          </a:prstGeom>
        </p:spPr>
      </p:pic>
      <p:sp>
        <p:nvSpPr>
          <p:cNvPr id="5" name="TextBox 4">
            <a:extLst>
              <a:ext uri="{FF2B5EF4-FFF2-40B4-BE49-F238E27FC236}">
                <a16:creationId xmlns:a16="http://schemas.microsoft.com/office/drawing/2014/main" id="{4B22C587-A5E8-514B-8150-445A4BB39C04}"/>
              </a:ext>
            </a:extLst>
          </p:cNvPr>
          <p:cNvSpPr txBox="1"/>
          <p:nvPr/>
        </p:nvSpPr>
        <p:spPr>
          <a:xfrm>
            <a:off x="1658112" y="5596128"/>
            <a:ext cx="8790432" cy="369332"/>
          </a:xfrm>
          <a:prstGeom prst="rect">
            <a:avLst/>
          </a:prstGeom>
          <a:noFill/>
        </p:spPr>
        <p:txBody>
          <a:bodyPr wrap="square" rtlCol="0">
            <a:spAutoFit/>
          </a:bodyPr>
          <a:lstStyle/>
          <a:p>
            <a:r>
              <a:rPr lang="en-US" dirty="0"/>
              <a:t>When you press 1 to generate the bill what happens?</a:t>
            </a:r>
          </a:p>
        </p:txBody>
      </p:sp>
    </p:spTree>
    <p:extLst>
      <p:ext uri="{BB962C8B-B14F-4D97-AF65-F5344CB8AC3E}">
        <p14:creationId xmlns:p14="http://schemas.microsoft.com/office/powerpoint/2010/main" val="28813188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1A66D17-F1AC-AD4F-A47C-7C6E48CA32A9}"/>
              </a:ext>
            </a:extLst>
          </p:cNvPr>
          <p:cNvSpPr txBox="1"/>
          <p:nvPr/>
        </p:nvSpPr>
        <p:spPr>
          <a:xfrm>
            <a:off x="1487424" y="207264"/>
            <a:ext cx="9107424" cy="646331"/>
          </a:xfrm>
          <a:prstGeom prst="rect">
            <a:avLst/>
          </a:prstGeom>
          <a:noFill/>
        </p:spPr>
        <p:txBody>
          <a:bodyPr wrap="square" rtlCol="0">
            <a:spAutoFit/>
          </a:bodyPr>
          <a:lstStyle/>
          <a:p>
            <a:r>
              <a:rPr lang="en-US" dirty="0"/>
              <a:t>You have to enter the names of the items purchased and then how many items were purchased</a:t>
            </a:r>
          </a:p>
          <a:p>
            <a:r>
              <a:rPr lang="en-US" dirty="0"/>
              <a:t>And when you are done entering all the items you should press 0</a:t>
            </a:r>
          </a:p>
        </p:txBody>
      </p:sp>
      <p:pic>
        <p:nvPicPr>
          <p:cNvPr id="6" name="Picture 5" descr="Text&#10;&#10;Description automatically generated">
            <a:extLst>
              <a:ext uri="{FF2B5EF4-FFF2-40B4-BE49-F238E27FC236}">
                <a16:creationId xmlns:a16="http://schemas.microsoft.com/office/drawing/2014/main" id="{6C59CFBA-78AA-894E-A548-F229B808C3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7680" y="1039368"/>
            <a:ext cx="10899648" cy="3925256"/>
          </a:xfrm>
          <a:prstGeom prst="rect">
            <a:avLst/>
          </a:prstGeom>
        </p:spPr>
      </p:pic>
      <p:pic>
        <p:nvPicPr>
          <p:cNvPr id="8" name="Picture 7" descr="Text&#10;&#10;Description automatically generated">
            <a:extLst>
              <a:ext uri="{FF2B5EF4-FFF2-40B4-BE49-F238E27FC236}">
                <a16:creationId xmlns:a16="http://schemas.microsoft.com/office/drawing/2014/main" id="{4986C524-E52D-EA45-837D-8EFE1CF53B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679" y="5410662"/>
            <a:ext cx="10899647" cy="1422400"/>
          </a:xfrm>
          <a:prstGeom prst="rect">
            <a:avLst/>
          </a:prstGeom>
        </p:spPr>
      </p:pic>
    </p:spTree>
    <p:extLst>
      <p:ext uri="{BB962C8B-B14F-4D97-AF65-F5344CB8AC3E}">
        <p14:creationId xmlns:p14="http://schemas.microsoft.com/office/powerpoint/2010/main" val="34523367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ext&#10;&#10;Description automatically generated">
            <a:extLst>
              <a:ext uri="{FF2B5EF4-FFF2-40B4-BE49-F238E27FC236}">
                <a16:creationId xmlns:a16="http://schemas.microsoft.com/office/drawing/2014/main" id="{8B88A2B2-B1B8-844B-A5E2-B97E395C30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293874" cy="6858000"/>
          </a:xfrm>
          <a:prstGeom prst="rect">
            <a:avLst/>
          </a:prstGeom>
        </p:spPr>
      </p:pic>
      <p:sp>
        <p:nvSpPr>
          <p:cNvPr id="6" name="TextBox 5">
            <a:extLst>
              <a:ext uri="{FF2B5EF4-FFF2-40B4-BE49-F238E27FC236}">
                <a16:creationId xmlns:a16="http://schemas.microsoft.com/office/drawing/2014/main" id="{3782FE4A-7878-134B-8E22-BD0B1A7794BB}"/>
              </a:ext>
            </a:extLst>
          </p:cNvPr>
          <p:cNvSpPr txBox="1"/>
          <p:nvPr/>
        </p:nvSpPr>
        <p:spPr>
          <a:xfrm>
            <a:off x="6705600" y="1499616"/>
            <a:ext cx="4767072" cy="2554545"/>
          </a:xfrm>
          <a:prstGeom prst="rect">
            <a:avLst/>
          </a:prstGeom>
          <a:noFill/>
        </p:spPr>
        <p:txBody>
          <a:bodyPr wrap="square" rtlCol="0">
            <a:spAutoFit/>
          </a:bodyPr>
          <a:lstStyle/>
          <a:p>
            <a:r>
              <a:rPr lang="en-US" sz="8000" dirty="0"/>
              <a:t>Bill get Generated</a:t>
            </a:r>
          </a:p>
        </p:txBody>
      </p:sp>
    </p:spTree>
    <p:extLst>
      <p:ext uri="{BB962C8B-B14F-4D97-AF65-F5344CB8AC3E}">
        <p14:creationId xmlns:p14="http://schemas.microsoft.com/office/powerpoint/2010/main" val="34327875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500</TotalTime>
  <Words>554</Words>
  <Application>Microsoft Macintosh PowerPoint</Application>
  <PresentationFormat>Widescreen</PresentationFormat>
  <Paragraphs>59</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Tw Cen MT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HARDIK  SINGH</dc:creator>
  <cp:lastModifiedBy>VIPUL  CHAUHAN</cp:lastModifiedBy>
  <cp:revision>11</cp:revision>
  <dcterms:created xsi:type="dcterms:W3CDTF">2022-02-25T12:28:59Z</dcterms:created>
  <dcterms:modified xsi:type="dcterms:W3CDTF">2022-03-11T11:22:37Z</dcterms:modified>
</cp:coreProperties>
</file>