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478" r:id="rId4"/>
  </p:sldMasterIdLst>
  <p:notesMasterIdLst>
    <p:notesMasterId r:id="rId19"/>
  </p:notesMasterIdLst>
  <p:sldIdLst>
    <p:sldId id="256" r:id="rId5"/>
    <p:sldId id="294" r:id="rId6"/>
    <p:sldId id="314" r:id="rId7"/>
    <p:sldId id="317" r:id="rId8"/>
    <p:sldId id="308" r:id="rId9"/>
    <p:sldId id="318" r:id="rId10"/>
    <p:sldId id="319" r:id="rId11"/>
    <p:sldId id="320" r:id="rId12"/>
    <p:sldId id="322" r:id="rId13"/>
    <p:sldId id="323" r:id="rId14"/>
    <p:sldId id="324" r:id="rId15"/>
    <p:sldId id="316" r:id="rId16"/>
    <p:sldId id="312"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57" autoAdjust="0"/>
  </p:normalViewPr>
  <p:slideViewPr>
    <p:cSldViewPr snapToGrid="0">
      <p:cViewPr varScale="1">
        <p:scale>
          <a:sx n="92" d="100"/>
          <a:sy n="92" d="100"/>
        </p:scale>
        <p:origin x="288" y="67"/>
      </p:cViewPr>
      <p:guideLst/>
    </p:cSldViewPr>
  </p:slideViewPr>
  <p:outlineViewPr>
    <p:cViewPr>
      <p:scale>
        <a:sx n="33" d="100"/>
        <a:sy n="33" d="100"/>
      </p:scale>
      <p:origin x="0" y="-4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9/22/2023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9/22/2023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9/22/2023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9/22/2023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5181600" y="540628"/>
            <a:ext cx="6248400" cy="248894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181600" y="3712467"/>
            <a:ext cx="6248400" cy="248222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F316E73E-FB98-2A42-974A-9CD83D46C100}" type="datetime1">
              <a:rPr lang="en-US" noProof="0" smtClean="0"/>
              <a:t>9/22/2023</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A115EF-7A83-9842-815E-554E5DEB63CD}" type="datetime1">
              <a:rPr lang="en-US" noProof="0" smtClean="0"/>
              <a:t>9/22/2023</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4BE097A0-4000-B744-87D8-18F42A934248}" type="datetime1">
              <a:rPr lang="en-US" noProof="0" smtClean="0"/>
              <a:t>9/22/2023</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noProof="0" smtClean="0"/>
              <a:t>9/22/2023</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823902382"/>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ext Placeholder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C3BDDDD7-72ED-FC4E-8075-0107060235C5}" type="datetime1">
              <a:rPr lang="en-US" noProof="0" smtClean="0"/>
              <a:t>9/22/2023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11" name="Title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noProof="0"/>
              <a:t>Click to edit Master title style</a:t>
            </a:r>
          </a:p>
        </p:txBody>
      </p:sp>
      <p:cxnSp>
        <p:nvCxnSpPr>
          <p:cNvPr id="12" name="Straight Connector 11" title="Horizontal Rule Line">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4" name="Date Placeholder 3"/>
          <p:cNvSpPr>
            <a:spLocks noGrp="1"/>
          </p:cNvSpPr>
          <p:nvPr>
            <p:ph type="dt" sz="half" idx="10"/>
          </p:nvPr>
        </p:nvSpPr>
        <p:spPr/>
        <p:txBody>
          <a:bodyPr/>
          <a:lstStyle/>
          <a:p>
            <a:fld id="{26B3D9D9-8B30-6A45-929D-0A0366E2E953}" type="datetime1">
              <a:rPr lang="en-US" noProof="0" smtClean="0"/>
              <a:t>9/22/2023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9/22/2023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9" name="Text Placeholder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9/22/2023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9/22/2023</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5" name="Picture Placeholder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3" name="Picture Placeholder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5" name="Picture Placeholder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9/22/2023</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a:t>Insert Portrait Photo</a:t>
            </a:r>
          </a:p>
        </p:txBody>
      </p:sp>
      <p:sp>
        <p:nvSpPr>
          <p:cNvPr id="19" name="Content Placeholder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2" name="Picture Placeholder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noProof="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29964A5-3468-3F49-AD7A-0CF5EB762F89}" type="datetime1">
              <a:rPr lang="en-US" noProof="0" smtClean="0"/>
              <a:t>9/22/2023</a:t>
            </a:fld>
            <a:endParaRPr lang="en-US" noProof="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noProof="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90851AE-F437-A04B-ADE2-D5E346F2089C}" type="datetime1">
              <a:rPr lang="en-US" noProof="0" smtClean="0"/>
              <a:t>9/22/2023</a:t>
            </a:fld>
            <a:endParaRPr lang="en-US" noProof="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noProof="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a:xfrm>
            <a:off x="205046" y="2552007"/>
            <a:ext cx="5203767" cy="1446415"/>
          </a:xfrm>
          <a:ln>
            <a:solidFill>
              <a:schemeClr val="accent1">
                <a:lumMod val="50000"/>
              </a:schemeClr>
            </a:solidFill>
          </a:ln>
        </p:spPr>
        <p:txBody>
          <a:bodyPr>
            <a:normAutofit fontScale="90000"/>
          </a:bodyPr>
          <a:lstStyle/>
          <a:p>
            <a:pPr algn="ctr"/>
            <a:r>
              <a:rPr lang="en-US" sz="7200" b="1" dirty="0"/>
              <a:t> PROJECT</a:t>
            </a:r>
          </a:p>
        </p:txBody>
      </p:sp>
      <p:sp>
        <p:nvSpPr>
          <p:cNvPr id="7" name="Subtitle 2">
            <a:extLst>
              <a:ext uri="{FF2B5EF4-FFF2-40B4-BE49-F238E27FC236}">
                <a16:creationId xmlns:a16="http://schemas.microsoft.com/office/drawing/2014/main" id="{994C28CE-7A41-4544-A9AD-12882002B13E}"/>
              </a:ext>
            </a:extLst>
          </p:cNvPr>
          <p:cNvSpPr txBox="1">
            <a:spLocks/>
          </p:cNvSpPr>
          <p:nvPr/>
        </p:nvSpPr>
        <p:spPr>
          <a:xfrm>
            <a:off x="7035339" y="2186247"/>
            <a:ext cx="3192086" cy="1011381"/>
          </a:xfrm>
          <a:prstGeom prst="rect">
            <a:avLst/>
          </a:prstGeom>
        </p:spPr>
        <p:txBody>
          <a:bodyPr vert="horz" lIns="91440" tIns="45720" rIns="91440" bIns="45720" rtlCol="0" anchor="b">
            <a:noAutofit/>
          </a:bodyPr>
          <a:lstStyle>
            <a:lvl1pPr marL="0" indent="0" algn="r" defTabSz="914400" rtl="0" eaLnBrk="1" latinLnBrk="0" hangingPunct="1">
              <a:lnSpc>
                <a:spcPct val="100000"/>
              </a:lnSpc>
              <a:spcBef>
                <a:spcPts val="0"/>
              </a:spcBef>
              <a:buFont typeface="Arial" panose="020B0604020202020204" pitchFamily="34" charset="0"/>
              <a:buNone/>
              <a:defRPr sz="2300" b="0" i="1" kern="1200" baseline="0">
                <a:solidFill>
                  <a:schemeClr val="tx2"/>
                </a:solidFill>
                <a:latin typeface="+mn-lt"/>
                <a:ea typeface="+mn-ea"/>
                <a:cs typeface="+mn-cs"/>
              </a:defRPr>
            </a:lvl1pPr>
            <a:lvl2pPr marL="457200" indent="0" algn="ctr" defTabSz="914400" rtl="0" eaLnBrk="1" latinLnBrk="0" hangingPunct="1">
              <a:lnSpc>
                <a:spcPct val="112000"/>
              </a:lnSpc>
              <a:spcBef>
                <a:spcPts val="900"/>
              </a:spcBef>
              <a:buFont typeface="Corbel" panose="020B0503020204020204" pitchFamily="34" charset="0"/>
              <a:buNone/>
              <a:defRPr sz="2000" kern="1200" baseline="0">
                <a:solidFill>
                  <a:schemeClr val="tx1">
                    <a:lumMod val="85000"/>
                    <a:lumOff val="15000"/>
                  </a:schemeClr>
                </a:solidFill>
                <a:latin typeface="+mn-lt"/>
                <a:ea typeface="+mn-ea"/>
                <a:cs typeface="+mn-cs"/>
              </a:defRPr>
            </a:lvl2pPr>
            <a:lvl3pPr marL="914400" indent="0" algn="ctr" defTabSz="914400" rtl="0" eaLnBrk="1" latinLnBrk="0" hangingPunct="1">
              <a:lnSpc>
                <a:spcPct val="112000"/>
              </a:lnSpc>
              <a:spcBef>
                <a:spcPts val="900"/>
              </a:spcBef>
              <a:buFont typeface="Arial" panose="020B0604020202020204" pitchFamily="34" charset="0"/>
              <a:buNone/>
              <a:defRPr sz="1800" kern="1200" baseline="0">
                <a:solidFill>
                  <a:schemeClr val="tx1">
                    <a:lumMod val="85000"/>
                    <a:lumOff val="15000"/>
                  </a:schemeClr>
                </a:solidFill>
                <a:latin typeface="+mn-lt"/>
                <a:ea typeface="+mn-ea"/>
                <a:cs typeface="+mn-cs"/>
              </a:defRPr>
            </a:lvl3pPr>
            <a:lvl4pPr marL="1371600" indent="0" algn="ctr" defTabSz="914400" rtl="0" eaLnBrk="1" latinLnBrk="0" hangingPunct="1">
              <a:lnSpc>
                <a:spcPct val="112000"/>
              </a:lnSpc>
              <a:spcBef>
                <a:spcPts val="900"/>
              </a:spcBef>
              <a:buFont typeface="Corbel" panose="020B0503020204020204" pitchFamily="34" charset="0"/>
              <a:buNone/>
              <a:defRPr sz="1600" kern="1200" baseline="0">
                <a:solidFill>
                  <a:schemeClr val="tx1">
                    <a:lumMod val="85000"/>
                    <a:lumOff val="15000"/>
                  </a:schemeClr>
                </a:solidFill>
                <a:latin typeface="+mn-lt"/>
                <a:ea typeface="+mn-ea"/>
                <a:cs typeface="+mn-cs"/>
              </a:defRPr>
            </a:lvl4pPr>
            <a:lvl5pPr marL="1828800" indent="0" algn="ctr" defTabSz="914400" rtl="0" eaLnBrk="1" latinLnBrk="0" hangingPunct="1">
              <a:lnSpc>
                <a:spcPct val="112000"/>
              </a:lnSpc>
              <a:spcBef>
                <a:spcPts val="900"/>
              </a:spcBef>
              <a:buFont typeface="Arial" panose="020B0604020202020204" pitchFamily="34" charset="0"/>
              <a:buNone/>
              <a:defRPr sz="1600" i="1" kern="1200" baseline="0">
                <a:solidFill>
                  <a:schemeClr val="tx1">
                    <a:lumMod val="85000"/>
                    <a:lumOff val="15000"/>
                  </a:schemeClr>
                </a:solidFill>
                <a:latin typeface="+mn-lt"/>
                <a:ea typeface="+mn-ea"/>
                <a:cs typeface="+mn-cs"/>
              </a:defRPr>
            </a:lvl5pPr>
            <a:lvl6pPr marL="22860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6pPr>
            <a:lvl7pPr marL="2743200" indent="0" algn="ctr" defTabSz="914400" rtl="0" eaLnBrk="1" latinLnBrk="0" hangingPunct="1">
              <a:lnSpc>
                <a:spcPct val="112000"/>
              </a:lnSpc>
              <a:spcBef>
                <a:spcPts val="1300"/>
              </a:spcBef>
              <a:buFont typeface="Arial" panose="020B0604020202020204" pitchFamily="34" charset="0"/>
              <a:buNone/>
              <a:defRPr sz="1600" i="1" kern="1200">
                <a:solidFill>
                  <a:schemeClr val="tx1">
                    <a:lumMod val="85000"/>
                    <a:lumOff val="15000"/>
                  </a:schemeClr>
                </a:solidFill>
                <a:latin typeface="+mn-lt"/>
                <a:ea typeface="+mn-ea"/>
                <a:cs typeface="+mn-cs"/>
              </a:defRPr>
            </a:lvl7pPr>
            <a:lvl8pPr marL="32004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8pPr>
            <a:lvl9pPr marL="3657600" indent="0" algn="ctr" defTabSz="914400" rtl="0" eaLnBrk="1" latinLnBrk="0" hangingPunct="1">
              <a:lnSpc>
                <a:spcPct val="112000"/>
              </a:lnSpc>
              <a:spcBef>
                <a:spcPts val="1300"/>
              </a:spcBef>
              <a:buFont typeface="Arial" panose="020B0604020202020204" pitchFamily="34" charset="0"/>
              <a:buNone/>
              <a:defRPr sz="1600" i="1" kern="1200" baseline="0">
                <a:solidFill>
                  <a:schemeClr val="tx1">
                    <a:lumMod val="85000"/>
                    <a:lumOff val="15000"/>
                  </a:schemeClr>
                </a:solidFill>
                <a:latin typeface="+mn-lt"/>
                <a:ea typeface="+mn-ea"/>
                <a:cs typeface="+mn-cs"/>
              </a:defRPr>
            </a:lvl9pPr>
          </a:lstStyle>
          <a:p>
            <a:pPr algn="ctr"/>
            <a:r>
              <a:rPr lang="en-US" sz="5400" b="1" u="sng" dirty="0"/>
              <a:t> </a:t>
            </a:r>
            <a:r>
              <a:rPr lang="en-US" sz="6000" b="1" u="sng" dirty="0"/>
              <a:t> </a:t>
            </a:r>
          </a:p>
        </p:txBody>
      </p:sp>
      <p:sp>
        <p:nvSpPr>
          <p:cNvPr id="5" name="Title 1">
            <a:extLst>
              <a:ext uri="{FF2B5EF4-FFF2-40B4-BE49-F238E27FC236}">
                <a16:creationId xmlns:a16="http://schemas.microsoft.com/office/drawing/2014/main" id="{3EDD4FE8-9C17-4DE3-8028-7594B0F7CEEA}"/>
              </a:ext>
            </a:extLst>
          </p:cNvPr>
          <p:cNvSpPr txBox="1">
            <a:spLocks/>
          </p:cNvSpPr>
          <p:nvPr/>
        </p:nvSpPr>
        <p:spPr>
          <a:xfrm>
            <a:off x="5552903" y="1271847"/>
            <a:ext cx="6434051" cy="3616037"/>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85000"/>
              </a:lnSpc>
              <a:spcBef>
                <a:spcPct val="0"/>
              </a:spcBef>
              <a:buNone/>
              <a:defRPr sz="6000" b="0" i="1" kern="1200" cap="none" baseline="0">
                <a:solidFill>
                  <a:schemeClr val="tx2"/>
                </a:solidFill>
                <a:latin typeface="+mj-lt"/>
                <a:ea typeface="+mj-ea"/>
                <a:cs typeface="+mj-cs"/>
              </a:defRPr>
            </a:lvl1pPr>
          </a:lstStyle>
          <a:p>
            <a:pPr algn="ctr"/>
            <a:r>
              <a:rPr lang="en-US" sz="7200" u="sng" dirty="0"/>
              <a:t>MADHAV STORE DIWALI SALES </a:t>
            </a:r>
            <a:endParaRPr lang="en-US" sz="4800" u="sng" dirty="0"/>
          </a:p>
        </p:txBody>
      </p:sp>
    </p:spTree>
    <p:extLst>
      <p:ext uri="{BB962C8B-B14F-4D97-AF65-F5344CB8AC3E}">
        <p14:creationId xmlns:p14="http://schemas.microsoft.com/office/powerpoint/2010/main" val="1193886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10</a:t>
            </a:fld>
            <a:endParaRPr lang="en-US" noProof="0"/>
          </a:p>
        </p:txBody>
      </p:sp>
      <p:sp>
        <p:nvSpPr>
          <p:cNvPr id="8" name="Rectangle 7">
            <a:extLst>
              <a:ext uri="{FF2B5EF4-FFF2-40B4-BE49-F238E27FC236}">
                <a16:creationId xmlns:a16="http://schemas.microsoft.com/office/drawing/2014/main" id="{E7276A25-6C72-4D2B-898B-0D3490467A5F}"/>
              </a:ext>
            </a:extLst>
          </p:cNvPr>
          <p:cNvSpPr/>
          <p:nvPr/>
        </p:nvSpPr>
        <p:spPr>
          <a:xfrm>
            <a:off x="133003" y="909124"/>
            <a:ext cx="4646816" cy="369332"/>
          </a:xfrm>
          <a:prstGeom prst="rect">
            <a:avLst/>
          </a:prstGeom>
          <a:ln>
            <a:solidFill>
              <a:schemeClr val="accent1"/>
            </a:solidFill>
          </a:ln>
        </p:spPr>
        <p:txBody>
          <a:bodyPr wrap="square">
            <a:spAutoFit/>
          </a:bodyPr>
          <a:lstStyle/>
          <a:p>
            <a:r>
              <a:rPr lang="en-US" b="1" dirty="0">
                <a:solidFill>
                  <a:schemeClr val="bg1"/>
                </a:solidFill>
              </a:rPr>
              <a:t>Find out Top 10 Product id based on sales?</a:t>
            </a:r>
          </a:p>
        </p:txBody>
      </p:sp>
      <p:sp>
        <p:nvSpPr>
          <p:cNvPr id="9" name="Rectangle 8">
            <a:extLst>
              <a:ext uri="{FF2B5EF4-FFF2-40B4-BE49-F238E27FC236}">
                <a16:creationId xmlns:a16="http://schemas.microsoft.com/office/drawing/2014/main" id="{7FAFC5BE-4D02-452B-AC94-98759E4E561E}"/>
              </a:ext>
            </a:extLst>
          </p:cNvPr>
          <p:cNvSpPr/>
          <p:nvPr/>
        </p:nvSpPr>
        <p:spPr>
          <a:xfrm>
            <a:off x="1288165" y="96668"/>
            <a:ext cx="1952779" cy="646331"/>
          </a:xfrm>
          <a:prstGeom prst="rect">
            <a:avLst/>
          </a:prstGeom>
          <a:ln>
            <a:solidFill>
              <a:schemeClr val="accent1"/>
            </a:solidFill>
          </a:ln>
        </p:spPr>
        <p:txBody>
          <a:bodyPr wrap="none">
            <a:spAutoFit/>
          </a:bodyPr>
          <a:lstStyle/>
          <a:p>
            <a:r>
              <a:rPr lang="en-US" sz="3600" b="1" i="1" u="sng" dirty="0">
                <a:solidFill>
                  <a:schemeClr val="bg1"/>
                </a:solidFill>
                <a:latin typeface="+mj-lt"/>
              </a:rPr>
              <a:t>T</a:t>
            </a:r>
            <a:r>
              <a:rPr lang="en-IN" sz="3600" b="1" i="1" u="sng" dirty="0">
                <a:solidFill>
                  <a:schemeClr val="bg1"/>
                </a:solidFill>
                <a:latin typeface="+mj-lt"/>
              </a:rPr>
              <a:t>ASK-8</a:t>
            </a:r>
          </a:p>
        </p:txBody>
      </p:sp>
      <p:sp>
        <p:nvSpPr>
          <p:cNvPr id="10" name="Rectangle 9">
            <a:extLst>
              <a:ext uri="{FF2B5EF4-FFF2-40B4-BE49-F238E27FC236}">
                <a16:creationId xmlns:a16="http://schemas.microsoft.com/office/drawing/2014/main" id="{26EFC958-553F-48DB-B6C9-32017B39AD97}"/>
              </a:ext>
            </a:extLst>
          </p:cNvPr>
          <p:cNvSpPr/>
          <p:nvPr/>
        </p:nvSpPr>
        <p:spPr>
          <a:xfrm>
            <a:off x="121488" y="1463645"/>
            <a:ext cx="4623787"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sp>
        <p:nvSpPr>
          <p:cNvPr id="11" name="Text Placeholder 33">
            <a:extLst>
              <a:ext uri="{FF2B5EF4-FFF2-40B4-BE49-F238E27FC236}">
                <a16:creationId xmlns:a16="http://schemas.microsoft.com/office/drawing/2014/main" id="{F72DBC9E-0F28-4335-A00D-C59C50AA7977}"/>
              </a:ext>
            </a:extLst>
          </p:cNvPr>
          <p:cNvSpPr txBox="1">
            <a:spLocks/>
          </p:cNvSpPr>
          <p:nvPr/>
        </p:nvSpPr>
        <p:spPr>
          <a:xfrm>
            <a:off x="133003" y="2071298"/>
            <a:ext cx="4623787" cy="649997"/>
          </a:xfrm>
          <a:prstGeom prst="rect">
            <a:avLst/>
          </a:prstGeom>
          <a:ln>
            <a:solidFill>
              <a:schemeClr val="accent1"/>
            </a:solidFill>
          </a:ln>
        </p:spPr>
        <p:txBody>
          <a:bodyPr vert="horz" lIns="91440" tIns="45720" rIns="91440" bIns="45720" rtlCol="0">
            <a:normAutofit/>
          </a:bodyPr>
          <a:lstStyle>
            <a:lvl1pPr marL="0" indent="0" algn="r" defTabSz="914400" rtl="0" eaLnBrk="1" latinLnBrk="0" hangingPunct="1">
              <a:lnSpc>
                <a:spcPct val="112000"/>
              </a:lnSpc>
              <a:spcBef>
                <a:spcPts val="900"/>
              </a:spcBef>
              <a:buFont typeface="Arial" panose="020B0604020202020204" pitchFamily="34" charset="0"/>
              <a:buNone/>
              <a:defRPr sz="2000" kern="1200" baseline="0">
                <a:solidFill>
                  <a:schemeClr val="bg1"/>
                </a:solidFill>
                <a:latin typeface="+mn-lt"/>
                <a:ea typeface="+mn-ea"/>
                <a:cs typeface="+mn-cs"/>
              </a:defRPr>
            </a:lvl1pPr>
            <a:lvl2pPr marL="402336" indent="0" algn="r" defTabSz="914400" rtl="0" eaLnBrk="1" latinLnBrk="0" hangingPunct="1">
              <a:lnSpc>
                <a:spcPct val="112000"/>
              </a:lnSpc>
              <a:spcBef>
                <a:spcPts val="900"/>
              </a:spcBef>
              <a:buFont typeface="Corbel" panose="020B0503020204020204" pitchFamily="34" charset="0"/>
              <a:buNone/>
              <a:defRPr sz="1800" kern="1200" baseline="0">
                <a:solidFill>
                  <a:schemeClr val="tx1">
                    <a:lumMod val="85000"/>
                    <a:lumOff val="15000"/>
                  </a:schemeClr>
                </a:solidFill>
                <a:latin typeface="+mn-lt"/>
                <a:ea typeface="+mn-ea"/>
                <a:cs typeface="+mn-cs"/>
              </a:defRPr>
            </a:lvl2pPr>
            <a:lvl3pPr marL="859536" indent="0" algn="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3pPr>
            <a:lvl4pPr marL="1316736" indent="0" algn="r" defTabSz="914400" rtl="0" eaLnBrk="1" latinLnBrk="0" hangingPunct="1">
              <a:lnSpc>
                <a:spcPct val="112000"/>
              </a:lnSpc>
              <a:spcBef>
                <a:spcPts val="900"/>
              </a:spcBef>
              <a:buFont typeface="Corbel" panose="020B0503020204020204" pitchFamily="34" charset="0"/>
              <a:buNone/>
              <a:defRPr sz="1400" kern="1200" baseline="0">
                <a:solidFill>
                  <a:schemeClr val="tx1">
                    <a:lumMod val="85000"/>
                    <a:lumOff val="15000"/>
                  </a:schemeClr>
                </a:solidFill>
                <a:latin typeface="+mn-lt"/>
                <a:ea typeface="+mn-ea"/>
                <a:cs typeface="+mn-cs"/>
              </a:defRPr>
            </a:lvl4pPr>
            <a:lvl5pPr marL="1773936" indent="0" algn="r" defTabSz="914400" rtl="0" eaLnBrk="1" latinLnBrk="0" hangingPunct="1">
              <a:lnSpc>
                <a:spcPct val="112000"/>
              </a:lnSpc>
              <a:spcBef>
                <a:spcPts val="900"/>
              </a:spcBef>
              <a:buFont typeface="Arial" panose="020B0604020202020204" pitchFamily="34" charset="0"/>
              <a:buNone/>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285750" indent="-285750" algn="l">
              <a:buFont typeface="Wingdings" panose="05000000000000000000" pitchFamily="2" charset="2"/>
              <a:buChar char="q"/>
            </a:pPr>
            <a:r>
              <a:rPr lang="en-US" sz="1600" b="1" dirty="0"/>
              <a:t>P00265242 ,P00110942 and P00184942 Product Id Generates Highest Sales. </a:t>
            </a:r>
            <a:endParaRPr lang="en-IN" sz="1600" b="1" dirty="0"/>
          </a:p>
          <a:p>
            <a:pPr marL="285750" indent="-285750" algn="l">
              <a:buFont typeface="Wingdings" panose="05000000000000000000" pitchFamily="2" charset="2"/>
              <a:buChar char="q"/>
            </a:pPr>
            <a:endParaRPr lang="en-US" sz="1600" b="1" dirty="0"/>
          </a:p>
        </p:txBody>
      </p:sp>
      <p:pic>
        <p:nvPicPr>
          <p:cNvPr id="2" name="Picture 1">
            <a:extLst>
              <a:ext uri="{FF2B5EF4-FFF2-40B4-BE49-F238E27FC236}">
                <a16:creationId xmlns:a16="http://schemas.microsoft.com/office/drawing/2014/main" id="{56B470D0-6BAB-487A-AD35-9DF168D24BFE}"/>
              </a:ext>
            </a:extLst>
          </p:cNvPr>
          <p:cNvPicPr>
            <a:picLocks noChangeAspect="1"/>
          </p:cNvPicPr>
          <p:nvPr/>
        </p:nvPicPr>
        <p:blipFill>
          <a:blip r:embed="rId2"/>
          <a:stretch>
            <a:fillRect/>
          </a:stretch>
        </p:blipFill>
        <p:spPr>
          <a:xfrm>
            <a:off x="5160454" y="287017"/>
            <a:ext cx="6493990" cy="269927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EF389F96-E034-4E35-81A9-6206AED84065}"/>
              </a:ext>
            </a:extLst>
          </p:cNvPr>
          <p:cNvPicPr>
            <a:picLocks noChangeAspect="1"/>
          </p:cNvPicPr>
          <p:nvPr/>
        </p:nvPicPr>
        <p:blipFill>
          <a:blip r:embed="rId3"/>
          <a:stretch>
            <a:fillRect/>
          </a:stretch>
        </p:blipFill>
        <p:spPr>
          <a:xfrm>
            <a:off x="5160454" y="3208712"/>
            <a:ext cx="6493990" cy="29862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a:extLst>
              <a:ext uri="{FF2B5EF4-FFF2-40B4-BE49-F238E27FC236}">
                <a16:creationId xmlns:a16="http://schemas.microsoft.com/office/drawing/2014/main" id="{A9117593-7B7A-492C-A5FC-464A408C6075}"/>
              </a:ext>
            </a:extLst>
          </p:cNvPr>
          <p:cNvSpPr/>
          <p:nvPr/>
        </p:nvSpPr>
        <p:spPr>
          <a:xfrm>
            <a:off x="1250094" y="2862095"/>
            <a:ext cx="1952779" cy="646331"/>
          </a:xfrm>
          <a:prstGeom prst="rect">
            <a:avLst/>
          </a:prstGeom>
          <a:ln>
            <a:solidFill>
              <a:schemeClr val="accent1"/>
            </a:solidFill>
          </a:ln>
        </p:spPr>
        <p:txBody>
          <a:bodyPr wrap="none">
            <a:spAutoFit/>
          </a:bodyPr>
          <a:lstStyle/>
          <a:p>
            <a:r>
              <a:rPr lang="en-US" sz="3600" b="1" i="1" u="sng" dirty="0">
                <a:solidFill>
                  <a:schemeClr val="bg1"/>
                </a:solidFill>
                <a:latin typeface="+mj-lt"/>
              </a:rPr>
              <a:t>T</a:t>
            </a:r>
            <a:r>
              <a:rPr lang="en-IN" sz="3600" b="1" i="1" u="sng" dirty="0">
                <a:solidFill>
                  <a:schemeClr val="bg1"/>
                </a:solidFill>
                <a:latin typeface="+mj-lt"/>
              </a:rPr>
              <a:t>ASK-9</a:t>
            </a:r>
          </a:p>
        </p:txBody>
      </p:sp>
      <p:sp>
        <p:nvSpPr>
          <p:cNvPr id="13" name="Rectangle 12">
            <a:extLst>
              <a:ext uri="{FF2B5EF4-FFF2-40B4-BE49-F238E27FC236}">
                <a16:creationId xmlns:a16="http://schemas.microsoft.com/office/drawing/2014/main" id="{8FFEEF0A-A88B-427F-96B3-5F51D95C4569}"/>
              </a:ext>
            </a:extLst>
          </p:cNvPr>
          <p:cNvSpPr/>
          <p:nvPr/>
        </p:nvSpPr>
        <p:spPr>
          <a:xfrm>
            <a:off x="98459" y="3591560"/>
            <a:ext cx="4646816" cy="646331"/>
          </a:xfrm>
          <a:prstGeom prst="rect">
            <a:avLst/>
          </a:prstGeom>
          <a:ln>
            <a:solidFill>
              <a:schemeClr val="accent1"/>
            </a:solidFill>
          </a:ln>
        </p:spPr>
        <p:txBody>
          <a:bodyPr wrap="square">
            <a:spAutoFit/>
          </a:bodyPr>
          <a:lstStyle/>
          <a:p>
            <a:r>
              <a:rPr lang="en-US" b="1" dirty="0">
                <a:solidFill>
                  <a:schemeClr val="bg1"/>
                </a:solidFill>
              </a:rPr>
              <a:t>Find out Top 10 Product id based count of buy?</a:t>
            </a:r>
          </a:p>
        </p:txBody>
      </p:sp>
      <p:sp>
        <p:nvSpPr>
          <p:cNvPr id="14" name="Rectangle 13">
            <a:extLst>
              <a:ext uri="{FF2B5EF4-FFF2-40B4-BE49-F238E27FC236}">
                <a16:creationId xmlns:a16="http://schemas.microsoft.com/office/drawing/2014/main" id="{DC1E2508-0B67-4239-9F0F-3CD895F707A7}"/>
              </a:ext>
            </a:extLst>
          </p:cNvPr>
          <p:cNvSpPr/>
          <p:nvPr/>
        </p:nvSpPr>
        <p:spPr>
          <a:xfrm>
            <a:off x="128182" y="4321025"/>
            <a:ext cx="4623787"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sp>
        <p:nvSpPr>
          <p:cNvPr id="15" name="Text Placeholder 33">
            <a:extLst>
              <a:ext uri="{FF2B5EF4-FFF2-40B4-BE49-F238E27FC236}">
                <a16:creationId xmlns:a16="http://schemas.microsoft.com/office/drawing/2014/main" id="{7AE2ADF5-1E13-4104-9BB8-A4C9C4039F8C}"/>
              </a:ext>
            </a:extLst>
          </p:cNvPr>
          <p:cNvSpPr txBox="1">
            <a:spLocks/>
          </p:cNvSpPr>
          <p:nvPr/>
        </p:nvSpPr>
        <p:spPr>
          <a:xfrm>
            <a:off x="121487" y="4942952"/>
            <a:ext cx="4623787" cy="649997"/>
          </a:xfrm>
          <a:prstGeom prst="rect">
            <a:avLst/>
          </a:prstGeom>
          <a:ln>
            <a:solidFill>
              <a:schemeClr val="accent1"/>
            </a:solidFill>
          </a:ln>
        </p:spPr>
        <p:txBody>
          <a:bodyPr vert="horz" lIns="91440" tIns="45720" rIns="91440" bIns="45720" rtlCol="0">
            <a:normAutofit/>
          </a:bodyPr>
          <a:lstStyle>
            <a:lvl1pPr marL="0" indent="0" algn="r" defTabSz="914400" rtl="0" eaLnBrk="1" latinLnBrk="0" hangingPunct="1">
              <a:lnSpc>
                <a:spcPct val="112000"/>
              </a:lnSpc>
              <a:spcBef>
                <a:spcPts val="900"/>
              </a:spcBef>
              <a:buFont typeface="Arial" panose="020B0604020202020204" pitchFamily="34" charset="0"/>
              <a:buNone/>
              <a:defRPr sz="2000" kern="1200" baseline="0">
                <a:solidFill>
                  <a:schemeClr val="bg1"/>
                </a:solidFill>
                <a:latin typeface="+mn-lt"/>
                <a:ea typeface="+mn-ea"/>
                <a:cs typeface="+mn-cs"/>
              </a:defRPr>
            </a:lvl1pPr>
            <a:lvl2pPr marL="402336" indent="0" algn="r" defTabSz="914400" rtl="0" eaLnBrk="1" latinLnBrk="0" hangingPunct="1">
              <a:lnSpc>
                <a:spcPct val="112000"/>
              </a:lnSpc>
              <a:spcBef>
                <a:spcPts val="900"/>
              </a:spcBef>
              <a:buFont typeface="Corbel" panose="020B0503020204020204" pitchFamily="34" charset="0"/>
              <a:buNone/>
              <a:defRPr sz="1800" kern="1200" baseline="0">
                <a:solidFill>
                  <a:schemeClr val="tx1">
                    <a:lumMod val="85000"/>
                    <a:lumOff val="15000"/>
                  </a:schemeClr>
                </a:solidFill>
                <a:latin typeface="+mn-lt"/>
                <a:ea typeface="+mn-ea"/>
                <a:cs typeface="+mn-cs"/>
              </a:defRPr>
            </a:lvl2pPr>
            <a:lvl3pPr marL="859536" indent="0" algn="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3pPr>
            <a:lvl4pPr marL="1316736" indent="0" algn="r" defTabSz="914400" rtl="0" eaLnBrk="1" latinLnBrk="0" hangingPunct="1">
              <a:lnSpc>
                <a:spcPct val="112000"/>
              </a:lnSpc>
              <a:spcBef>
                <a:spcPts val="900"/>
              </a:spcBef>
              <a:buFont typeface="Corbel" panose="020B0503020204020204" pitchFamily="34" charset="0"/>
              <a:buNone/>
              <a:defRPr sz="1400" kern="1200" baseline="0">
                <a:solidFill>
                  <a:schemeClr val="tx1">
                    <a:lumMod val="85000"/>
                    <a:lumOff val="15000"/>
                  </a:schemeClr>
                </a:solidFill>
                <a:latin typeface="+mn-lt"/>
                <a:ea typeface="+mn-ea"/>
                <a:cs typeface="+mn-cs"/>
              </a:defRPr>
            </a:lvl4pPr>
            <a:lvl5pPr marL="1773936" indent="0" algn="r" defTabSz="914400" rtl="0" eaLnBrk="1" latinLnBrk="0" hangingPunct="1">
              <a:lnSpc>
                <a:spcPct val="112000"/>
              </a:lnSpc>
              <a:spcBef>
                <a:spcPts val="900"/>
              </a:spcBef>
              <a:buFont typeface="Arial" panose="020B0604020202020204" pitchFamily="34" charset="0"/>
              <a:buNone/>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285750" indent="-285750" algn="l">
              <a:buFont typeface="Wingdings" panose="05000000000000000000" pitchFamily="2" charset="2"/>
              <a:buChar char="q"/>
            </a:pPr>
            <a:r>
              <a:rPr lang="en-US" sz="1600" b="1" dirty="0"/>
              <a:t>Mostly Customer Buy this Product Id P00265242 ,P00110942 and P00184942.</a:t>
            </a:r>
            <a:endParaRPr lang="en-IN" sz="1600" b="1" dirty="0"/>
          </a:p>
        </p:txBody>
      </p:sp>
    </p:spTree>
    <p:extLst>
      <p:ext uri="{BB962C8B-B14F-4D97-AF65-F5344CB8AC3E}">
        <p14:creationId xmlns:p14="http://schemas.microsoft.com/office/powerpoint/2010/main" val="3139307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11</a:t>
            </a:fld>
            <a:endParaRPr lang="en-US" noProof="0"/>
          </a:p>
        </p:txBody>
      </p:sp>
      <p:sp>
        <p:nvSpPr>
          <p:cNvPr id="8" name="Rectangle 7">
            <a:extLst>
              <a:ext uri="{FF2B5EF4-FFF2-40B4-BE49-F238E27FC236}">
                <a16:creationId xmlns:a16="http://schemas.microsoft.com/office/drawing/2014/main" id="{E7276A25-6C72-4D2B-898B-0D3490467A5F}"/>
              </a:ext>
            </a:extLst>
          </p:cNvPr>
          <p:cNvSpPr/>
          <p:nvPr/>
        </p:nvSpPr>
        <p:spPr>
          <a:xfrm>
            <a:off x="133003" y="966910"/>
            <a:ext cx="4646816" cy="646331"/>
          </a:xfrm>
          <a:prstGeom prst="rect">
            <a:avLst/>
          </a:prstGeom>
          <a:ln>
            <a:solidFill>
              <a:schemeClr val="accent1"/>
            </a:solidFill>
          </a:ln>
        </p:spPr>
        <p:txBody>
          <a:bodyPr wrap="square">
            <a:spAutoFit/>
          </a:bodyPr>
          <a:lstStyle/>
          <a:p>
            <a:r>
              <a:rPr lang="en-US" b="1" dirty="0">
                <a:solidFill>
                  <a:schemeClr val="bg1"/>
                </a:solidFill>
              </a:rPr>
              <a:t>Display the Distribution of Age Group Wise count of customer?</a:t>
            </a:r>
          </a:p>
        </p:txBody>
      </p:sp>
      <p:sp>
        <p:nvSpPr>
          <p:cNvPr id="9" name="Rectangle 8">
            <a:extLst>
              <a:ext uri="{FF2B5EF4-FFF2-40B4-BE49-F238E27FC236}">
                <a16:creationId xmlns:a16="http://schemas.microsoft.com/office/drawing/2014/main" id="{7FAFC5BE-4D02-452B-AC94-98759E4E561E}"/>
              </a:ext>
            </a:extLst>
          </p:cNvPr>
          <p:cNvSpPr/>
          <p:nvPr/>
        </p:nvSpPr>
        <p:spPr>
          <a:xfrm>
            <a:off x="1288165" y="96668"/>
            <a:ext cx="2217274" cy="646331"/>
          </a:xfrm>
          <a:prstGeom prst="rect">
            <a:avLst/>
          </a:prstGeom>
          <a:ln>
            <a:solidFill>
              <a:schemeClr val="accent1"/>
            </a:solidFill>
          </a:ln>
        </p:spPr>
        <p:txBody>
          <a:bodyPr wrap="none">
            <a:spAutoFit/>
          </a:bodyPr>
          <a:lstStyle/>
          <a:p>
            <a:r>
              <a:rPr lang="en-US" sz="3600" b="1" i="1" u="sng" dirty="0">
                <a:solidFill>
                  <a:schemeClr val="bg1"/>
                </a:solidFill>
                <a:latin typeface="+mj-lt"/>
              </a:rPr>
              <a:t>T</a:t>
            </a:r>
            <a:r>
              <a:rPr lang="en-IN" sz="3600" b="1" i="1" u="sng" dirty="0">
                <a:solidFill>
                  <a:schemeClr val="bg1"/>
                </a:solidFill>
                <a:latin typeface="+mj-lt"/>
              </a:rPr>
              <a:t>ASK-10</a:t>
            </a:r>
          </a:p>
        </p:txBody>
      </p:sp>
      <p:sp>
        <p:nvSpPr>
          <p:cNvPr id="10" name="Rectangle 9">
            <a:extLst>
              <a:ext uri="{FF2B5EF4-FFF2-40B4-BE49-F238E27FC236}">
                <a16:creationId xmlns:a16="http://schemas.microsoft.com/office/drawing/2014/main" id="{26EFC958-553F-48DB-B6C9-32017B39AD97}"/>
              </a:ext>
            </a:extLst>
          </p:cNvPr>
          <p:cNvSpPr/>
          <p:nvPr/>
        </p:nvSpPr>
        <p:spPr>
          <a:xfrm>
            <a:off x="133003" y="2036537"/>
            <a:ext cx="4623787"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sp>
        <p:nvSpPr>
          <p:cNvPr id="11" name="Text Placeholder 33">
            <a:extLst>
              <a:ext uri="{FF2B5EF4-FFF2-40B4-BE49-F238E27FC236}">
                <a16:creationId xmlns:a16="http://schemas.microsoft.com/office/drawing/2014/main" id="{F72DBC9E-0F28-4335-A00D-C59C50AA7977}"/>
              </a:ext>
            </a:extLst>
          </p:cNvPr>
          <p:cNvSpPr txBox="1">
            <a:spLocks/>
          </p:cNvSpPr>
          <p:nvPr/>
        </p:nvSpPr>
        <p:spPr>
          <a:xfrm>
            <a:off x="157943" y="2986291"/>
            <a:ext cx="4623787" cy="649997"/>
          </a:xfrm>
          <a:prstGeom prst="rect">
            <a:avLst/>
          </a:prstGeom>
          <a:ln>
            <a:solidFill>
              <a:schemeClr val="accent1"/>
            </a:solidFill>
          </a:ln>
        </p:spPr>
        <p:txBody>
          <a:bodyPr vert="horz" lIns="91440" tIns="45720" rIns="91440" bIns="45720" rtlCol="0">
            <a:normAutofit/>
          </a:bodyPr>
          <a:lstStyle>
            <a:lvl1pPr marL="0" indent="0" algn="r" defTabSz="914400" rtl="0" eaLnBrk="1" latinLnBrk="0" hangingPunct="1">
              <a:lnSpc>
                <a:spcPct val="112000"/>
              </a:lnSpc>
              <a:spcBef>
                <a:spcPts val="900"/>
              </a:spcBef>
              <a:buFont typeface="Arial" panose="020B0604020202020204" pitchFamily="34" charset="0"/>
              <a:buNone/>
              <a:defRPr sz="2000" kern="1200" baseline="0">
                <a:solidFill>
                  <a:schemeClr val="bg1"/>
                </a:solidFill>
                <a:latin typeface="+mn-lt"/>
                <a:ea typeface="+mn-ea"/>
                <a:cs typeface="+mn-cs"/>
              </a:defRPr>
            </a:lvl1pPr>
            <a:lvl2pPr marL="402336" indent="0" algn="r" defTabSz="914400" rtl="0" eaLnBrk="1" latinLnBrk="0" hangingPunct="1">
              <a:lnSpc>
                <a:spcPct val="112000"/>
              </a:lnSpc>
              <a:spcBef>
                <a:spcPts val="900"/>
              </a:spcBef>
              <a:buFont typeface="Corbel" panose="020B0503020204020204" pitchFamily="34" charset="0"/>
              <a:buNone/>
              <a:defRPr sz="1800" kern="1200" baseline="0">
                <a:solidFill>
                  <a:schemeClr val="tx1">
                    <a:lumMod val="85000"/>
                    <a:lumOff val="15000"/>
                  </a:schemeClr>
                </a:solidFill>
                <a:latin typeface="+mn-lt"/>
                <a:ea typeface="+mn-ea"/>
                <a:cs typeface="+mn-cs"/>
              </a:defRPr>
            </a:lvl2pPr>
            <a:lvl3pPr marL="859536" indent="0" algn="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3pPr>
            <a:lvl4pPr marL="1316736" indent="0" algn="r" defTabSz="914400" rtl="0" eaLnBrk="1" latinLnBrk="0" hangingPunct="1">
              <a:lnSpc>
                <a:spcPct val="112000"/>
              </a:lnSpc>
              <a:spcBef>
                <a:spcPts val="900"/>
              </a:spcBef>
              <a:buFont typeface="Corbel" panose="020B0503020204020204" pitchFamily="34" charset="0"/>
              <a:buNone/>
              <a:defRPr sz="1400" kern="1200" baseline="0">
                <a:solidFill>
                  <a:schemeClr val="tx1">
                    <a:lumMod val="85000"/>
                    <a:lumOff val="15000"/>
                  </a:schemeClr>
                </a:solidFill>
                <a:latin typeface="+mn-lt"/>
                <a:ea typeface="+mn-ea"/>
                <a:cs typeface="+mn-cs"/>
              </a:defRPr>
            </a:lvl4pPr>
            <a:lvl5pPr marL="1773936" indent="0" algn="r" defTabSz="914400" rtl="0" eaLnBrk="1" latinLnBrk="0" hangingPunct="1">
              <a:lnSpc>
                <a:spcPct val="112000"/>
              </a:lnSpc>
              <a:spcBef>
                <a:spcPts val="900"/>
              </a:spcBef>
              <a:buFont typeface="Arial" panose="020B0604020202020204" pitchFamily="34" charset="0"/>
              <a:buNone/>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algn="l"/>
            <a:r>
              <a:rPr lang="en-US" sz="1600" b="1" dirty="0"/>
              <a:t>The Age Group of 26-35 have more customer in Madhav store. </a:t>
            </a:r>
            <a:endParaRPr lang="en-IN" sz="1600" b="1" dirty="0"/>
          </a:p>
          <a:p>
            <a:pPr marL="285750" indent="-285750" algn="l">
              <a:buFont typeface="Wingdings" panose="05000000000000000000" pitchFamily="2" charset="2"/>
              <a:buChar char="q"/>
            </a:pPr>
            <a:endParaRPr lang="en-US" sz="1600" b="1" dirty="0"/>
          </a:p>
        </p:txBody>
      </p:sp>
      <p:pic>
        <p:nvPicPr>
          <p:cNvPr id="2" name="Picture 1">
            <a:extLst>
              <a:ext uri="{FF2B5EF4-FFF2-40B4-BE49-F238E27FC236}">
                <a16:creationId xmlns:a16="http://schemas.microsoft.com/office/drawing/2014/main" id="{F5329D68-D11E-46C8-8E6C-FD4308C8D8AF}"/>
              </a:ext>
            </a:extLst>
          </p:cNvPr>
          <p:cNvPicPr>
            <a:picLocks noChangeAspect="1"/>
          </p:cNvPicPr>
          <p:nvPr/>
        </p:nvPicPr>
        <p:blipFill>
          <a:blip r:embed="rId2"/>
          <a:stretch>
            <a:fillRect/>
          </a:stretch>
        </p:blipFill>
        <p:spPr>
          <a:xfrm>
            <a:off x="5070764" y="224443"/>
            <a:ext cx="6963293" cy="37581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99537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D2403B-9B51-491B-81D2-063FF238D2F9}"/>
              </a:ext>
            </a:extLst>
          </p:cNvPr>
          <p:cNvSpPr>
            <a:spLocks noGrp="1"/>
          </p:cNvSpPr>
          <p:nvPr>
            <p:ph type="sldNum" sz="quarter" idx="12"/>
          </p:nvPr>
        </p:nvSpPr>
        <p:spPr/>
        <p:txBody>
          <a:bodyPr/>
          <a:lstStyle/>
          <a:p>
            <a:fld id="{13D2E340-0663-474B-992C-9192B5C45E57}" type="slidenum">
              <a:rPr lang="en-US" noProof="0" smtClean="0"/>
              <a:t>12</a:t>
            </a:fld>
            <a:endParaRPr lang="en-US" noProof="0"/>
          </a:p>
        </p:txBody>
      </p:sp>
      <p:sp>
        <p:nvSpPr>
          <p:cNvPr id="6" name="Title 1">
            <a:extLst>
              <a:ext uri="{FF2B5EF4-FFF2-40B4-BE49-F238E27FC236}">
                <a16:creationId xmlns:a16="http://schemas.microsoft.com/office/drawing/2014/main" id="{4FAB824D-ADEF-458F-84BE-FDBFDCE51036}"/>
              </a:ext>
            </a:extLst>
          </p:cNvPr>
          <p:cNvSpPr txBox="1">
            <a:spLocks/>
          </p:cNvSpPr>
          <p:nvPr/>
        </p:nvSpPr>
        <p:spPr>
          <a:xfrm>
            <a:off x="992675" y="110040"/>
            <a:ext cx="9870672" cy="646417"/>
          </a:xfrm>
          <a:prstGeom prst="rect">
            <a:avLst/>
          </a:prstGeom>
          <a:ln>
            <a:solidFill>
              <a:srgbClr val="FF0000"/>
            </a:solidFill>
          </a:ln>
        </p:spPr>
        <p:txBody>
          <a:bodyPr vert="horz" lIns="91440" tIns="45720" rIns="91440" bIns="45720" rtlCol="0" anchor="ctr">
            <a:normAutofit fontScale="97500"/>
          </a:bodyPr>
          <a:lstStyle>
            <a:lvl1pPr algn="l" defTabSz="914400" rtl="0" eaLnBrk="1" latinLnBrk="0" hangingPunct="1">
              <a:lnSpc>
                <a:spcPct val="85000"/>
              </a:lnSpc>
              <a:spcBef>
                <a:spcPct val="0"/>
              </a:spcBef>
              <a:buNone/>
              <a:defRPr sz="6000" b="0" i="1" kern="1200" cap="none" baseline="0">
                <a:solidFill>
                  <a:schemeClr val="tx2"/>
                </a:solidFill>
                <a:latin typeface="+mj-lt"/>
                <a:ea typeface="+mj-ea"/>
                <a:cs typeface="+mj-cs"/>
              </a:defRPr>
            </a:lvl1pPr>
          </a:lstStyle>
          <a:p>
            <a:pPr algn="ctr"/>
            <a:r>
              <a:rPr lang="en-US" sz="3200" b="1" u="sng" dirty="0"/>
              <a:t>MADHAV STORE DIWALI SALES DASHBOARD</a:t>
            </a:r>
            <a:endParaRPr lang="en-US" sz="2400" b="1" u="sng" dirty="0"/>
          </a:p>
        </p:txBody>
      </p:sp>
      <p:pic>
        <p:nvPicPr>
          <p:cNvPr id="7" name="Picture 6">
            <a:extLst>
              <a:ext uri="{FF2B5EF4-FFF2-40B4-BE49-F238E27FC236}">
                <a16:creationId xmlns:a16="http://schemas.microsoft.com/office/drawing/2014/main" id="{7BEF8B59-4976-4560-B4A7-94EC6E478961}"/>
              </a:ext>
            </a:extLst>
          </p:cNvPr>
          <p:cNvPicPr>
            <a:picLocks noChangeAspect="1"/>
          </p:cNvPicPr>
          <p:nvPr/>
        </p:nvPicPr>
        <p:blipFill>
          <a:blip r:embed="rId2"/>
          <a:stretch>
            <a:fillRect/>
          </a:stretch>
        </p:blipFill>
        <p:spPr>
          <a:xfrm>
            <a:off x="224444" y="972588"/>
            <a:ext cx="11446625" cy="49136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00045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13</a:t>
            </a:fld>
            <a:endParaRPr lang="en-US" noProof="0"/>
          </a:p>
        </p:txBody>
      </p:sp>
      <p:sp>
        <p:nvSpPr>
          <p:cNvPr id="5" name="Rectangle 4">
            <a:extLst>
              <a:ext uri="{FF2B5EF4-FFF2-40B4-BE49-F238E27FC236}">
                <a16:creationId xmlns:a16="http://schemas.microsoft.com/office/drawing/2014/main" id="{4A5BAB6A-C584-49A8-8408-8AD867D075F3}"/>
              </a:ext>
            </a:extLst>
          </p:cNvPr>
          <p:cNvSpPr/>
          <p:nvPr/>
        </p:nvSpPr>
        <p:spPr>
          <a:xfrm>
            <a:off x="116378" y="182663"/>
            <a:ext cx="4646816" cy="400110"/>
          </a:xfrm>
          <a:prstGeom prst="rect">
            <a:avLst/>
          </a:prstGeom>
          <a:ln>
            <a:solidFill>
              <a:srgbClr val="FF0000"/>
            </a:solidFill>
          </a:ln>
        </p:spPr>
        <p:txBody>
          <a:bodyPr wrap="square">
            <a:spAutoFit/>
          </a:bodyPr>
          <a:lstStyle/>
          <a:p>
            <a:pPr algn="ctr"/>
            <a:r>
              <a:rPr lang="en-US" sz="2000" b="1">
                <a:solidFill>
                  <a:schemeClr val="bg1"/>
                </a:solidFill>
              </a:rPr>
              <a:t>CONCLUSION</a:t>
            </a:r>
            <a:endParaRPr lang="en-IN" sz="2000" b="1" u="sng" dirty="0">
              <a:solidFill>
                <a:schemeClr val="bg1"/>
              </a:solidFill>
            </a:endParaRPr>
          </a:p>
        </p:txBody>
      </p:sp>
      <p:sp>
        <p:nvSpPr>
          <p:cNvPr id="6" name="Rectangle 5">
            <a:extLst>
              <a:ext uri="{FF2B5EF4-FFF2-40B4-BE49-F238E27FC236}">
                <a16:creationId xmlns:a16="http://schemas.microsoft.com/office/drawing/2014/main" id="{041022D7-AA14-4006-AE66-61436CB6FEC9}"/>
              </a:ext>
            </a:extLst>
          </p:cNvPr>
          <p:cNvSpPr/>
          <p:nvPr/>
        </p:nvSpPr>
        <p:spPr>
          <a:xfrm>
            <a:off x="5278581" y="673664"/>
            <a:ext cx="6442364" cy="2585323"/>
          </a:xfrm>
          <a:prstGeom prst="rect">
            <a:avLst/>
          </a:prstGeom>
          <a:ln>
            <a:solidFill>
              <a:srgbClr val="FF0000"/>
            </a:solidFill>
          </a:ln>
        </p:spPr>
        <p:txBody>
          <a:bodyPr wrap="square">
            <a:spAutoFit/>
          </a:bodyPr>
          <a:lstStyle/>
          <a:p>
            <a:pPr marL="285750" indent="-285750">
              <a:buFont typeface="Wingdings" panose="05000000000000000000" pitchFamily="2" charset="2"/>
              <a:buChar char="q"/>
            </a:pPr>
            <a:r>
              <a:rPr lang="en-US" b="1" dirty="0"/>
              <a:t> Total Sales Are Generated in Madhav Store Diwali Sales is 106 Millions and Total Orders Count in Store is 11,234. Mostly Sales are Generated in Female Category. Those who are 26-35 Age Group who Generated more Sales and the Number of Customer are also Higher than other Age-Group.</a:t>
            </a:r>
            <a:r>
              <a:rPr lang="en-IN" b="1" dirty="0"/>
              <a:t> Married women age group 26-35 yrs. From UP,  Maharashtra and Karnataka working in IT, Healthcare and Aviation are more likely to buy products from Food, Clothing and Electronics category.</a:t>
            </a:r>
            <a:r>
              <a:rPr lang="en-US" b="1" dirty="0"/>
              <a:t> </a:t>
            </a:r>
          </a:p>
        </p:txBody>
      </p:sp>
    </p:spTree>
    <p:extLst>
      <p:ext uri="{BB962C8B-B14F-4D97-AF65-F5344CB8AC3E}">
        <p14:creationId xmlns:p14="http://schemas.microsoft.com/office/powerpoint/2010/main" val="3364332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a:xfrm>
            <a:off x="448887" y="1246909"/>
            <a:ext cx="4995949" cy="4364182"/>
          </a:xfrm>
        </p:spPr>
        <p:txBody>
          <a:bodyPr>
            <a:normAutofit/>
          </a:bodyPr>
          <a:lstStyle/>
          <a:p>
            <a:pPr algn="r"/>
            <a:r>
              <a:rPr lang="en-US" sz="8800" dirty="0"/>
              <a:t> THANK  YOU </a:t>
            </a:r>
            <a:endParaRPr lang="en-US" sz="5400" dirty="0"/>
          </a:p>
        </p:txBody>
      </p:sp>
      <p:sp>
        <p:nvSpPr>
          <p:cNvPr id="4" name="Title 1">
            <a:extLst>
              <a:ext uri="{FF2B5EF4-FFF2-40B4-BE49-F238E27FC236}">
                <a16:creationId xmlns:a16="http://schemas.microsoft.com/office/drawing/2014/main" id="{1485CA94-FA8D-4F58-A8BA-9D04C86B4B80}"/>
              </a:ext>
            </a:extLst>
          </p:cNvPr>
          <p:cNvSpPr txBox="1">
            <a:spLocks/>
          </p:cNvSpPr>
          <p:nvPr/>
        </p:nvSpPr>
        <p:spPr>
          <a:xfrm>
            <a:off x="5685905" y="4630190"/>
            <a:ext cx="4405745" cy="980901"/>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6000" b="0" i="1" kern="1200" cap="none" baseline="0">
                <a:solidFill>
                  <a:schemeClr val="tx2"/>
                </a:solidFill>
                <a:latin typeface="+mj-lt"/>
                <a:ea typeface="+mj-ea"/>
                <a:cs typeface="+mj-cs"/>
              </a:defRPr>
            </a:lvl1pPr>
          </a:lstStyle>
          <a:p>
            <a:pPr algn="r"/>
            <a:r>
              <a:rPr lang="en-US" sz="6600" dirty="0"/>
              <a:t> </a:t>
            </a:r>
            <a:r>
              <a:rPr lang="en-US" sz="4400" dirty="0"/>
              <a:t>VIPUL</a:t>
            </a:r>
            <a:r>
              <a:rPr lang="en-US" sz="6600" dirty="0"/>
              <a:t> </a:t>
            </a:r>
            <a:r>
              <a:rPr lang="en-US" sz="4400" dirty="0"/>
              <a:t>GOUR </a:t>
            </a:r>
            <a:endParaRPr lang="en-US" sz="4000" dirty="0"/>
          </a:p>
        </p:txBody>
      </p:sp>
    </p:spTree>
    <p:extLst>
      <p:ext uri="{BB962C8B-B14F-4D97-AF65-F5344CB8AC3E}">
        <p14:creationId xmlns:p14="http://schemas.microsoft.com/office/powerpoint/2010/main" val="565132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D2403B-9B51-491B-81D2-063FF238D2F9}"/>
              </a:ext>
            </a:extLst>
          </p:cNvPr>
          <p:cNvSpPr>
            <a:spLocks noGrp="1"/>
          </p:cNvSpPr>
          <p:nvPr>
            <p:ph type="sldNum" sz="quarter" idx="12"/>
          </p:nvPr>
        </p:nvSpPr>
        <p:spPr/>
        <p:txBody>
          <a:bodyPr/>
          <a:lstStyle/>
          <a:p>
            <a:fld id="{13D2E340-0663-474B-992C-9192B5C45E57}" type="slidenum">
              <a:rPr lang="en-US" noProof="0" smtClean="0"/>
              <a:t>2</a:t>
            </a:fld>
            <a:endParaRPr lang="en-US" noProof="0"/>
          </a:p>
        </p:txBody>
      </p:sp>
      <p:sp>
        <p:nvSpPr>
          <p:cNvPr id="6" name="Title 1">
            <a:extLst>
              <a:ext uri="{FF2B5EF4-FFF2-40B4-BE49-F238E27FC236}">
                <a16:creationId xmlns:a16="http://schemas.microsoft.com/office/drawing/2014/main" id="{4FAB824D-ADEF-458F-84BE-FDBFDCE51036}"/>
              </a:ext>
            </a:extLst>
          </p:cNvPr>
          <p:cNvSpPr txBox="1">
            <a:spLocks/>
          </p:cNvSpPr>
          <p:nvPr/>
        </p:nvSpPr>
        <p:spPr>
          <a:xfrm>
            <a:off x="992675" y="110040"/>
            <a:ext cx="9870672" cy="856212"/>
          </a:xfrm>
          <a:prstGeom prst="rect">
            <a:avLst/>
          </a:prstGeom>
          <a:ln>
            <a:solidFill>
              <a:srgbClr val="FF0000"/>
            </a:solidFill>
          </a:ln>
        </p:spPr>
        <p:txBody>
          <a:bodyPr vert="horz" lIns="91440" tIns="45720" rIns="91440" bIns="45720" rtlCol="0" anchor="ctr">
            <a:normAutofit fontScale="97500"/>
          </a:bodyPr>
          <a:lstStyle>
            <a:lvl1pPr algn="l" defTabSz="914400" rtl="0" eaLnBrk="1" latinLnBrk="0" hangingPunct="1">
              <a:lnSpc>
                <a:spcPct val="85000"/>
              </a:lnSpc>
              <a:spcBef>
                <a:spcPct val="0"/>
              </a:spcBef>
              <a:buNone/>
              <a:defRPr sz="6000" b="0" i="1" kern="1200" cap="none" baseline="0">
                <a:solidFill>
                  <a:schemeClr val="tx2"/>
                </a:solidFill>
                <a:latin typeface="+mj-lt"/>
                <a:ea typeface="+mj-ea"/>
                <a:cs typeface="+mj-cs"/>
              </a:defRPr>
            </a:lvl1pPr>
          </a:lstStyle>
          <a:p>
            <a:pPr algn="ctr"/>
            <a:r>
              <a:rPr lang="en-US" sz="4000" b="1" u="sng" dirty="0"/>
              <a:t>MADHAV STORE DIWALI SALES</a:t>
            </a:r>
            <a:endParaRPr lang="en-US" sz="2800" b="1" u="sng" dirty="0"/>
          </a:p>
        </p:txBody>
      </p:sp>
      <p:sp>
        <p:nvSpPr>
          <p:cNvPr id="9" name="Title 1">
            <a:extLst>
              <a:ext uri="{FF2B5EF4-FFF2-40B4-BE49-F238E27FC236}">
                <a16:creationId xmlns:a16="http://schemas.microsoft.com/office/drawing/2014/main" id="{46A524AA-9064-44E4-9033-4FED561B6C4B}"/>
              </a:ext>
            </a:extLst>
          </p:cNvPr>
          <p:cNvSpPr txBox="1">
            <a:spLocks/>
          </p:cNvSpPr>
          <p:nvPr/>
        </p:nvSpPr>
        <p:spPr>
          <a:xfrm>
            <a:off x="992675" y="1925464"/>
            <a:ext cx="4921135" cy="631767"/>
          </a:xfrm>
          <a:prstGeom prst="rect">
            <a:avLst/>
          </a:prstGeom>
          <a:ln>
            <a:solidFill>
              <a:srgbClr val="FF0000"/>
            </a:solidFill>
          </a:ln>
        </p:spPr>
        <p:txBody>
          <a:bodyPr vert="horz" lIns="91440" tIns="45720" rIns="91440" bIns="45720" rtlCol="0" anchor="ctr">
            <a:normAutofit fontScale="75000" lnSpcReduction="20000"/>
          </a:bodyPr>
          <a:lstStyle>
            <a:lvl1pPr algn="l" defTabSz="914400" rtl="0" eaLnBrk="1" latinLnBrk="0" hangingPunct="1">
              <a:lnSpc>
                <a:spcPct val="85000"/>
              </a:lnSpc>
              <a:spcBef>
                <a:spcPct val="0"/>
              </a:spcBef>
              <a:buNone/>
              <a:defRPr sz="6000" b="0" i="1" kern="1200" cap="none" baseline="0">
                <a:solidFill>
                  <a:schemeClr val="tx2"/>
                </a:solidFill>
                <a:latin typeface="+mj-lt"/>
                <a:ea typeface="+mj-ea"/>
                <a:cs typeface="+mj-cs"/>
              </a:defRPr>
            </a:lvl1pPr>
          </a:lstStyle>
          <a:p>
            <a:pPr algn="ctr"/>
            <a:r>
              <a:rPr lang="en-US" sz="4000" b="1" u="sng" dirty="0"/>
              <a:t>PROJECT OBJECTIVE</a:t>
            </a:r>
          </a:p>
        </p:txBody>
      </p:sp>
      <p:sp>
        <p:nvSpPr>
          <p:cNvPr id="3" name="Rectangle 2">
            <a:extLst>
              <a:ext uri="{FF2B5EF4-FFF2-40B4-BE49-F238E27FC236}">
                <a16:creationId xmlns:a16="http://schemas.microsoft.com/office/drawing/2014/main" id="{381303D0-8E51-4740-B34C-BAE92C49CB3A}"/>
              </a:ext>
            </a:extLst>
          </p:cNvPr>
          <p:cNvSpPr/>
          <p:nvPr/>
        </p:nvSpPr>
        <p:spPr>
          <a:xfrm>
            <a:off x="964274" y="2962736"/>
            <a:ext cx="9899073" cy="1200329"/>
          </a:xfrm>
          <a:prstGeom prst="rect">
            <a:avLst/>
          </a:prstGeom>
          <a:ln>
            <a:solidFill>
              <a:srgbClr val="FF0000"/>
            </a:solidFill>
          </a:ln>
        </p:spPr>
        <p:txBody>
          <a:bodyPr wrap="square">
            <a:spAutoFit/>
          </a:bodyPr>
          <a:lstStyle/>
          <a:p>
            <a:pPr marL="285750" indent="-285750">
              <a:buFont typeface="Wingdings" panose="05000000000000000000" pitchFamily="2" charset="2"/>
              <a:buChar char="q"/>
            </a:pPr>
            <a:r>
              <a:rPr lang="en-US" b="1" dirty="0"/>
              <a:t> Improve Customer Experience by Analyzing Sales Data.</a:t>
            </a:r>
          </a:p>
          <a:p>
            <a:pPr marL="285750" indent="-285750">
              <a:buFont typeface="Wingdings" panose="05000000000000000000" pitchFamily="2" charset="2"/>
              <a:buChar char="q"/>
            </a:pPr>
            <a:r>
              <a:rPr lang="en-US" b="1" dirty="0"/>
              <a:t>Increase Revenue.</a:t>
            </a:r>
          </a:p>
          <a:p>
            <a:pPr marL="285750" indent="-285750">
              <a:buFont typeface="Wingdings" panose="05000000000000000000" pitchFamily="2" charset="2"/>
              <a:buChar char="q"/>
            </a:pPr>
            <a:r>
              <a:rPr lang="en-US" b="1" dirty="0"/>
              <a:t>Find Top 10 States With Sales.</a:t>
            </a:r>
          </a:p>
          <a:p>
            <a:pPr marL="285750" indent="-285750">
              <a:buFont typeface="Wingdings" panose="05000000000000000000" pitchFamily="2" charset="2"/>
              <a:buChar char="q"/>
            </a:pPr>
            <a:r>
              <a:rPr lang="en-US" b="1" dirty="0"/>
              <a:t>Best Products.</a:t>
            </a:r>
          </a:p>
        </p:txBody>
      </p:sp>
    </p:spTree>
    <p:extLst>
      <p:ext uri="{BB962C8B-B14F-4D97-AF65-F5344CB8AC3E}">
        <p14:creationId xmlns:p14="http://schemas.microsoft.com/office/powerpoint/2010/main" val="2856353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DB1CC5-4979-463B-85CD-1C3028179FD6}"/>
              </a:ext>
            </a:extLst>
          </p:cNvPr>
          <p:cNvSpPr>
            <a:spLocks noGrp="1"/>
          </p:cNvSpPr>
          <p:nvPr>
            <p:ph type="sldNum" sz="quarter" idx="12"/>
          </p:nvPr>
        </p:nvSpPr>
        <p:spPr/>
        <p:txBody>
          <a:bodyPr/>
          <a:lstStyle/>
          <a:p>
            <a:fld id="{13D2E340-0663-474B-992C-9192B5C45E57}" type="slidenum">
              <a:rPr lang="en-US" noProof="0" smtClean="0"/>
              <a:t>3</a:t>
            </a:fld>
            <a:endParaRPr lang="en-US" noProof="0"/>
          </a:p>
        </p:txBody>
      </p:sp>
      <p:sp>
        <p:nvSpPr>
          <p:cNvPr id="5" name="Rectangle 4">
            <a:extLst>
              <a:ext uri="{FF2B5EF4-FFF2-40B4-BE49-F238E27FC236}">
                <a16:creationId xmlns:a16="http://schemas.microsoft.com/office/drawing/2014/main" id="{0C8B29A5-FD7D-4089-99EF-BE3E9384596C}"/>
              </a:ext>
            </a:extLst>
          </p:cNvPr>
          <p:cNvSpPr/>
          <p:nvPr/>
        </p:nvSpPr>
        <p:spPr>
          <a:xfrm>
            <a:off x="157941" y="2479453"/>
            <a:ext cx="4646816" cy="707886"/>
          </a:xfrm>
          <a:prstGeom prst="rect">
            <a:avLst/>
          </a:prstGeom>
          <a:ln>
            <a:solidFill>
              <a:srgbClr val="FF0000"/>
            </a:solidFill>
          </a:ln>
        </p:spPr>
        <p:txBody>
          <a:bodyPr wrap="square">
            <a:spAutoFit/>
          </a:bodyPr>
          <a:lstStyle/>
          <a:p>
            <a:pPr algn="ctr"/>
            <a:r>
              <a:rPr lang="en-US" sz="2000" b="1" u="sng" dirty="0">
                <a:solidFill>
                  <a:schemeClr val="bg1"/>
                </a:solidFill>
              </a:rPr>
              <a:t>DATA CLEANING AND </a:t>
            </a:r>
          </a:p>
          <a:p>
            <a:pPr algn="ctr"/>
            <a:r>
              <a:rPr lang="en-US" sz="2000" b="1" u="sng" dirty="0">
                <a:solidFill>
                  <a:schemeClr val="bg1"/>
                </a:solidFill>
              </a:rPr>
              <a:t>UNDERSTNDING PROCESS</a:t>
            </a:r>
            <a:endParaRPr lang="en-IN" sz="2000" b="1" u="sng" dirty="0">
              <a:solidFill>
                <a:schemeClr val="bg1"/>
              </a:solidFill>
            </a:endParaRPr>
          </a:p>
        </p:txBody>
      </p:sp>
      <p:sp>
        <p:nvSpPr>
          <p:cNvPr id="7" name="Rectangle 6">
            <a:extLst>
              <a:ext uri="{FF2B5EF4-FFF2-40B4-BE49-F238E27FC236}">
                <a16:creationId xmlns:a16="http://schemas.microsoft.com/office/drawing/2014/main" id="{5FA8062D-7482-474C-8687-433A51FFBDF9}"/>
              </a:ext>
            </a:extLst>
          </p:cNvPr>
          <p:cNvSpPr/>
          <p:nvPr/>
        </p:nvSpPr>
        <p:spPr>
          <a:xfrm>
            <a:off x="5079076" y="2833396"/>
            <a:ext cx="6704935" cy="3139321"/>
          </a:xfrm>
          <a:prstGeom prst="rect">
            <a:avLst/>
          </a:prstGeom>
          <a:ln>
            <a:solidFill>
              <a:schemeClr val="accent1"/>
            </a:solidFill>
          </a:ln>
        </p:spPr>
        <p:txBody>
          <a:bodyPr wrap="square">
            <a:spAutoFit/>
          </a:bodyPr>
          <a:lstStyle/>
          <a:p>
            <a:pPr marL="285750" indent="-285750">
              <a:buFont typeface="Wingdings" panose="05000000000000000000" pitchFamily="2" charset="2"/>
              <a:buChar char="q"/>
            </a:pPr>
            <a:r>
              <a:rPr lang="en-US" b="1" dirty="0"/>
              <a:t>Importing the Specified Library like ( Numpy, Matplotlib.pyplot, Pandas and Seaborn)</a:t>
            </a:r>
          </a:p>
          <a:p>
            <a:pPr marL="285750" indent="-285750">
              <a:buFont typeface="Wingdings" panose="05000000000000000000" pitchFamily="2" charset="2"/>
              <a:buChar char="q"/>
            </a:pPr>
            <a:r>
              <a:rPr lang="en-US" b="1" dirty="0"/>
              <a:t>Loading the data in csv file.</a:t>
            </a:r>
          </a:p>
          <a:p>
            <a:pPr marL="285750" indent="-285750">
              <a:buFont typeface="Wingdings" panose="05000000000000000000" pitchFamily="2" charset="2"/>
              <a:buChar char="q"/>
            </a:pPr>
            <a:r>
              <a:rPr lang="en-US" b="1" dirty="0"/>
              <a:t>After that understanding the First 5 rows and Last 5 Rows.</a:t>
            </a:r>
          </a:p>
          <a:p>
            <a:pPr marL="285750" indent="-285750">
              <a:buFont typeface="Wingdings" panose="05000000000000000000" pitchFamily="2" charset="2"/>
              <a:buChar char="q"/>
            </a:pPr>
            <a:r>
              <a:rPr lang="en-US" b="1" dirty="0"/>
              <a:t>The shape of data is 11,251 Rows and 17 columns.</a:t>
            </a:r>
          </a:p>
          <a:p>
            <a:pPr marL="285750" indent="-285750">
              <a:buFont typeface="Wingdings" panose="05000000000000000000" pitchFamily="2" charset="2"/>
              <a:buChar char="q"/>
            </a:pPr>
            <a:r>
              <a:rPr lang="en-US" b="1" dirty="0"/>
              <a:t>Change the data type of Amount column Float to int.</a:t>
            </a:r>
          </a:p>
          <a:p>
            <a:pPr marL="285750" indent="-285750">
              <a:buFont typeface="Wingdings" panose="05000000000000000000" pitchFamily="2" charset="2"/>
              <a:buChar char="q"/>
            </a:pPr>
            <a:r>
              <a:rPr lang="en-US" b="1" dirty="0"/>
              <a:t>Null are present only in Amount column.</a:t>
            </a:r>
          </a:p>
          <a:p>
            <a:pPr marL="285750" indent="-285750">
              <a:buFont typeface="Wingdings" panose="05000000000000000000" pitchFamily="2" charset="2"/>
              <a:buChar char="q"/>
            </a:pPr>
            <a:r>
              <a:rPr lang="en-US" b="1" dirty="0"/>
              <a:t>In the Madhav Store Diwali Sales have 17 unique columns.</a:t>
            </a:r>
          </a:p>
          <a:p>
            <a:pPr marL="285750" indent="-285750">
              <a:buFont typeface="Wingdings" panose="05000000000000000000" pitchFamily="2" charset="2"/>
              <a:buChar char="q"/>
            </a:pPr>
            <a:r>
              <a:rPr lang="en-US" b="1" dirty="0"/>
              <a:t>All the Data cleaning process done in Python like dropping the some null values and removing the unrelated columns in the data like Status , unnamed1,unnamed: 15,unnamed: 16</a:t>
            </a:r>
            <a:r>
              <a:rPr lang="en-US" b="1" dirty="0">
                <a:solidFill>
                  <a:schemeClr val="bg1"/>
                </a:solidFill>
              </a:rPr>
              <a:t>.</a:t>
            </a:r>
          </a:p>
        </p:txBody>
      </p:sp>
      <p:sp>
        <p:nvSpPr>
          <p:cNvPr id="6" name="Rectangle 5">
            <a:extLst>
              <a:ext uri="{FF2B5EF4-FFF2-40B4-BE49-F238E27FC236}">
                <a16:creationId xmlns:a16="http://schemas.microsoft.com/office/drawing/2014/main" id="{5DCE8490-E880-4F63-9EFF-D2C5C3C69EF3}"/>
              </a:ext>
            </a:extLst>
          </p:cNvPr>
          <p:cNvSpPr/>
          <p:nvPr/>
        </p:nvSpPr>
        <p:spPr>
          <a:xfrm>
            <a:off x="157941" y="174350"/>
            <a:ext cx="4646816" cy="400110"/>
          </a:xfrm>
          <a:prstGeom prst="rect">
            <a:avLst/>
          </a:prstGeom>
          <a:ln>
            <a:solidFill>
              <a:srgbClr val="FF0000"/>
            </a:solidFill>
          </a:ln>
        </p:spPr>
        <p:txBody>
          <a:bodyPr wrap="square">
            <a:spAutoFit/>
          </a:bodyPr>
          <a:lstStyle/>
          <a:p>
            <a:pPr algn="ctr"/>
            <a:r>
              <a:rPr lang="en-US" sz="2000" b="1" u="sng" dirty="0">
                <a:solidFill>
                  <a:schemeClr val="bg1"/>
                </a:solidFill>
              </a:rPr>
              <a:t>DATA SOURCE</a:t>
            </a:r>
            <a:endParaRPr lang="en-IN" sz="2000" b="1" u="sng" dirty="0">
              <a:solidFill>
                <a:schemeClr val="bg1"/>
              </a:solidFill>
            </a:endParaRPr>
          </a:p>
        </p:txBody>
      </p:sp>
      <p:sp>
        <p:nvSpPr>
          <p:cNvPr id="8" name="Rectangle 7">
            <a:extLst>
              <a:ext uri="{FF2B5EF4-FFF2-40B4-BE49-F238E27FC236}">
                <a16:creationId xmlns:a16="http://schemas.microsoft.com/office/drawing/2014/main" id="{CCC96564-2A66-4CE4-A568-858A8B9D50AA}"/>
              </a:ext>
            </a:extLst>
          </p:cNvPr>
          <p:cNvSpPr/>
          <p:nvPr/>
        </p:nvSpPr>
        <p:spPr>
          <a:xfrm>
            <a:off x="5063837" y="574460"/>
            <a:ext cx="6720174" cy="369332"/>
          </a:xfrm>
          <a:prstGeom prst="rect">
            <a:avLst/>
          </a:prstGeom>
          <a:ln>
            <a:solidFill>
              <a:schemeClr val="accent1"/>
            </a:solidFill>
          </a:ln>
        </p:spPr>
        <p:txBody>
          <a:bodyPr wrap="square">
            <a:spAutoFit/>
          </a:bodyPr>
          <a:lstStyle/>
          <a:p>
            <a:pPr marL="285750" indent="-285750">
              <a:buFont typeface="Wingdings" panose="05000000000000000000" pitchFamily="2" charset="2"/>
              <a:buChar char="q"/>
            </a:pPr>
            <a:r>
              <a:rPr lang="en-US" b="1" dirty="0"/>
              <a:t>That Madhav Store Diwali Sales I got from one of My Friend.</a:t>
            </a:r>
          </a:p>
        </p:txBody>
      </p:sp>
    </p:spTree>
    <p:extLst>
      <p:ext uri="{BB962C8B-B14F-4D97-AF65-F5344CB8AC3E}">
        <p14:creationId xmlns:p14="http://schemas.microsoft.com/office/powerpoint/2010/main" val="1338087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4</a:t>
            </a:fld>
            <a:endParaRPr lang="en-US" noProof="0"/>
          </a:p>
        </p:txBody>
      </p:sp>
      <p:sp>
        <p:nvSpPr>
          <p:cNvPr id="8" name="Rectangle 7">
            <a:extLst>
              <a:ext uri="{FF2B5EF4-FFF2-40B4-BE49-F238E27FC236}">
                <a16:creationId xmlns:a16="http://schemas.microsoft.com/office/drawing/2014/main" id="{E7276A25-6C72-4D2B-898B-0D3490467A5F}"/>
              </a:ext>
            </a:extLst>
          </p:cNvPr>
          <p:cNvSpPr/>
          <p:nvPr/>
        </p:nvSpPr>
        <p:spPr>
          <a:xfrm>
            <a:off x="133003" y="966910"/>
            <a:ext cx="4646816" cy="369332"/>
          </a:xfrm>
          <a:prstGeom prst="rect">
            <a:avLst/>
          </a:prstGeom>
          <a:ln>
            <a:solidFill>
              <a:schemeClr val="accent1"/>
            </a:solidFill>
          </a:ln>
        </p:spPr>
        <p:txBody>
          <a:bodyPr wrap="square">
            <a:spAutoFit/>
          </a:bodyPr>
          <a:lstStyle/>
          <a:p>
            <a:r>
              <a:rPr lang="en-US" b="1" dirty="0">
                <a:solidFill>
                  <a:schemeClr val="bg1"/>
                </a:solidFill>
              </a:rPr>
              <a:t>Display the Total sales ?</a:t>
            </a:r>
          </a:p>
        </p:txBody>
      </p:sp>
      <p:sp>
        <p:nvSpPr>
          <p:cNvPr id="9" name="Rectangle 8">
            <a:extLst>
              <a:ext uri="{FF2B5EF4-FFF2-40B4-BE49-F238E27FC236}">
                <a16:creationId xmlns:a16="http://schemas.microsoft.com/office/drawing/2014/main" id="{7FAFC5BE-4D02-452B-AC94-98759E4E561E}"/>
              </a:ext>
            </a:extLst>
          </p:cNvPr>
          <p:cNvSpPr/>
          <p:nvPr/>
        </p:nvSpPr>
        <p:spPr>
          <a:xfrm>
            <a:off x="1288165" y="96668"/>
            <a:ext cx="1952779" cy="646331"/>
          </a:xfrm>
          <a:prstGeom prst="rect">
            <a:avLst/>
          </a:prstGeom>
          <a:ln>
            <a:solidFill>
              <a:schemeClr val="accent1"/>
            </a:solidFill>
          </a:ln>
        </p:spPr>
        <p:txBody>
          <a:bodyPr wrap="none">
            <a:spAutoFit/>
          </a:bodyPr>
          <a:lstStyle/>
          <a:p>
            <a:r>
              <a:rPr lang="en-US" sz="3600" b="1" i="1" u="sng" dirty="0">
                <a:solidFill>
                  <a:schemeClr val="bg1"/>
                </a:solidFill>
                <a:latin typeface="+mj-lt"/>
              </a:rPr>
              <a:t>T</a:t>
            </a:r>
            <a:r>
              <a:rPr lang="en-IN" sz="3600" b="1" i="1" u="sng" dirty="0">
                <a:solidFill>
                  <a:schemeClr val="bg1"/>
                </a:solidFill>
                <a:latin typeface="+mj-lt"/>
              </a:rPr>
              <a:t>ASK-1</a:t>
            </a:r>
          </a:p>
        </p:txBody>
      </p:sp>
      <p:sp>
        <p:nvSpPr>
          <p:cNvPr id="10" name="Rectangle 9">
            <a:extLst>
              <a:ext uri="{FF2B5EF4-FFF2-40B4-BE49-F238E27FC236}">
                <a16:creationId xmlns:a16="http://schemas.microsoft.com/office/drawing/2014/main" id="{26EFC958-553F-48DB-B6C9-32017B39AD97}"/>
              </a:ext>
            </a:extLst>
          </p:cNvPr>
          <p:cNvSpPr/>
          <p:nvPr/>
        </p:nvSpPr>
        <p:spPr>
          <a:xfrm>
            <a:off x="156032" y="1607268"/>
            <a:ext cx="4623787"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sp>
        <p:nvSpPr>
          <p:cNvPr id="11" name="Text Placeholder 33">
            <a:extLst>
              <a:ext uri="{FF2B5EF4-FFF2-40B4-BE49-F238E27FC236}">
                <a16:creationId xmlns:a16="http://schemas.microsoft.com/office/drawing/2014/main" id="{F72DBC9E-0F28-4335-A00D-C59C50AA7977}"/>
              </a:ext>
            </a:extLst>
          </p:cNvPr>
          <p:cNvSpPr txBox="1">
            <a:spLocks/>
          </p:cNvSpPr>
          <p:nvPr/>
        </p:nvSpPr>
        <p:spPr>
          <a:xfrm>
            <a:off x="133003" y="2402615"/>
            <a:ext cx="4623787" cy="369332"/>
          </a:xfrm>
          <a:prstGeom prst="rect">
            <a:avLst/>
          </a:prstGeom>
          <a:ln>
            <a:solidFill>
              <a:schemeClr val="accent1"/>
            </a:solidFill>
          </a:ln>
        </p:spPr>
        <p:txBody>
          <a:bodyPr vert="horz" lIns="91440" tIns="45720" rIns="91440" bIns="45720" rtlCol="0">
            <a:normAutofit fontScale="92500"/>
          </a:bodyPr>
          <a:lstStyle>
            <a:lvl1pPr marL="0" indent="0" algn="r" defTabSz="914400" rtl="0" eaLnBrk="1" latinLnBrk="0" hangingPunct="1">
              <a:lnSpc>
                <a:spcPct val="112000"/>
              </a:lnSpc>
              <a:spcBef>
                <a:spcPts val="900"/>
              </a:spcBef>
              <a:buFont typeface="Arial" panose="020B0604020202020204" pitchFamily="34" charset="0"/>
              <a:buNone/>
              <a:defRPr sz="2000" kern="1200" baseline="0">
                <a:solidFill>
                  <a:schemeClr val="bg1"/>
                </a:solidFill>
                <a:latin typeface="+mn-lt"/>
                <a:ea typeface="+mn-ea"/>
                <a:cs typeface="+mn-cs"/>
              </a:defRPr>
            </a:lvl1pPr>
            <a:lvl2pPr marL="402336" indent="0" algn="r" defTabSz="914400" rtl="0" eaLnBrk="1" latinLnBrk="0" hangingPunct="1">
              <a:lnSpc>
                <a:spcPct val="112000"/>
              </a:lnSpc>
              <a:spcBef>
                <a:spcPts val="900"/>
              </a:spcBef>
              <a:buFont typeface="Corbel" panose="020B0503020204020204" pitchFamily="34" charset="0"/>
              <a:buNone/>
              <a:defRPr sz="1800" kern="1200" baseline="0">
                <a:solidFill>
                  <a:schemeClr val="tx1">
                    <a:lumMod val="85000"/>
                    <a:lumOff val="15000"/>
                  </a:schemeClr>
                </a:solidFill>
                <a:latin typeface="+mn-lt"/>
                <a:ea typeface="+mn-ea"/>
                <a:cs typeface="+mn-cs"/>
              </a:defRPr>
            </a:lvl2pPr>
            <a:lvl3pPr marL="859536" indent="0" algn="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3pPr>
            <a:lvl4pPr marL="1316736" indent="0" algn="r" defTabSz="914400" rtl="0" eaLnBrk="1" latinLnBrk="0" hangingPunct="1">
              <a:lnSpc>
                <a:spcPct val="112000"/>
              </a:lnSpc>
              <a:spcBef>
                <a:spcPts val="900"/>
              </a:spcBef>
              <a:buFont typeface="Corbel" panose="020B0503020204020204" pitchFamily="34" charset="0"/>
              <a:buNone/>
              <a:defRPr sz="1400" kern="1200" baseline="0">
                <a:solidFill>
                  <a:schemeClr val="tx1">
                    <a:lumMod val="85000"/>
                    <a:lumOff val="15000"/>
                  </a:schemeClr>
                </a:solidFill>
                <a:latin typeface="+mn-lt"/>
                <a:ea typeface="+mn-ea"/>
                <a:cs typeface="+mn-cs"/>
              </a:defRPr>
            </a:lvl4pPr>
            <a:lvl5pPr marL="1773936" indent="0" algn="r" defTabSz="914400" rtl="0" eaLnBrk="1" latinLnBrk="0" hangingPunct="1">
              <a:lnSpc>
                <a:spcPct val="112000"/>
              </a:lnSpc>
              <a:spcBef>
                <a:spcPts val="900"/>
              </a:spcBef>
              <a:buFont typeface="Arial" panose="020B0604020202020204" pitchFamily="34" charset="0"/>
              <a:buNone/>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285750" indent="-285750" algn="l">
              <a:buFont typeface="Wingdings" panose="05000000000000000000" pitchFamily="2" charset="2"/>
              <a:buChar char="q"/>
            </a:pPr>
            <a:r>
              <a:rPr lang="en-US" sz="1600" b="1" dirty="0"/>
              <a:t>Total sales in Madhav store Diwali sales is 106M.</a:t>
            </a:r>
            <a:endParaRPr lang="en-IN" sz="1600" b="1" dirty="0"/>
          </a:p>
        </p:txBody>
      </p:sp>
      <p:pic>
        <p:nvPicPr>
          <p:cNvPr id="2" name="Picture 1">
            <a:extLst>
              <a:ext uri="{FF2B5EF4-FFF2-40B4-BE49-F238E27FC236}">
                <a16:creationId xmlns:a16="http://schemas.microsoft.com/office/drawing/2014/main" id="{DEAD373B-5C70-4FC6-B229-FC2FACA2F6DB}"/>
              </a:ext>
            </a:extLst>
          </p:cNvPr>
          <p:cNvPicPr>
            <a:picLocks noChangeAspect="1"/>
          </p:cNvPicPr>
          <p:nvPr/>
        </p:nvPicPr>
        <p:blipFill>
          <a:blip r:embed="rId2"/>
          <a:stretch>
            <a:fillRect/>
          </a:stretch>
        </p:blipFill>
        <p:spPr>
          <a:xfrm>
            <a:off x="5551145" y="859089"/>
            <a:ext cx="5230461" cy="12098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a:extLst>
              <a:ext uri="{FF2B5EF4-FFF2-40B4-BE49-F238E27FC236}">
                <a16:creationId xmlns:a16="http://schemas.microsoft.com/office/drawing/2014/main" id="{F39DA172-9CA7-407E-A68A-FCD79BEEA502}"/>
              </a:ext>
            </a:extLst>
          </p:cNvPr>
          <p:cNvSpPr/>
          <p:nvPr/>
        </p:nvSpPr>
        <p:spPr>
          <a:xfrm>
            <a:off x="144517" y="3735718"/>
            <a:ext cx="4646816" cy="369332"/>
          </a:xfrm>
          <a:prstGeom prst="rect">
            <a:avLst/>
          </a:prstGeom>
          <a:ln>
            <a:solidFill>
              <a:schemeClr val="accent1"/>
            </a:solidFill>
          </a:ln>
        </p:spPr>
        <p:txBody>
          <a:bodyPr wrap="square">
            <a:spAutoFit/>
          </a:bodyPr>
          <a:lstStyle/>
          <a:p>
            <a:r>
              <a:rPr lang="en-US" b="1" dirty="0">
                <a:solidFill>
                  <a:schemeClr val="bg1"/>
                </a:solidFill>
              </a:rPr>
              <a:t>Display the Total count of Orders?</a:t>
            </a:r>
          </a:p>
        </p:txBody>
      </p:sp>
      <p:sp>
        <p:nvSpPr>
          <p:cNvPr id="13" name="Rectangle 12">
            <a:extLst>
              <a:ext uri="{FF2B5EF4-FFF2-40B4-BE49-F238E27FC236}">
                <a16:creationId xmlns:a16="http://schemas.microsoft.com/office/drawing/2014/main" id="{88EB95EB-0E1C-4E69-AAB0-948BC3811308}"/>
              </a:ext>
            </a:extLst>
          </p:cNvPr>
          <p:cNvSpPr/>
          <p:nvPr/>
        </p:nvSpPr>
        <p:spPr>
          <a:xfrm>
            <a:off x="1288165" y="2930667"/>
            <a:ext cx="1952779" cy="646331"/>
          </a:xfrm>
          <a:prstGeom prst="rect">
            <a:avLst/>
          </a:prstGeom>
          <a:ln>
            <a:solidFill>
              <a:schemeClr val="accent1"/>
            </a:solidFill>
          </a:ln>
        </p:spPr>
        <p:txBody>
          <a:bodyPr wrap="none">
            <a:spAutoFit/>
          </a:bodyPr>
          <a:lstStyle/>
          <a:p>
            <a:r>
              <a:rPr lang="en-US" sz="3600" b="1" i="1" u="sng" dirty="0">
                <a:solidFill>
                  <a:schemeClr val="bg1"/>
                </a:solidFill>
                <a:latin typeface="+mj-lt"/>
              </a:rPr>
              <a:t>T</a:t>
            </a:r>
            <a:r>
              <a:rPr lang="en-IN" sz="3600" b="1" i="1" u="sng" dirty="0">
                <a:solidFill>
                  <a:schemeClr val="bg1"/>
                </a:solidFill>
                <a:latin typeface="+mj-lt"/>
              </a:rPr>
              <a:t>ASK-2</a:t>
            </a:r>
          </a:p>
        </p:txBody>
      </p:sp>
      <p:pic>
        <p:nvPicPr>
          <p:cNvPr id="4" name="Picture 3">
            <a:extLst>
              <a:ext uri="{FF2B5EF4-FFF2-40B4-BE49-F238E27FC236}">
                <a16:creationId xmlns:a16="http://schemas.microsoft.com/office/drawing/2014/main" id="{DA2E14F0-2F93-417E-9F87-20803D95A0F5}"/>
              </a:ext>
            </a:extLst>
          </p:cNvPr>
          <p:cNvPicPr>
            <a:picLocks noChangeAspect="1"/>
          </p:cNvPicPr>
          <p:nvPr/>
        </p:nvPicPr>
        <p:blipFill>
          <a:blip r:embed="rId3"/>
          <a:stretch>
            <a:fillRect/>
          </a:stretch>
        </p:blipFill>
        <p:spPr>
          <a:xfrm>
            <a:off x="5609336" y="3365128"/>
            <a:ext cx="5230462" cy="14007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Rectangle 13">
            <a:extLst>
              <a:ext uri="{FF2B5EF4-FFF2-40B4-BE49-F238E27FC236}">
                <a16:creationId xmlns:a16="http://schemas.microsoft.com/office/drawing/2014/main" id="{FC06A766-A1D6-49EC-8FCF-93B109F2CE9E}"/>
              </a:ext>
            </a:extLst>
          </p:cNvPr>
          <p:cNvSpPr/>
          <p:nvPr/>
        </p:nvSpPr>
        <p:spPr>
          <a:xfrm>
            <a:off x="5551145" y="96668"/>
            <a:ext cx="5230461" cy="461665"/>
          </a:xfrm>
          <a:prstGeom prst="rect">
            <a:avLst/>
          </a:prstGeom>
          <a:ln>
            <a:solidFill>
              <a:srgbClr val="FF0000"/>
            </a:solidFill>
          </a:ln>
        </p:spPr>
        <p:txBody>
          <a:bodyPr wrap="square">
            <a:spAutoFit/>
          </a:bodyPr>
          <a:lstStyle/>
          <a:p>
            <a:pPr algn="ctr"/>
            <a:r>
              <a:rPr lang="en-US" sz="2400" b="1" u="sng" dirty="0">
                <a:latin typeface="+mj-lt"/>
              </a:rPr>
              <a:t>TOTAL SALES </a:t>
            </a:r>
            <a:endParaRPr lang="en-IN" sz="2400" b="1" u="sng" dirty="0">
              <a:latin typeface="+mj-lt"/>
            </a:endParaRPr>
          </a:p>
        </p:txBody>
      </p:sp>
      <p:sp>
        <p:nvSpPr>
          <p:cNvPr id="15" name="Rectangle 14">
            <a:extLst>
              <a:ext uri="{FF2B5EF4-FFF2-40B4-BE49-F238E27FC236}">
                <a16:creationId xmlns:a16="http://schemas.microsoft.com/office/drawing/2014/main" id="{0BDEE54E-C8CE-4B73-B884-1CC7347FA503}"/>
              </a:ext>
            </a:extLst>
          </p:cNvPr>
          <p:cNvSpPr/>
          <p:nvPr/>
        </p:nvSpPr>
        <p:spPr>
          <a:xfrm>
            <a:off x="5551146" y="2500860"/>
            <a:ext cx="5230462" cy="461665"/>
          </a:xfrm>
          <a:prstGeom prst="rect">
            <a:avLst/>
          </a:prstGeom>
          <a:ln>
            <a:solidFill>
              <a:srgbClr val="FF0000"/>
            </a:solidFill>
          </a:ln>
        </p:spPr>
        <p:txBody>
          <a:bodyPr wrap="square">
            <a:spAutoFit/>
          </a:bodyPr>
          <a:lstStyle/>
          <a:p>
            <a:pPr algn="ctr"/>
            <a:r>
              <a:rPr lang="en-US" sz="2400" b="1" u="sng" dirty="0">
                <a:latin typeface="+mj-lt"/>
              </a:rPr>
              <a:t>COUNT OF TOTAL ORDERS </a:t>
            </a:r>
            <a:endParaRPr lang="en-IN" sz="2400" b="1" u="sng" dirty="0">
              <a:latin typeface="+mj-lt"/>
            </a:endParaRPr>
          </a:p>
        </p:txBody>
      </p:sp>
      <p:sp>
        <p:nvSpPr>
          <p:cNvPr id="16" name="Text Placeholder 33">
            <a:extLst>
              <a:ext uri="{FF2B5EF4-FFF2-40B4-BE49-F238E27FC236}">
                <a16:creationId xmlns:a16="http://schemas.microsoft.com/office/drawing/2014/main" id="{DE6832A1-C811-44DC-83B5-03FC4D5B2D73}"/>
              </a:ext>
            </a:extLst>
          </p:cNvPr>
          <p:cNvSpPr txBox="1">
            <a:spLocks/>
          </p:cNvSpPr>
          <p:nvPr/>
        </p:nvSpPr>
        <p:spPr>
          <a:xfrm>
            <a:off x="133002" y="4874451"/>
            <a:ext cx="4623787" cy="369332"/>
          </a:xfrm>
          <a:prstGeom prst="rect">
            <a:avLst/>
          </a:prstGeom>
          <a:ln>
            <a:solidFill>
              <a:schemeClr val="accent1"/>
            </a:solidFill>
          </a:ln>
        </p:spPr>
        <p:txBody>
          <a:bodyPr vert="horz" lIns="91440" tIns="45720" rIns="91440" bIns="45720" rtlCol="0">
            <a:normAutofit/>
          </a:bodyPr>
          <a:lstStyle>
            <a:lvl1pPr marL="0" indent="0" algn="r" defTabSz="914400" rtl="0" eaLnBrk="1" latinLnBrk="0" hangingPunct="1">
              <a:lnSpc>
                <a:spcPct val="112000"/>
              </a:lnSpc>
              <a:spcBef>
                <a:spcPts val="900"/>
              </a:spcBef>
              <a:buFont typeface="Arial" panose="020B0604020202020204" pitchFamily="34" charset="0"/>
              <a:buNone/>
              <a:defRPr sz="2000" kern="1200" baseline="0">
                <a:solidFill>
                  <a:schemeClr val="bg1"/>
                </a:solidFill>
                <a:latin typeface="+mn-lt"/>
                <a:ea typeface="+mn-ea"/>
                <a:cs typeface="+mn-cs"/>
              </a:defRPr>
            </a:lvl1pPr>
            <a:lvl2pPr marL="402336" indent="0" algn="r" defTabSz="914400" rtl="0" eaLnBrk="1" latinLnBrk="0" hangingPunct="1">
              <a:lnSpc>
                <a:spcPct val="112000"/>
              </a:lnSpc>
              <a:spcBef>
                <a:spcPts val="900"/>
              </a:spcBef>
              <a:buFont typeface="Corbel" panose="020B0503020204020204" pitchFamily="34" charset="0"/>
              <a:buNone/>
              <a:defRPr sz="1800" kern="1200" baseline="0">
                <a:solidFill>
                  <a:schemeClr val="tx1">
                    <a:lumMod val="85000"/>
                    <a:lumOff val="15000"/>
                  </a:schemeClr>
                </a:solidFill>
                <a:latin typeface="+mn-lt"/>
                <a:ea typeface="+mn-ea"/>
                <a:cs typeface="+mn-cs"/>
              </a:defRPr>
            </a:lvl2pPr>
            <a:lvl3pPr marL="859536" indent="0" algn="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3pPr>
            <a:lvl4pPr marL="1316736" indent="0" algn="r" defTabSz="914400" rtl="0" eaLnBrk="1" latinLnBrk="0" hangingPunct="1">
              <a:lnSpc>
                <a:spcPct val="112000"/>
              </a:lnSpc>
              <a:spcBef>
                <a:spcPts val="900"/>
              </a:spcBef>
              <a:buFont typeface="Corbel" panose="020B0503020204020204" pitchFamily="34" charset="0"/>
              <a:buNone/>
              <a:defRPr sz="1400" kern="1200" baseline="0">
                <a:solidFill>
                  <a:schemeClr val="tx1">
                    <a:lumMod val="85000"/>
                    <a:lumOff val="15000"/>
                  </a:schemeClr>
                </a:solidFill>
                <a:latin typeface="+mn-lt"/>
                <a:ea typeface="+mn-ea"/>
                <a:cs typeface="+mn-cs"/>
              </a:defRPr>
            </a:lvl4pPr>
            <a:lvl5pPr marL="1773936" indent="0" algn="r" defTabSz="914400" rtl="0" eaLnBrk="1" latinLnBrk="0" hangingPunct="1">
              <a:lnSpc>
                <a:spcPct val="112000"/>
              </a:lnSpc>
              <a:spcBef>
                <a:spcPts val="900"/>
              </a:spcBef>
              <a:buFont typeface="Arial" panose="020B0604020202020204" pitchFamily="34" charset="0"/>
              <a:buNone/>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algn="l"/>
            <a:r>
              <a:rPr lang="en-US" sz="1600" b="1" dirty="0"/>
              <a:t>Total Orders in Madhav store is 11,239.</a:t>
            </a:r>
            <a:endParaRPr lang="en-IN" sz="1600" b="1" dirty="0"/>
          </a:p>
        </p:txBody>
      </p:sp>
      <p:sp>
        <p:nvSpPr>
          <p:cNvPr id="17" name="Rectangle 16">
            <a:extLst>
              <a:ext uri="{FF2B5EF4-FFF2-40B4-BE49-F238E27FC236}">
                <a16:creationId xmlns:a16="http://schemas.microsoft.com/office/drawing/2014/main" id="{5A0AE5B2-3470-4D13-B9C6-45BF93BA07C7}"/>
              </a:ext>
            </a:extLst>
          </p:cNvPr>
          <p:cNvSpPr/>
          <p:nvPr/>
        </p:nvSpPr>
        <p:spPr>
          <a:xfrm>
            <a:off x="133003" y="4273918"/>
            <a:ext cx="4623787"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spTree>
    <p:extLst>
      <p:ext uri="{BB962C8B-B14F-4D97-AF65-F5344CB8AC3E}">
        <p14:creationId xmlns:p14="http://schemas.microsoft.com/office/powerpoint/2010/main" val="1546559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5</a:t>
            </a:fld>
            <a:endParaRPr lang="en-US" noProof="0"/>
          </a:p>
        </p:txBody>
      </p:sp>
      <p:sp>
        <p:nvSpPr>
          <p:cNvPr id="8" name="Rectangle 7">
            <a:extLst>
              <a:ext uri="{FF2B5EF4-FFF2-40B4-BE49-F238E27FC236}">
                <a16:creationId xmlns:a16="http://schemas.microsoft.com/office/drawing/2014/main" id="{E7276A25-6C72-4D2B-898B-0D3490467A5F}"/>
              </a:ext>
            </a:extLst>
          </p:cNvPr>
          <p:cNvSpPr/>
          <p:nvPr/>
        </p:nvSpPr>
        <p:spPr>
          <a:xfrm>
            <a:off x="133003" y="966910"/>
            <a:ext cx="4646816" cy="369332"/>
          </a:xfrm>
          <a:prstGeom prst="rect">
            <a:avLst/>
          </a:prstGeom>
          <a:ln>
            <a:solidFill>
              <a:schemeClr val="accent1"/>
            </a:solidFill>
          </a:ln>
        </p:spPr>
        <p:txBody>
          <a:bodyPr wrap="square">
            <a:spAutoFit/>
          </a:bodyPr>
          <a:lstStyle/>
          <a:p>
            <a:r>
              <a:rPr lang="en-US" b="1" dirty="0">
                <a:solidFill>
                  <a:schemeClr val="bg1"/>
                </a:solidFill>
              </a:rPr>
              <a:t>Display the percentage of sales.</a:t>
            </a:r>
          </a:p>
        </p:txBody>
      </p:sp>
      <p:pic>
        <p:nvPicPr>
          <p:cNvPr id="6" name="Picture 5">
            <a:extLst>
              <a:ext uri="{FF2B5EF4-FFF2-40B4-BE49-F238E27FC236}">
                <a16:creationId xmlns:a16="http://schemas.microsoft.com/office/drawing/2014/main" id="{F01298A8-8255-4793-8DF7-5931E214296F}"/>
              </a:ext>
            </a:extLst>
          </p:cNvPr>
          <p:cNvPicPr>
            <a:picLocks noChangeAspect="1"/>
          </p:cNvPicPr>
          <p:nvPr/>
        </p:nvPicPr>
        <p:blipFill>
          <a:blip r:embed="rId2"/>
          <a:stretch>
            <a:fillRect/>
          </a:stretch>
        </p:blipFill>
        <p:spPr>
          <a:xfrm>
            <a:off x="5320145" y="731519"/>
            <a:ext cx="6284422" cy="41064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a:extLst>
              <a:ext uri="{FF2B5EF4-FFF2-40B4-BE49-F238E27FC236}">
                <a16:creationId xmlns:a16="http://schemas.microsoft.com/office/drawing/2014/main" id="{7FAFC5BE-4D02-452B-AC94-98759E4E561E}"/>
              </a:ext>
            </a:extLst>
          </p:cNvPr>
          <p:cNvSpPr/>
          <p:nvPr/>
        </p:nvSpPr>
        <p:spPr>
          <a:xfrm>
            <a:off x="1288165" y="96668"/>
            <a:ext cx="1952779" cy="646331"/>
          </a:xfrm>
          <a:prstGeom prst="rect">
            <a:avLst/>
          </a:prstGeom>
          <a:ln>
            <a:solidFill>
              <a:schemeClr val="accent1"/>
            </a:solidFill>
          </a:ln>
        </p:spPr>
        <p:txBody>
          <a:bodyPr wrap="none">
            <a:spAutoFit/>
          </a:bodyPr>
          <a:lstStyle/>
          <a:p>
            <a:r>
              <a:rPr lang="en-US" sz="3600" b="1" i="1" u="sng" dirty="0">
                <a:solidFill>
                  <a:schemeClr val="bg1"/>
                </a:solidFill>
                <a:latin typeface="+mj-lt"/>
              </a:rPr>
              <a:t>T</a:t>
            </a:r>
            <a:r>
              <a:rPr lang="en-IN" sz="3600" b="1" i="1" u="sng" dirty="0">
                <a:solidFill>
                  <a:schemeClr val="bg1"/>
                </a:solidFill>
                <a:latin typeface="+mj-lt"/>
              </a:rPr>
              <a:t>ASK-3</a:t>
            </a:r>
          </a:p>
        </p:txBody>
      </p:sp>
      <p:sp>
        <p:nvSpPr>
          <p:cNvPr id="10" name="Rectangle 9">
            <a:extLst>
              <a:ext uri="{FF2B5EF4-FFF2-40B4-BE49-F238E27FC236}">
                <a16:creationId xmlns:a16="http://schemas.microsoft.com/office/drawing/2014/main" id="{26EFC958-553F-48DB-B6C9-32017B39AD97}"/>
              </a:ext>
            </a:extLst>
          </p:cNvPr>
          <p:cNvSpPr/>
          <p:nvPr/>
        </p:nvSpPr>
        <p:spPr>
          <a:xfrm>
            <a:off x="133003" y="2036537"/>
            <a:ext cx="4623787"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sp>
        <p:nvSpPr>
          <p:cNvPr id="11" name="Text Placeholder 33">
            <a:extLst>
              <a:ext uri="{FF2B5EF4-FFF2-40B4-BE49-F238E27FC236}">
                <a16:creationId xmlns:a16="http://schemas.microsoft.com/office/drawing/2014/main" id="{F72DBC9E-0F28-4335-A00D-C59C50AA7977}"/>
              </a:ext>
            </a:extLst>
          </p:cNvPr>
          <p:cNvSpPr txBox="1">
            <a:spLocks/>
          </p:cNvSpPr>
          <p:nvPr/>
        </p:nvSpPr>
        <p:spPr>
          <a:xfrm>
            <a:off x="157943" y="2986291"/>
            <a:ext cx="4623787" cy="649997"/>
          </a:xfrm>
          <a:prstGeom prst="rect">
            <a:avLst/>
          </a:prstGeom>
          <a:ln>
            <a:solidFill>
              <a:schemeClr val="accent1"/>
            </a:solidFill>
          </a:ln>
        </p:spPr>
        <p:txBody>
          <a:bodyPr vert="horz" lIns="91440" tIns="45720" rIns="91440" bIns="45720" rtlCol="0">
            <a:normAutofit/>
          </a:bodyPr>
          <a:lstStyle>
            <a:lvl1pPr marL="0" indent="0" algn="r" defTabSz="914400" rtl="0" eaLnBrk="1" latinLnBrk="0" hangingPunct="1">
              <a:lnSpc>
                <a:spcPct val="112000"/>
              </a:lnSpc>
              <a:spcBef>
                <a:spcPts val="900"/>
              </a:spcBef>
              <a:buFont typeface="Arial" panose="020B0604020202020204" pitchFamily="34" charset="0"/>
              <a:buNone/>
              <a:defRPr sz="2000" kern="1200" baseline="0">
                <a:solidFill>
                  <a:schemeClr val="bg1"/>
                </a:solidFill>
                <a:latin typeface="+mn-lt"/>
                <a:ea typeface="+mn-ea"/>
                <a:cs typeface="+mn-cs"/>
              </a:defRPr>
            </a:lvl1pPr>
            <a:lvl2pPr marL="402336" indent="0" algn="r" defTabSz="914400" rtl="0" eaLnBrk="1" latinLnBrk="0" hangingPunct="1">
              <a:lnSpc>
                <a:spcPct val="112000"/>
              </a:lnSpc>
              <a:spcBef>
                <a:spcPts val="900"/>
              </a:spcBef>
              <a:buFont typeface="Corbel" panose="020B0503020204020204" pitchFamily="34" charset="0"/>
              <a:buNone/>
              <a:defRPr sz="1800" kern="1200" baseline="0">
                <a:solidFill>
                  <a:schemeClr val="tx1">
                    <a:lumMod val="85000"/>
                    <a:lumOff val="15000"/>
                  </a:schemeClr>
                </a:solidFill>
                <a:latin typeface="+mn-lt"/>
                <a:ea typeface="+mn-ea"/>
                <a:cs typeface="+mn-cs"/>
              </a:defRPr>
            </a:lvl2pPr>
            <a:lvl3pPr marL="859536" indent="0" algn="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3pPr>
            <a:lvl4pPr marL="1316736" indent="0" algn="r" defTabSz="914400" rtl="0" eaLnBrk="1" latinLnBrk="0" hangingPunct="1">
              <a:lnSpc>
                <a:spcPct val="112000"/>
              </a:lnSpc>
              <a:spcBef>
                <a:spcPts val="900"/>
              </a:spcBef>
              <a:buFont typeface="Corbel" panose="020B0503020204020204" pitchFamily="34" charset="0"/>
              <a:buNone/>
              <a:defRPr sz="1400" kern="1200" baseline="0">
                <a:solidFill>
                  <a:schemeClr val="tx1">
                    <a:lumMod val="85000"/>
                    <a:lumOff val="15000"/>
                  </a:schemeClr>
                </a:solidFill>
                <a:latin typeface="+mn-lt"/>
                <a:ea typeface="+mn-ea"/>
                <a:cs typeface="+mn-cs"/>
              </a:defRPr>
            </a:lvl4pPr>
            <a:lvl5pPr marL="1773936" indent="0" algn="r" defTabSz="914400" rtl="0" eaLnBrk="1" latinLnBrk="0" hangingPunct="1">
              <a:lnSpc>
                <a:spcPct val="112000"/>
              </a:lnSpc>
              <a:spcBef>
                <a:spcPts val="900"/>
              </a:spcBef>
              <a:buFont typeface="Arial" panose="020B0604020202020204" pitchFamily="34" charset="0"/>
              <a:buNone/>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285750" indent="-285750" algn="l">
              <a:buFont typeface="Wingdings" panose="05000000000000000000" pitchFamily="2" charset="2"/>
              <a:buChar char="q"/>
            </a:pPr>
            <a:r>
              <a:rPr lang="en-US" sz="1600" b="1" dirty="0"/>
              <a:t>Mostly sales are coming from Female that is 69.96% </a:t>
            </a:r>
            <a:endParaRPr lang="en-IN" sz="1600" b="1" dirty="0"/>
          </a:p>
          <a:p>
            <a:pPr marL="285750" indent="-285750" algn="l">
              <a:buFont typeface="Wingdings" panose="05000000000000000000" pitchFamily="2" charset="2"/>
              <a:buChar char="q"/>
            </a:pPr>
            <a:endParaRPr lang="en-US" sz="1600" b="1" dirty="0"/>
          </a:p>
        </p:txBody>
      </p:sp>
    </p:spTree>
    <p:extLst>
      <p:ext uri="{BB962C8B-B14F-4D97-AF65-F5344CB8AC3E}">
        <p14:creationId xmlns:p14="http://schemas.microsoft.com/office/powerpoint/2010/main" val="409909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6</a:t>
            </a:fld>
            <a:endParaRPr lang="en-US" noProof="0"/>
          </a:p>
        </p:txBody>
      </p:sp>
      <p:sp>
        <p:nvSpPr>
          <p:cNvPr id="8" name="Rectangle 7">
            <a:extLst>
              <a:ext uri="{FF2B5EF4-FFF2-40B4-BE49-F238E27FC236}">
                <a16:creationId xmlns:a16="http://schemas.microsoft.com/office/drawing/2014/main" id="{E7276A25-6C72-4D2B-898B-0D3490467A5F}"/>
              </a:ext>
            </a:extLst>
          </p:cNvPr>
          <p:cNvSpPr/>
          <p:nvPr/>
        </p:nvSpPr>
        <p:spPr>
          <a:xfrm>
            <a:off x="133003" y="966910"/>
            <a:ext cx="4646816" cy="369332"/>
          </a:xfrm>
          <a:prstGeom prst="rect">
            <a:avLst/>
          </a:prstGeom>
          <a:ln>
            <a:solidFill>
              <a:schemeClr val="accent1"/>
            </a:solidFill>
          </a:ln>
        </p:spPr>
        <p:txBody>
          <a:bodyPr wrap="square">
            <a:spAutoFit/>
          </a:bodyPr>
          <a:lstStyle/>
          <a:p>
            <a:r>
              <a:rPr lang="en-US" b="1" dirty="0">
                <a:solidFill>
                  <a:schemeClr val="bg1"/>
                </a:solidFill>
              </a:rPr>
              <a:t>Find out the TOP 10 occupation wise sales?</a:t>
            </a:r>
          </a:p>
        </p:txBody>
      </p:sp>
      <p:sp>
        <p:nvSpPr>
          <p:cNvPr id="9" name="Rectangle 8">
            <a:extLst>
              <a:ext uri="{FF2B5EF4-FFF2-40B4-BE49-F238E27FC236}">
                <a16:creationId xmlns:a16="http://schemas.microsoft.com/office/drawing/2014/main" id="{7FAFC5BE-4D02-452B-AC94-98759E4E561E}"/>
              </a:ext>
            </a:extLst>
          </p:cNvPr>
          <p:cNvSpPr/>
          <p:nvPr/>
        </p:nvSpPr>
        <p:spPr>
          <a:xfrm>
            <a:off x="1288165" y="96668"/>
            <a:ext cx="1952779" cy="646331"/>
          </a:xfrm>
          <a:prstGeom prst="rect">
            <a:avLst/>
          </a:prstGeom>
          <a:ln>
            <a:solidFill>
              <a:schemeClr val="accent1"/>
            </a:solidFill>
          </a:ln>
        </p:spPr>
        <p:txBody>
          <a:bodyPr wrap="none">
            <a:spAutoFit/>
          </a:bodyPr>
          <a:lstStyle/>
          <a:p>
            <a:r>
              <a:rPr lang="en-US" sz="3600" b="1" i="1" u="sng" dirty="0">
                <a:solidFill>
                  <a:schemeClr val="bg1"/>
                </a:solidFill>
                <a:latin typeface="+mj-lt"/>
              </a:rPr>
              <a:t>T</a:t>
            </a:r>
            <a:r>
              <a:rPr lang="en-IN" sz="3600" b="1" i="1" u="sng" dirty="0">
                <a:solidFill>
                  <a:schemeClr val="bg1"/>
                </a:solidFill>
                <a:latin typeface="+mj-lt"/>
              </a:rPr>
              <a:t>ASK-4</a:t>
            </a:r>
          </a:p>
        </p:txBody>
      </p:sp>
      <p:sp>
        <p:nvSpPr>
          <p:cNvPr id="10" name="Rectangle 9">
            <a:extLst>
              <a:ext uri="{FF2B5EF4-FFF2-40B4-BE49-F238E27FC236}">
                <a16:creationId xmlns:a16="http://schemas.microsoft.com/office/drawing/2014/main" id="{26EFC958-553F-48DB-B6C9-32017B39AD97}"/>
              </a:ext>
            </a:extLst>
          </p:cNvPr>
          <p:cNvSpPr/>
          <p:nvPr/>
        </p:nvSpPr>
        <p:spPr>
          <a:xfrm>
            <a:off x="133003" y="2036537"/>
            <a:ext cx="4623787"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sp>
        <p:nvSpPr>
          <p:cNvPr id="11" name="Text Placeholder 33">
            <a:extLst>
              <a:ext uri="{FF2B5EF4-FFF2-40B4-BE49-F238E27FC236}">
                <a16:creationId xmlns:a16="http://schemas.microsoft.com/office/drawing/2014/main" id="{F72DBC9E-0F28-4335-A00D-C59C50AA7977}"/>
              </a:ext>
            </a:extLst>
          </p:cNvPr>
          <p:cNvSpPr txBox="1">
            <a:spLocks/>
          </p:cNvSpPr>
          <p:nvPr/>
        </p:nvSpPr>
        <p:spPr>
          <a:xfrm>
            <a:off x="157943" y="2986291"/>
            <a:ext cx="4623787" cy="649997"/>
          </a:xfrm>
          <a:prstGeom prst="rect">
            <a:avLst/>
          </a:prstGeom>
          <a:ln>
            <a:solidFill>
              <a:schemeClr val="accent1"/>
            </a:solidFill>
          </a:ln>
        </p:spPr>
        <p:txBody>
          <a:bodyPr vert="horz" lIns="91440" tIns="45720" rIns="91440" bIns="45720" rtlCol="0">
            <a:normAutofit/>
          </a:bodyPr>
          <a:lstStyle>
            <a:lvl1pPr marL="0" indent="0" algn="r" defTabSz="914400" rtl="0" eaLnBrk="1" latinLnBrk="0" hangingPunct="1">
              <a:lnSpc>
                <a:spcPct val="112000"/>
              </a:lnSpc>
              <a:spcBef>
                <a:spcPts val="900"/>
              </a:spcBef>
              <a:buFont typeface="Arial" panose="020B0604020202020204" pitchFamily="34" charset="0"/>
              <a:buNone/>
              <a:defRPr sz="2000" kern="1200" baseline="0">
                <a:solidFill>
                  <a:schemeClr val="bg1"/>
                </a:solidFill>
                <a:latin typeface="+mn-lt"/>
                <a:ea typeface="+mn-ea"/>
                <a:cs typeface="+mn-cs"/>
              </a:defRPr>
            </a:lvl1pPr>
            <a:lvl2pPr marL="402336" indent="0" algn="r" defTabSz="914400" rtl="0" eaLnBrk="1" latinLnBrk="0" hangingPunct="1">
              <a:lnSpc>
                <a:spcPct val="112000"/>
              </a:lnSpc>
              <a:spcBef>
                <a:spcPts val="900"/>
              </a:spcBef>
              <a:buFont typeface="Corbel" panose="020B0503020204020204" pitchFamily="34" charset="0"/>
              <a:buNone/>
              <a:defRPr sz="1800" kern="1200" baseline="0">
                <a:solidFill>
                  <a:schemeClr val="tx1">
                    <a:lumMod val="85000"/>
                    <a:lumOff val="15000"/>
                  </a:schemeClr>
                </a:solidFill>
                <a:latin typeface="+mn-lt"/>
                <a:ea typeface="+mn-ea"/>
                <a:cs typeface="+mn-cs"/>
              </a:defRPr>
            </a:lvl2pPr>
            <a:lvl3pPr marL="859536" indent="0" algn="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3pPr>
            <a:lvl4pPr marL="1316736" indent="0" algn="r" defTabSz="914400" rtl="0" eaLnBrk="1" latinLnBrk="0" hangingPunct="1">
              <a:lnSpc>
                <a:spcPct val="112000"/>
              </a:lnSpc>
              <a:spcBef>
                <a:spcPts val="900"/>
              </a:spcBef>
              <a:buFont typeface="Corbel" panose="020B0503020204020204" pitchFamily="34" charset="0"/>
              <a:buNone/>
              <a:defRPr sz="1400" kern="1200" baseline="0">
                <a:solidFill>
                  <a:schemeClr val="tx1">
                    <a:lumMod val="85000"/>
                    <a:lumOff val="15000"/>
                  </a:schemeClr>
                </a:solidFill>
                <a:latin typeface="+mn-lt"/>
                <a:ea typeface="+mn-ea"/>
                <a:cs typeface="+mn-cs"/>
              </a:defRPr>
            </a:lvl4pPr>
            <a:lvl5pPr marL="1773936" indent="0" algn="r" defTabSz="914400" rtl="0" eaLnBrk="1" latinLnBrk="0" hangingPunct="1">
              <a:lnSpc>
                <a:spcPct val="112000"/>
              </a:lnSpc>
              <a:spcBef>
                <a:spcPts val="900"/>
              </a:spcBef>
              <a:buFont typeface="Arial" panose="020B0604020202020204" pitchFamily="34" charset="0"/>
              <a:buNone/>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285750" indent="-285750" algn="l">
              <a:buFont typeface="Wingdings" panose="05000000000000000000" pitchFamily="2" charset="2"/>
              <a:buChar char="q"/>
            </a:pPr>
            <a:r>
              <a:rPr lang="en-US" sz="1600" b="1" dirty="0"/>
              <a:t>Mostly sales are coming in IT , Health Care, Aviation Sector. </a:t>
            </a:r>
          </a:p>
        </p:txBody>
      </p:sp>
      <p:pic>
        <p:nvPicPr>
          <p:cNvPr id="2" name="Picture 1">
            <a:extLst>
              <a:ext uri="{FF2B5EF4-FFF2-40B4-BE49-F238E27FC236}">
                <a16:creationId xmlns:a16="http://schemas.microsoft.com/office/drawing/2014/main" id="{6B64D99C-D215-40CF-9F0F-29C0F94E7A61}"/>
              </a:ext>
            </a:extLst>
          </p:cNvPr>
          <p:cNvPicPr>
            <a:picLocks noChangeAspect="1"/>
          </p:cNvPicPr>
          <p:nvPr/>
        </p:nvPicPr>
        <p:blipFill>
          <a:blip r:embed="rId2"/>
          <a:stretch>
            <a:fillRect/>
          </a:stretch>
        </p:blipFill>
        <p:spPr>
          <a:xfrm>
            <a:off x="5230171" y="241069"/>
            <a:ext cx="6553840" cy="37656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67650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7</a:t>
            </a:fld>
            <a:endParaRPr lang="en-US" noProof="0"/>
          </a:p>
        </p:txBody>
      </p:sp>
      <p:sp>
        <p:nvSpPr>
          <p:cNvPr id="8" name="Rectangle 7">
            <a:extLst>
              <a:ext uri="{FF2B5EF4-FFF2-40B4-BE49-F238E27FC236}">
                <a16:creationId xmlns:a16="http://schemas.microsoft.com/office/drawing/2014/main" id="{E7276A25-6C72-4D2B-898B-0D3490467A5F}"/>
              </a:ext>
            </a:extLst>
          </p:cNvPr>
          <p:cNvSpPr/>
          <p:nvPr/>
        </p:nvSpPr>
        <p:spPr>
          <a:xfrm>
            <a:off x="133003" y="966910"/>
            <a:ext cx="4646816" cy="646331"/>
          </a:xfrm>
          <a:prstGeom prst="rect">
            <a:avLst/>
          </a:prstGeom>
          <a:ln>
            <a:solidFill>
              <a:schemeClr val="accent1"/>
            </a:solidFill>
          </a:ln>
        </p:spPr>
        <p:txBody>
          <a:bodyPr wrap="square">
            <a:spAutoFit/>
          </a:bodyPr>
          <a:lstStyle/>
          <a:p>
            <a:r>
              <a:rPr lang="en-US" b="1" dirty="0">
                <a:solidFill>
                  <a:schemeClr val="bg1"/>
                </a:solidFill>
              </a:rPr>
              <a:t>Display the distribution wise sales with age group?</a:t>
            </a:r>
          </a:p>
        </p:txBody>
      </p:sp>
      <p:sp>
        <p:nvSpPr>
          <p:cNvPr id="9" name="Rectangle 8">
            <a:extLst>
              <a:ext uri="{FF2B5EF4-FFF2-40B4-BE49-F238E27FC236}">
                <a16:creationId xmlns:a16="http://schemas.microsoft.com/office/drawing/2014/main" id="{7FAFC5BE-4D02-452B-AC94-98759E4E561E}"/>
              </a:ext>
            </a:extLst>
          </p:cNvPr>
          <p:cNvSpPr/>
          <p:nvPr/>
        </p:nvSpPr>
        <p:spPr>
          <a:xfrm>
            <a:off x="1288165" y="96668"/>
            <a:ext cx="1952779" cy="646331"/>
          </a:xfrm>
          <a:prstGeom prst="rect">
            <a:avLst/>
          </a:prstGeom>
          <a:ln>
            <a:solidFill>
              <a:schemeClr val="accent1"/>
            </a:solidFill>
          </a:ln>
        </p:spPr>
        <p:txBody>
          <a:bodyPr wrap="none">
            <a:spAutoFit/>
          </a:bodyPr>
          <a:lstStyle/>
          <a:p>
            <a:r>
              <a:rPr lang="en-US" sz="3600" b="1" i="1" u="sng" dirty="0">
                <a:solidFill>
                  <a:schemeClr val="bg1"/>
                </a:solidFill>
                <a:latin typeface="+mj-lt"/>
              </a:rPr>
              <a:t>T</a:t>
            </a:r>
            <a:r>
              <a:rPr lang="en-IN" sz="3600" b="1" i="1" u="sng" dirty="0">
                <a:solidFill>
                  <a:schemeClr val="bg1"/>
                </a:solidFill>
                <a:latin typeface="+mj-lt"/>
              </a:rPr>
              <a:t>ASK-5</a:t>
            </a:r>
          </a:p>
        </p:txBody>
      </p:sp>
      <p:sp>
        <p:nvSpPr>
          <p:cNvPr id="10" name="Rectangle 9">
            <a:extLst>
              <a:ext uri="{FF2B5EF4-FFF2-40B4-BE49-F238E27FC236}">
                <a16:creationId xmlns:a16="http://schemas.microsoft.com/office/drawing/2014/main" id="{26EFC958-553F-48DB-B6C9-32017B39AD97}"/>
              </a:ext>
            </a:extLst>
          </p:cNvPr>
          <p:cNvSpPr/>
          <p:nvPr/>
        </p:nvSpPr>
        <p:spPr>
          <a:xfrm>
            <a:off x="133003" y="2036537"/>
            <a:ext cx="4623787"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sp>
        <p:nvSpPr>
          <p:cNvPr id="11" name="Text Placeholder 33">
            <a:extLst>
              <a:ext uri="{FF2B5EF4-FFF2-40B4-BE49-F238E27FC236}">
                <a16:creationId xmlns:a16="http://schemas.microsoft.com/office/drawing/2014/main" id="{F72DBC9E-0F28-4335-A00D-C59C50AA7977}"/>
              </a:ext>
            </a:extLst>
          </p:cNvPr>
          <p:cNvSpPr txBox="1">
            <a:spLocks/>
          </p:cNvSpPr>
          <p:nvPr/>
        </p:nvSpPr>
        <p:spPr>
          <a:xfrm>
            <a:off x="157943" y="2986291"/>
            <a:ext cx="4623787" cy="554931"/>
          </a:xfrm>
          <a:prstGeom prst="rect">
            <a:avLst/>
          </a:prstGeom>
          <a:ln>
            <a:solidFill>
              <a:schemeClr val="accent1"/>
            </a:solidFill>
          </a:ln>
        </p:spPr>
        <p:txBody>
          <a:bodyPr vert="horz" lIns="91440" tIns="45720" rIns="91440" bIns="45720" rtlCol="0">
            <a:normAutofit fontScale="92500"/>
          </a:bodyPr>
          <a:lstStyle>
            <a:lvl1pPr marL="0" indent="0" algn="r" defTabSz="914400" rtl="0" eaLnBrk="1" latinLnBrk="0" hangingPunct="1">
              <a:lnSpc>
                <a:spcPct val="112000"/>
              </a:lnSpc>
              <a:spcBef>
                <a:spcPts val="900"/>
              </a:spcBef>
              <a:buFont typeface="Arial" panose="020B0604020202020204" pitchFamily="34" charset="0"/>
              <a:buNone/>
              <a:defRPr sz="2000" kern="1200" baseline="0">
                <a:solidFill>
                  <a:schemeClr val="bg1"/>
                </a:solidFill>
                <a:latin typeface="+mn-lt"/>
                <a:ea typeface="+mn-ea"/>
                <a:cs typeface="+mn-cs"/>
              </a:defRPr>
            </a:lvl1pPr>
            <a:lvl2pPr marL="402336" indent="0" algn="r" defTabSz="914400" rtl="0" eaLnBrk="1" latinLnBrk="0" hangingPunct="1">
              <a:lnSpc>
                <a:spcPct val="112000"/>
              </a:lnSpc>
              <a:spcBef>
                <a:spcPts val="900"/>
              </a:spcBef>
              <a:buFont typeface="Corbel" panose="020B0503020204020204" pitchFamily="34" charset="0"/>
              <a:buNone/>
              <a:defRPr sz="1800" kern="1200" baseline="0">
                <a:solidFill>
                  <a:schemeClr val="tx1">
                    <a:lumMod val="85000"/>
                    <a:lumOff val="15000"/>
                  </a:schemeClr>
                </a:solidFill>
                <a:latin typeface="+mn-lt"/>
                <a:ea typeface="+mn-ea"/>
                <a:cs typeface="+mn-cs"/>
              </a:defRPr>
            </a:lvl2pPr>
            <a:lvl3pPr marL="859536" indent="0" algn="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3pPr>
            <a:lvl4pPr marL="1316736" indent="0" algn="r" defTabSz="914400" rtl="0" eaLnBrk="1" latinLnBrk="0" hangingPunct="1">
              <a:lnSpc>
                <a:spcPct val="112000"/>
              </a:lnSpc>
              <a:spcBef>
                <a:spcPts val="900"/>
              </a:spcBef>
              <a:buFont typeface="Corbel" panose="020B0503020204020204" pitchFamily="34" charset="0"/>
              <a:buNone/>
              <a:defRPr sz="1400" kern="1200" baseline="0">
                <a:solidFill>
                  <a:schemeClr val="tx1">
                    <a:lumMod val="85000"/>
                    <a:lumOff val="15000"/>
                  </a:schemeClr>
                </a:solidFill>
                <a:latin typeface="+mn-lt"/>
                <a:ea typeface="+mn-ea"/>
                <a:cs typeface="+mn-cs"/>
              </a:defRPr>
            </a:lvl4pPr>
            <a:lvl5pPr marL="1773936" indent="0" algn="r" defTabSz="914400" rtl="0" eaLnBrk="1" latinLnBrk="0" hangingPunct="1">
              <a:lnSpc>
                <a:spcPct val="112000"/>
              </a:lnSpc>
              <a:spcBef>
                <a:spcPts val="900"/>
              </a:spcBef>
              <a:buFont typeface="Arial" panose="020B0604020202020204" pitchFamily="34" charset="0"/>
              <a:buNone/>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285750" indent="-285750" algn="l">
              <a:buFont typeface="Wingdings" panose="05000000000000000000" pitchFamily="2" charset="2"/>
              <a:buChar char="q"/>
            </a:pPr>
            <a:r>
              <a:rPr lang="en-US" sz="1600" b="1" dirty="0"/>
              <a:t>Age-Group of 26-35 have generated Highest sales.</a:t>
            </a:r>
            <a:endParaRPr lang="en-IN" sz="1600" b="1" dirty="0"/>
          </a:p>
        </p:txBody>
      </p:sp>
      <p:pic>
        <p:nvPicPr>
          <p:cNvPr id="4" name="Picture 3">
            <a:extLst>
              <a:ext uri="{FF2B5EF4-FFF2-40B4-BE49-F238E27FC236}">
                <a16:creationId xmlns:a16="http://schemas.microsoft.com/office/drawing/2014/main" id="{72018004-314C-4E99-B625-F0AE84DB8220}"/>
              </a:ext>
            </a:extLst>
          </p:cNvPr>
          <p:cNvPicPr>
            <a:picLocks noChangeAspect="1"/>
          </p:cNvPicPr>
          <p:nvPr/>
        </p:nvPicPr>
        <p:blipFill>
          <a:blip r:embed="rId2"/>
          <a:stretch>
            <a:fillRect/>
          </a:stretch>
        </p:blipFill>
        <p:spPr>
          <a:xfrm>
            <a:off x="5281803" y="297366"/>
            <a:ext cx="6848570" cy="39400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39169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8</a:t>
            </a:fld>
            <a:endParaRPr lang="en-US" noProof="0"/>
          </a:p>
        </p:txBody>
      </p:sp>
      <p:sp>
        <p:nvSpPr>
          <p:cNvPr id="8" name="Rectangle 7">
            <a:extLst>
              <a:ext uri="{FF2B5EF4-FFF2-40B4-BE49-F238E27FC236}">
                <a16:creationId xmlns:a16="http://schemas.microsoft.com/office/drawing/2014/main" id="{E7276A25-6C72-4D2B-898B-0D3490467A5F}"/>
              </a:ext>
            </a:extLst>
          </p:cNvPr>
          <p:cNvSpPr/>
          <p:nvPr/>
        </p:nvSpPr>
        <p:spPr>
          <a:xfrm>
            <a:off x="133003" y="966910"/>
            <a:ext cx="4646816" cy="369332"/>
          </a:xfrm>
          <a:prstGeom prst="rect">
            <a:avLst/>
          </a:prstGeom>
          <a:ln>
            <a:solidFill>
              <a:schemeClr val="accent1"/>
            </a:solidFill>
          </a:ln>
        </p:spPr>
        <p:txBody>
          <a:bodyPr wrap="square">
            <a:spAutoFit/>
          </a:bodyPr>
          <a:lstStyle/>
          <a:p>
            <a:r>
              <a:rPr lang="en-US" b="1" dirty="0">
                <a:solidFill>
                  <a:schemeClr val="bg1"/>
                </a:solidFill>
              </a:rPr>
              <a:t>Display the zone wise sales ?</a:t>
            </a:r>
          </a:p>
        </p:txBody>
      </p:sp>
      <p:sp>
        <p:nvSpPr>
          <p:cNvPr id="9" name="Rectangle 8">
            <a:extLst>
              <a:ext uri="{FF2B5EF4-FFF2-40B4-BE49-F238E27FC236}">
                <a16:creationId xmlns:a16="http://schemas.microsoft.com/office/drawing/2014/main" id="{7FAFC5BE-4D02-452B-AC94-98759E4E561E}"/>
              </a:ext>
            </a:extLst>
          </p:cNvPr>
          <p:cNvSpPr/>
          <p:nvPr/>
        </p:nvSpPr>
        <p:spPr>
          <a:xfrm>
            <a:off x="1288165" y="96668"/>
            <a:ext cx="1952779" cy="646331"/>
          </a:xfrm>
          <a:prstGeom prst="rect">
            <a:avLst/>
          </a:prstGeom>
          <a:ln>
            <a:solidFill>
              <a:schemeClr val="accent1"/>
            </a:solidFill>
          </a:ln>
        </p:spPr>
        <p:txBody>
          <a:bodyPr wrap="none">
            <a:spAutoFit/>
          </a:bodyPr>
          <a:lstStyle/>
          <a:p>
            <a:r>
              <a:rPr lang="en-US" sz="3600" b="1" i="1" u="sng" dirty="0">
                <a:solidFill>
                  <a:schemeClr val="bg1"/>
                </a:solidFill>
                <a:latin typeface="+mj-lt"/>
              </a:rPr>
              <a:t>T</a:t>
            </a:r>
            <a:r>
              <a:rPr lang="en-IN" sz="3600" b="1" i="1" u="sng" dirty="0">
                <a:solidFill>
                  <a:schemeClr val="bg1"/>
                </a:solidFill>
                <a:latin typeface="+mj-lt"/>
              </a:rPr>
              <a:t>ASK-6</a:t>
            </a:r>
          </a:p>
        </p:txBody>
      </p:sp>
      <p:sp>
        <p:nvSpPr>
          <p:cNvPr id="10" name="Rectangle 9">
            <a:extLst>
              <a:ext uri="{FF2B5EF4-FFF2-40B4-BE49-F238E27FC236}">
                <a16:creationId xmlns:a16="http://schemas.microsoft.com/office/drawing/2014/main" id="{26EFC958-553F-48DB-B6C9-32017B39AD97}"/>
              </a:ext>
            </a:extLst>
          </p:cNvPr>
          <p:cNvSpPr/>
          <p:nvPr/>
        </p:nvSpPr>
        <p:spPr>
          <a:xfrm>
            <a:off x="133003" y="2036537"/>
            <a:ext cx="4623787"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sp>
        <p:nvSpPr>
          <p:cNvPr id="11" name="Text Placeholder 33">
            <a:extLst>
              <a:ext uri="{FF2B5EF4-FFF2-40B4-BE49-F238E27FC236}">
                <a16:creationId xmlns:a16="http://schemas.microsoft.com/office/drawing/2014/main" id="{F72DBC9E-0F28-4335-A00D-C59C50AA7977}"/>
              </a:ext>
            </a:extLst>
          </p:cNvPr>
          <p:cNvSpPr txBox="1">
            <a:spLocks/>
          </p:cNvSpPr>
          <p:nvPr/>
        </p:nvSpPr>
        <p:spPr>
          <a:xfrm>
            <a:off x="157943" y="2986291"/>
            <a:ext cx="4623787" cy="442709"/>
          </a:xfrm>
          <a:prstGeom prst="rect">
            <a:avLst/>
          </a:prstGeom>
          <a:ln>
            <a:solidFill>
              <a:schemeClr val="accent1"/>
            </a:solidFill>
          </a:ln>
        </p:spPr>
        <p:txBody>
          <a:bodyPr vert="horz" lIns="91440" tIns="45720" rIns="91440" bIns="45720" rtlCol="0">
            <a:normAutofit/>
          </a:bodyPr>
          <a:lstStyle>
            <a:lvl1pPr marL="0" indent="0" algn="r" defTabSz="914400" rtl="0" eaLnBrk="1" latinLnBrk="0" hangingPunct="1">
              <a:lnSpc>
                <a:spcPct val="112000"/>
              </a:lnSpc>
              <a:spcBef>
                <a:spcPts val="900"/>
              </a:spcBef>
              <a:buFont typeface="Arial" panose="020B0604020202020204" pitchFamily="34" charset="0"/>
              <a:buNone/>
              <a:defRPr sz="2000" kern="1200" baseline="0">
                <a:solidFill>
                  <a:schemeClr val="bg1"/>
                </a:solidFill>
                <a:latin typeface="+mn-lt"/>
                <a:ea typeface="+mn-ea"/>
                <a:cs typeface="+mn-cs"/>
              </a:defRPr>
            </a:lvl1pPr>
            <a:lvl2pPr marL="402336" indent="0" algn="r" defTabSz="914400" rtl="0" eaLnBrk="1" latinLnBrk="0" hangingPunct="1">
              <a:lnSpc>
                <a:spcPct val="112000"/>
              </a:lnSpc>
              <a:spcBef>
                <a:spcPts val="900"/>
              </a:spcBef>
              <a:buFont typeface="Corbel" panose="020B0503020204020204" pitchFamily="34" charset="0"/>
              <a:buNone/>
              <a:defRPr sz="1800" kern="1200" baseline="0">
                <a:solidFill>
                  <a:schemeClr val="tx1">
                    <a:lumMod val="85000"/>
                    <a:lumOff val="15000"/>
                  </a:schemeClr>
                </a:solidFill>
                <a:latin typeface="+mn-lt"/>
                <a:ea typeface="+mn-ea"/>
                <a:cs typeface="+mn-cs"/>
              </a:defRPr>
            </a:lvl2pPr>
            <a:lvl3pPr marL="859536" indent="0" algn="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3pPr>
            <a:lvl4pPr marL="1316736" indent="0" algn="r" defTabSz="914400" rtl="0" eaLnBrk="1" latinLnBrk="0" hangingPunct="1">
              <a:lnSpc>
                <a:spcPct val="112000"/>
              </a:lnSpc>
              <a:spcBef>
                <a:spcPts val="900"/>
              </a:spcBef>
              <a:buFont typeface="Corbel" panose="020B0503020204020204" pitchFamily="34" charset="0"/>
              <a:buNone/>
              <a:defRPr sz="1400" kern="1200" baseline="0">
                <a:solidFill>
                  <a:schemeClr val="tx1">
                    <a:lumMod val="85000"/>
                    <a:lumOff val="15000"/>
                  </a:schemeClr>
                </a:solidFill>
                <a:latin typeface="+mn-lt"/>
                <a:ea typeface="+mn-ea"/>
                <a:cs typeface="+mn-cs"/>
              </a:defRPr>
            </a:lvl4pPr>
            <a:lvl5pPr marL="1773936" indent="0" algn="r" defTabSz="914400" rtl="0" eaLnBrk="1" latinLnBrk="0" hangingPunct="1">
              <a:lnSpc>
                <a:spcPct val="112000"/>
              </a:lnSpc>
              <a:spcBef>
                <a:spcPts val="900"/>
              </a:spcBef>
              <a:buFont typeface="Arial" panose="020B0604020202020204" pitchFamily="34" charset="0"/>
              <a:buNone/>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285750" indent="-285750" algn="l">
              <a:buFont typeface="Wingdings" panose="05000000000000000000" pitchFamily="2" charset="2"/>
              <a:buChar char="q"/>
            </a:pPr>
            <a:r>
              <a:rPr lang="en-US" sz="1600" b="1" dirty="0"/>
              <a:t>Central Zone generated highest sales.</a:t>
            </a:r>
            <a:endParaRPr lang="en-IN" sz="1600" b="1" dirty="0"/>
          </a:p>
        </p:txBody>
      </p:sp>
      <p:pic>
        <p:nvPicPr>
          <p:cNvPr id="2" name="Picture 1">
            <a:extLst>
              <a:ext uri="{FF2B5EF4-FFF2-40B4-BE49-F238E27FC236}">
                <a16:creationId xmlns:a16="http://schemas.microsoft.com/office/drawing/2014/main" id="{D26155E9-B511-44A9-AD33-FBF2D202E7C2}"/>
              </a:ext>
            </a:extLst>
          </p:cNvPr>
          <p:cNvPicPr>
            <a:picLocks noChangeAspect="1"/>
          </p:cNvPicPr>
          <p:nvPr/>
        </p:nvPicPr>
        <p:blipFill>
          <a:blip r:embed="rId2"/>
          <a:stretch>
            <a:fillRect/>
          </a:stretch>
        </p:blipFill>
        <p:spPr>
          <a:xfrm>
            <a:off x="5138691" y="249019"/>
            <a:ext cx="6645320" cy="46887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30844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97636A-4C8B-40C6-8066-FCC8F671899F}"/>
              </a:ext>
            </a:extLst>
          </p:cNvPr>
          <p:cNvSpPr>
            <a:spLocks noGrp="1"/>
          </p:cNvSpPr>
          <p:nvPr>
            <p:ph type="sldNum" sz="quarter" idx="12"/>
          </p:nvPr>
        </p:nvSpPr>
        <p:spPr/>
        <p:txBody>
          <a:bodyPr/>
          <a:lstStyle/>
          <a:p>
            <a:fld id="{13D2E340-0663-474B-992C-9192B5C45E57}" type="slidenum">
              <a:rPr lang="en-US" noProof="0" smtClean="0"/>
              <a:t>9</a:t>
            </a:fld>
            <a:endParaRPr lang="en-US" noProof="0"/>
          </a:p>
        </p:txBody>
      </p:sp>
      <p:sp>
        <p:nvSpPr>
          <p:cNvPr id="8" name="Rectangle 7">
            <a:extLst>
              <a:ext uri="{FF2B5EF4-FFF2-40B4-BE49-F238E27FC236}">
                <a16:creationId xmlns:a16="http://schemas.microsoft.com/office/drawing/2014/main" id="{E7276A25-6C72-4D2B-898B-0D3490467A5F}"/>
              </a:ext>
            </a:extLst>
          </p:cNvPr>
          <p:cNvSpPr/>
          <p:nvPr/>
        </p:nvSpPr>
        <p:spPr>
          <a:xfrm>
            <a:off x="133003" y="966910"/>
            <a:ext cx="4646816" cy="369332"/>
          </a:xfrm>
          <a:prstGeom prst="rect">
            <a:avLst/>
          </a:prstGeom>
          <a:ln>
            <a:solidFill>
              <a:schemeClr val="accent1"/>
            </a:solidFill>
          </a:ln>
        </p:spPr>
        <p:txBody>
          <a:bodyPr wrap="square">
            <a:spAutoFit/>
          </a:bodyPr>
          <a:lstStyle/>
          <a:p>
            <a:r>
              <a:rPr lang="en-US" b="1" dirty="0">
                <a:solidFill>
                  <a:schemeClr val="bg1"/>
                </a:solidFill>
              </a:rPr>
              <a:t>Display the Product Category wise sales ?</a:t>
            </a:r>
          </a:p>
        </p:txBody>
      </p:sp>
      <p:sp>
        <p:nvSpPr>
          <p:cNvPr id="9" name="Rectangle 8">
            <a:extLst>
              <a:ext uri="{FF2B5EF4-FFF2-40B4-BE49-F238E27FC236}">
                <a16:creationId xmlns:a16="http://schemas.microsoft.com/office/drawing/2014/main" id="{7FAFC5BE-4D02-452B-AC94-98759E4E561E}"/>
              </a:ext>
            </a:extLst>
          </p:cNvPr>
          <p:cNvSpPr/>
          <p:nvPr/>
        </p:nvSpPr>
        <p:spPr>
          <a:xfrm>
            <a:off x="1288165" y="96668"/>
            <a:ext cx="1952779" cy="646331"/>
          </a:xfrm>
          <a:prstGeom prst="rect">
            <a:avLst/>
          </a:prstGeom>
          <a:ln>
            <a:solidFill>
              <a:schemeClr val="accent1"/>
            </a:solidFill>
          </a:ln>
        </p:spPr>
        <p:txBody>
          <a:bodyPr wrap="none">
            <a:spAutoFit/>
          </a:bodyPr>
          <a:lstStyle/>
          <a:p>
            <a:r>
              <a:rPr lang="en-US" sz="3600" b="1" i="1" u="sng" dirty="0">
                <a:solidFill>
                  <a:schemeClr val="bg1"/>
                </a:solidFill>
                <a:latin typeface="+mj-lt"/>
              </a:rPr>
              <a:t>T</a:t>
            </a:r>
            <a:r>
              <a:rPr lang="en-IN" sz="3600" b="1" i="1" u="sng" dirty="0">
                <a:solidFill>
                  <a:schemeClr val="bg1"/>
                </a:solidFill>
                <a:latin typeface="+mj-lt"/>
              </a:rPr>
              <a:t>ASK-7</a:t>
            </a:r>
          </a:p>
        </p:txBody>
      </p:sp>
      <p:sp>
        <p:nvSpPr>
          <p:cNvPr id="10" name="Rectangle 9">
            <a:extLst>
              <a:ext uri="{FF2B5EF4-FFF2-40B4-BE49-F238E27FC236}">
                <a16:creationId xmlns:a16="http://schemas.microsoft.com/office/drawing/2014/main" id="{26EFC958-553F-48DB-B6C9-32017B39AD97}"/>
              </a:ext>
            </a:extLst>
          </p:cNvPr>
          <p:cNvSpPr/>
          <p:nvPr/>
        </p:nvSpPr>
        <p:spPr>
          <a:xfrm>
            <a:off x="133003" y="2036537"/>
            <a:ext cx="4623787" cy="461665"/>
          </a:xfrm>
          <a:prstGeom prst="rect">
            <a:avLst/>
          </a:prstGeom>
          <a:ln>
            <a:solidFill>
              <a:srgbClr val="FF0000"/>
            </a:solidFill>
          </a:ln>
        </p:spPr>
        <p:txBody>
          <a:bodyPr wrap="square">
            <a:spAutoFit/>
          </a:bodyPr>
          <a:lstStyle/>
          <a:p>
            <a:pPr algn="ctr"/>
            <a:r>
              <a:rPr lang="en-US" sz="2400" b="1" u="sng" dirty="0">
                <a:solidFill>
                  <a:schemeClr val="bg1"/>
                </a:solidFill>
                <a:latin typeface="+mj-lt"/>
              </a:rPr>
              <a:t>INTERPRETATION</a:t>
            </a:r>
            <a:endParaRPr lang="en-IN" sz="2400" b="1" u="sng" dirty="0">
              <a:solidFill>
                <a:schemeClr val="bg1"/>
              </a:solidFill>
              <a:latin typeface="+mj-lt"/>
            </a:endParaRPr>
          </a:p>
        </p:txBody>
      </p:sp>
      <p:sp>
        <p:nvSpPr>
          <p:cNvPr id="11" name="Text Placeholder 33">
            <a:extLst>
              <a:ext uri="{FF2B5EF4-FFF2-40B4-BE49-F238E27FC236}">
                <a16:creationId xmlns:a16="http://schemas.microsoft.com/office/drawing/2014/main" id="{F72DBC9E-0F28-4335-A00D-C59C50AA7977}"/>
              </a:ext>
            </a:extLst>
          </p:cNvPr>
          <p:cNvSpPr txBox="1">
            <a:spLocks/>
          </p:cNvSpPr>
          <p:nvPr/>
        </p:nvSpPr>
        <p:spPr>
          <a:xfrm>
            <a:off x="157943" y="2986291"/>
            <a:ext cx="4623787" cy="1045382"/>
          </a:xfrm>
          <a:prstGeom prst="rect">
            <a:avLst/>
          </a:prstGeom>
          <a:ln>
            <a:solidFill>
              <a:schemeClr val="accent1"/>
            </a:solidFill>
          </a:ln>
        </p:spPr>
        <p:txBody>
          <a:bodyPr vert="horz" lIns="91440" tIns="45720" rIns="91440" bIns="45720" rtlCol="0">
            <a:normAutofit/>
          </a:bodyPr>
          <a:lstStyle>
            <a:lvl1pPr marL="0" indent="0" algn="r" defTabSz="914400" rtl="0" eaLnBrk="1" latinLnBrk="0" hangingPunct="1">
              <a:lnSpc>
                <a:spcPct val="112000"/>
              </a:lnSpc>
              <a:spcBef>
                <a:spcPts val="900"/>
              </a:spcBef>
              <a:buFont typeface="Arial" panose="020B0604020202020204" pitchFamily="34" charset="0"/>
              <a:buNone/>
              <a:defRPr sz="2000" kern="1200" baseline="0">
                <a:solidFill>
                  <a:schemeClr val="bg1"/>
                </a:solidFill>
                <a:latin typeface="+mn-lt"/>
                <a:ea typeface="+mn-ea"/>
                <a:cs typeface="+mn-cs"/>
              </a:defRPr>
            </a:lvl1pPr>
            <a:lvl2pPr marL="402336" indent="0" algn="r" defTabSz="914400" rtl="0" eaLnBrk="1" latinLnBrk="0" hangingPunct="1">
              <a:lnSpc>
                <a:spcPct val="112000"/>
              </a:lnSpc>
              <a:spcBef>
                <a:spcPts val="900"/>
              </a:spcBef>
              <a:buFont typeface="Corbel" panose="020B0503020204020204" pitchFamily="34" charset="0"/>
              <a:buNone/>
              <a:defRPr sz="1800" kern="1200" baseline="0">
                <a:solidFill>
                  <a:schemeClr val="tx1">
                    <a:lumMod val="85000"/>
                    <a:lumOff val="15000"/>
                  </a:schemeClr>
                </a:solidFill>
                <a:latin typeface="+mn-lt"/>
                <a:ea typeface="+mn-ea"/>
                <a:cs typeface="+mn-cs"/>
              </a:defRPr>
            </a:lvl2pPr>
            <a:lvl3pPr marL="859536" indent="0" algn="r" defTabSz="914400" rtl="0" eaLnBrk="1" latinLnBrk="0" hangingPunct="1">
              <a:lnSpc>
                <a:spcPct val="112000"/>
              </a:lnSpc>
              <a:spcBef>
                <a:spcPts val="900"/>
              </a:spcBef>
              <a:buFont typeface="Arial" panose="020B0604020202020204" pitchFamily="34" charset="0"/>
              <a:buNone/>
              <a:defRPr sz="1600" kern="1200" baseline="0">
                <a:solidFill>
                  <a:schemeClr val="tx1">
                    <a:lumMod val="85000"/>
                    <a:lumOff val="15000"/>
                  </a:schemeClr>
                </a:solidFill>
                <a:latin typeface="+mn-lt"/>
                <a:ea typeface="+mn-ea"/>
                <a:cs typeface="+mn-cs"/>
              </a:defRPr>
            </a:lvl3pPr>
            <a:lvl4pPr marL="1316736" indent="0" algn="r" defTabSz="914400" rtl="0" eaLnBrk="1" latinLnBrk="0" hangingPunct="1">
              <a:lnSpc>
                <a:spcPct val="112000"/>
              </a:lnSpc>
              <a:spcBef>
                <a:spcPts val="900"/>
              </a:spcBef>
              <a:buFont typeface="Corbel" panose="020B0503020204020204" pitchFamily="34" charset="0"/>
              <a:buNone/>
              <a:defRPr sz="1400" kern="1200" baseline="0">
                <a:solidFill>
                  <a:schemeClr val="tx1">
                    <a:lumMod val="85000"/>
                    <a:lumOff val="15000"/>
                  </a:schemeClr>
                </a:solidFill>
                <a:latin typeface="+mn-lt"/>
                <a:ea typeface="+mn-ea"/>
                <a:cs typeface="+mn-cs"/>
              </a:defRPr>
            </a:lvl4pPr>
            <a:lvl5pPr marL="1773936" indent="0" algn="r" defTabSz="914400" rtl="0" eaLnBrk="1" latinLnBrk="0" hangingPunct="1">
              <a:lnSpc>
                <a:spcPct val="112000"/>
              </a:lnSpc>
              <a:spcBef>
                <a:spcPts val="900"/>
              </a:spcBef>
              <a:buFont typeface="Arial" panose="020B0604020202020204" pitchFamily="34" charset="0"/>
              <a:buNone/>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285750" indent="-285750" algn="l">
              <a:buFont typeface="Wingdings" panose="05000000000000000000" pitchFamily="2" charset="2"/>
              <a:buChar char="q"/>
            </a:pPr>
            <a:r>
              <a:rPr lang="en-US" sz="1800" b="1" dirty="0"/>
              <a:t>Food ,Clothing &amp; Apparel ,Electronics &amp; Gadgets Generates Highest Sales in the Product Category.</a:t>
            </a:r>
            <a:endParaRPr lang="en-IN" sz="1800" b="1" dirty="0"/>
          </a:p>
        </p:txBody>
      </p:sp>
      <p:pic>
        <p:nvPicPr>
          <p:cNvPr id="4" name="Picture 3">
            <a:extLst>
              <a:ext uri="{FF2B5EF4-FFF2-40B4-BE49-F238E27FC236}">
                <a16:creationId xmlns:a16="http://schemas.microsoft.com/office/drawing/2014/main" id="{CA486903-CBAD-45FA-A2CB-24A17877CF58}"/>
              </a:ext>
            </a:extLst>
          </p:cNvPr>
          <p:cNvPicPr>
            <a:picLocks noChangeAspect="1"/>
          </p:cNvPicPr>
          <p:nvPr/>
        </p:nvPicPr>
        <p:blipFill>
          <a:blip r:embed="rId2"/>
          <a:stretch>
            <a:fillRect/>
          </a:stretch>
        </p:blipFill>
        <p:spPr>
          <a:xfrm>
            <a:off x="5180043" y="241069"/>
            <a:ext cx="6854013" cy="46468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50661689"/>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5175639_Biography_presentation_cr - v2" id="{A01E65BC-612A-475B-B592-779A440066C3}" vid="{453437E2-1A5B-4416-AE85-AE3C10623C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B4AFBF-E012-4607-B95C-D9E661912AC6}">
  <ds:schemaRefs>
    <ds:schemaRef ds:uri="http://purl.org/dc/dcmitype/"/>
    <ds:schemaRef ds:uri="http://purl.org/dc/elements/1.1/"/>
    <ds:schemaRef ds:uri="http://www.w3.org/XML/1998/namespace"/>
    <ds:schemaRef ds:uri="http://purl.org/dc/terms/"/>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C77EC923-6023-4411-8330-A0042153EED3}">
  <ds:schemaRefs>
    <ds:schemaRef ds:uri="http://schemas.microsoft.com/sharepoint/v3/contenttype/forms"/>
  </ds:schemaRefs>
</ds:datastoreItem>
</file>

<file path=customXml/itemProps3.xml><?xml version="1.0" encoding="utf-8"?>
<ds:datastoreItem xmlns:ds="http://schemas.openxmlformats.org/officeDocument/2006/customXml" ds:itemID="{B60E032F-2E55-4A86-BB2D-1A317C6429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Biography presentation</Template>
  <TotalTime>0</TotalTime>
  <Words>500</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Schoolbook</vt:lpstr>
      <vt:lpstr>Corbel</vt:lpstr>
      <vt:lpstr>Wingdings</vt:lpstr>
      <vt:lpstr>Headlines</vt:lpstr>
      <vt:lpstr>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2023-03-30T16:40:16Z</dcterms:created>
  <dcterms:modified xsi:type="dcterms:W3CDTF">2023-09-22T08:00:13Z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