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92A-3ECB-366B-E4B1-B8301465A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7799E-343F-8832-C6CE-94C3F4C9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6C27-F171-B35C-8225-E6D348E8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D1D6-D8CE-2E58-6E1F-BE44ED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9E1D-787E-0E9A-A2D5-C9C3C551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3AD7-C504-097E-ACAC-BDEF1321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634E-47A1-ADB0-0599-CC59E76C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9264-962B-EE2B-2D16-9B192005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1D45-477E-78F9-8244-3E2AB06A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66FC-EAA9-A8B4-53DE-BBD13D0F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F09-CADB-C350-E1AE-6F2EC3DF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8FC2F-CB83-BF43-DA17-D4FAF976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F04B-B26B-2462-91B6-D288694E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18AB-E07E-36B7-5438-4CDE81CD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095E8-DBDA-A1FD-04F8-11618C9A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31FC-1D16-2791-8274-24FB5F6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161C-8A9D-84CF-84E3-94523123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283B-F5EA-330F-9985-F2752046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25D4-8E8D-E716-9668-8C9387D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F687-78A8-50AB-F758-66902B4E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3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3805-0838-3264-1015-A44A6E4F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FD9BA-95DB-37D9-4A3B-2551E6CB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9261-2592-61F8-FFC0-A22C4F8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7165-C7EA-7A40-DC6A-9D7F9F9E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C9B3-6517-9197-3C37-D157447B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A808-AEF4-4520-EF3A-78D9E579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56C2-C062-0E03-53FA-97B752CF7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C39F1-347A-F69A-BC17-FAFB2E61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F7EE2-1D7D-A9C5-D3EE-FDBCDF70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6B16-DCB3-C433-2D71-BE2ABCF5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0CAC-0BC0-4477-FC75-AB11A076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2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146E-FA22-B1A7-DBC2-C009E0EC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9797-54CE-FAE7-1678-22F5D317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760A-E0D6-CB09-9E35-3A71624E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E2D2-E09E-B02E-3AB3-496F2CDFE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42464-1166-9ACE-34CC-15CF276D9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A0C29-AC86-CAAD-36F8-BD4FC6F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865C8-E19D-A61B-0A83-167962D7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ADE39-3494-81FB-8031-33A75719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6FD4-78EA-F364-157C-C27D4913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E4E85-83B6-334D-7B98-E78D2456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5A85F-0D16-0B1E-BE18-45B47570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00138-F007-47AA-D281-51441B3C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20DBE-2B57-5AE6-5164-52AE974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0F915-3EEB-11EA-8F7A-06532F25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E460-B7B1-4108-04B3-5AADD20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3D36-9122-4B0D-AB2C-1B5CF037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8088-4894-35CD-6B88-B8706412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A8672-A715-8A89-1AB7-9083BF05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65765-5C23-CB2E-A537-1FA6ECED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43FC-E0AA-2621-7AD1-50C65C7B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E344B-008E-7629-29FC-9BD7AD01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9B2F-23BF-5E5A-4EAB-E704AA28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BE944-72C2-E91A-EE7F-C71DC567D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255CF-4E05-14F5-DB23-8F9D79BC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7D2AB-5F3F-1C06-DBBF-3709F477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7490-CFC0-72D8-1425-3867669F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522D-B95A-C990-9FFA-80BCF9D0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40EAD-814F-E20F-E372-B6197A9D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127E2-756F-8054-7328-9461B3D2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D8F8-CBB5-713D-3C70-BB102ED3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46323-2845-4CA3-9FBE-46F265D17B4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D46B-04A5-1427-37F1-E5E2E0F1E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3791-24D3-B9D8-33BA-370B8E0E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C9E9E-199A-4459-B249-04CDCA8A5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yellow car with a black circle&#10;&#10;Description automatically generated">
            <a:extLst>
              <a:ext uri="{FF2B5EF4-FFF2-40B4-BE49-F238E27FC236}">
                <a16:creationId xmlns:a16="http://schemas.microsoft.com/office/drawing/2014/main" id="{DA6F6D1E-7A9A-B90E-82B4-ACD2A819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7" r="-1" b="24388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4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8069968F-7442-7A1D-4640-A834FB04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12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9DE2A-DE78-5EC8-6172-EB997B5B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rgbClr val="FFC000"/>
                </a:solidFill>
              </a:rPr>
              <a:t>GoodCabs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D00A0-EB18-BE4A-1A70-0B0DDD6CE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FFC000"/>
                </a:solidFill>
                <a:effectLst/>
                <a:latin typeface="Comic Sans MS" panose="030F0702030302020204" pitchFamily="66" charset="0"/>
              </a:rPr>
              <a:t>"Driving Local Growth, Delivering Exceptional Service"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F9B696-7A0F-D49D-57FE-1ABB56B76390}"/>
              </a:ext>
            </a:extLst>
          </p:cNvPr>
          <p:cNvSpPr txBox="1"/>
          <p:nvPr/>
        </p:nvSpPr>
        <p:spPr>
          <a:xfrm>
            <a:off x="838200" y="5593837"/>
            <a:ext cx="44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ad-hoc requirement – Business Problems </a:t>
            </a:r>
          </a:p>
        </p:txBody>
      </p:sp>
    </p:spTree>
    <p:extLst>
      <p:ext uri="{BB962C8B-B14F-4D97-AF65-F5344CB8AC3E}">
        <p14:creationId xmlns:p14="http://schemas.microsoft.com/office/powerpoint/2010/main" val="136842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72D4D40B-65F8-FB0D-AF0E-AC325797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20" y="10"/>
            <a:ext cx="12191979" cy="5968736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205B5-E91E-5B37-36E1-71D65CF4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337" y="5693059"/>
            <a:ext cx="7175321" cy="9582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/>
              <a:t>City Level Fare and Trip Summary Report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80D129C-047D-16B8-FB6B-C00467C4D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50" y="1543619"/>
            <a:ext cx="7387700" cy="2683971"/>
          </a:xfrm>
          <a:prstGeom prst="rect">
            <a:avLst/>
          </a:prstGeom>
        </p:spPr>
      </p:pic>
      <p:pic>
        <p:nvPicPr>
          <p:cNvPr id="8" name="Picture 7" descr="A yellow and white logo&#10;&#10;Description automatically generated">
            <a:extLst>
              <a:ext uri="{FF2B5EF4-FFF2-40B4-BE49-F238E27FC236}">
                <a16:creationId xmlns:a16="http://schemas.microsoft.com/office/drawing/2014/main" id="{D2D78029-0728-9D36-3D8C-C7A1D87FB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7" y="515950"/>
            <a:ext cx="2743200" cy="6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3BD1E-976C-1C9D-B7B9-5EBD5630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46E32C5E-2E69-4DEE-3C6B-28EF9CACD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A8F6C109-3BB5-3FFA-DEE2-8ED133A2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0" y="6572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6044CA-7C19-DD04-F87B-15836436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3CDBD-9A59-EEAE-D24E-E7A877AF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068" y="5746071"/>
            <a:ext cx="9291863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Monthly City - Level Trips Target Performance Report 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0B582B32-F08D-1287-DE7D-B5D14B5A7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1" y="571573"/>
            <a:ext cx="3931920" cy="4788201"/>
          </a:xfrm>
          <a:prstGeom prst="rect">
            <a:avLst/>
          </a:prstGeom>
        </p:spPr>
      </p:pic>
      <p:pic>
        <p:nvPicPr>
          <p:cNvPr id="7" name="Picture 6" descr="A screenshot of a data table&#10;&#10;Description automatically generated">
            <a:extLst>
              <a:ext uri="{FF2B5EF4-FFF2-40B4-BE49-F238E27FC236}">
                <a16:creationId xmlns:a16="http://schemas.microsoft.com/office/drawing/2014/main" id="{8DB1A69C-3D48-32DD-6292-D06CFB7D0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1" y="571573"/>
            <a:ext cx="3931920" cy="4788201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52B2673-9D25-1255-E73E-85C77D7B4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62" y="1253952"/>
            <a:ext cx="3931920" cy="4105822"/>
          </a:xfrm>
          <a:prstGeom prst="rect">
            <a:avLst/>
          </a:prstGeom>
        </p:spPr>
      </p:pic>
      <p:pic>
        <p:nvPicPr>
          <p:cNvPr id="12" name="Picture 11" descr="A yellow and white logo&#10;&#10;Description automatically generated">
            <a:extLst>
              <a:ext uri="{FF2B5EF4-FFF2-40B4-BE49-F238E27FC236}">
                <a16:creationId xmlns:a16="http://schemas.microsoft.com/office/drawing/2014/main" id="{B3398629-E749-5EDB-CDC7-398A9E3D7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7" y="515950"/>
            <a:ext cx="2743200" cy="6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FC9F5-D2C7-AE68-F9FA-30CCA4DF6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0A2C4B8C-72BE-2083-7ED9-281F2D2C4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E69AAE03-180B-F20D-217C-DB3726582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406878-B4E2-9800-A8B6-7676B1FA5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CFC0-E706-B148-D0F9-390D0C1C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29" y="5746071"/>
            <a:ext cx="9041141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City-Level Repeat Passenger Trip Frequency Report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74E5000-F6D8-2FC2-A4CA-927AC1E1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3" y="1588958"/>
            <a:ext cx="7310673" cy="2579452"/>
          </a:xfrm>
          <a:prstGeom prst="rect">
            <a:avLst/>
          </a:prstGeom>
        </p:spPr>
      </p:pic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94FC1C81-18F5-9CB9-60C0-45AFE4A80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7" y="515950"/>
            <a:ext cx="2743200" cy="6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D7A9B-07CF-1971-B9B3-EF1CF4777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D2BB28DD-3F00-5C83-3CEF-2CAB84C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72C2B627-C84B-5801-CA36-81B47FD3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5B1EBC-78D0-E602-1862-8D2C6C82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378EA-F0DE-7314-7B46-A467054A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07" y="5746071"/>
            <a:ext cx="11371386" cy="8522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/>
              <a:t>Identify the cities with Highest and Lowest Total New Passengers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8E3348-0172-F5B3-F6C1-683D60669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27" y="1668220"/>
            <a:ext cx="4771946" cy="2457045"/>
          </a:xfrm>
          <a:prstGeom prst="rect">
            <a:avLst/>
          </a:prstGeom>
        </p:spPr>
      </p:pic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3E0B0FC6-DF4E-0AB3-FEFA-3D2AC4E13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7" y="515950"/>
            <a:ext cx="2743200" cy="6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5FF2F4-2D97-C0AD-2F2E-B7EF65FCE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43721E2B-8127-D2B8-8F71-5A4ADEB28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497792FD-0204-C59C-A7BC-66F0F7F67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AED191-44E0-54E4-05B3-6D4D9628C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B6D24-4C66-7A92-42F0-7EA3CCAF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91" y="5746071"/>
            <a:ext cx="9247618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 Identify the Month with Highest Revenue for ach city 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6C05BC05-D497-E5AB-5BAA-DD750E7E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4" y="1371600"/>
            <a:ext cx="6433811" cy="3301561"/>
          </a:xfrm>
          <a:prstGeom prst="rect">
            <a:avLst/>
          </a:prstGeom>
        </p:spPr>
      </p:pic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C422F552-20A4-F79C-0E4A-A45964A2C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7" y="515950"/>
            <a:ext cx="2743200" cy="6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D429F-1AAB-C6C3-DCE3-2AC6EDD5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417D5268-0E7F-5F34-FEE4-CDDACC492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316D7206-3BEA-0942-DD1A-74696770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A72BE-BCA3-6208-5783-13036D50A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40B2-B7E2-6981-55C9-C9278AB2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79" y="5746071"/>
            <a:ext cx="7229841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Repeat Passenger Rate Analysis - By City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D088A666-B524-AC8A-E23D-66A7CB66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7" y="811161"/>
            <a:ext cx="3818450" cy="4583272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57B7070-F68D-44FA-C1CA-89CA6829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83" y="811161"/>
            <a:ext cx="3945865" cy="4583272"/>
          </a:xfrm>
          <a:prstGeom prst="rect">
            <a:avLst/>
          </a:prstGeom>
        </p:spPr>
      </p:pic>
      <p:pic>
        <p:nvPicPr>
          <p:cNvPr id="10" name="Picture 9" descr="A screenshot of a data&#10;&#10;Description automatically generated">
            <a:extLst>
              <a:ext uri="{FF2B5EF4-FFF2-40B4-BE49-F238E27FC236}">
                <a16:creationId xmlns:a16="http://schemas.microsoft.com/office/drawing/2014/main" id="{EEA98647-8C95-1F8C-01B7-68BFADF10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18" y="1266769"/>
            <a:ext cx="3945865" cy="4114800"/>
          </a:xfrm>
          <a:prstGeom prst="rect">
            <a:avLst/>
          </a:prstGeom>
        </p:spPr>
      </p:pic>
      <p:pic>
        <p:nvPicPr>
          <p:cNvPr id="14" name="Picture 13" descr="A yellow and white logo&#10;&#10;Description automatically generated">
            <a:extLst>
              <a:ext uri="{FF2B5EF4-FFF2-40B4-BE49-F238E27FC236}">
                <a16:creationId xmlns:a16="http://schemas.microsoft.com/office/drawing/2014/main" id="{9A2BD6D8-F755-F979-8C84-7D51FDF74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7" y="515950"/>
            <a:ext cx="2743200" cy="6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6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29002C-9127-585D-BE6F-12EEFF9BF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2C6E4BF9-CE7C-0F73-FF77-936C2ECBB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5134F461-90F2-2620-D1E2-C1C542334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59BBD8-F14B-D9CE-AA96-134C323F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0AEB5-B69E-2580-2188-921EF0C3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30" y="5746071"/>
            <a:ext cx="6943140" cy="8522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Repeat Passenger Rate Analysis - By Month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E3110D-49FC-5AE8-FF94-AEEDFE3E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98" y="1371600"/>
            <a:ext cx="6450004" cy="2829207"/>
          </a:xfrm>
          <a:prstGeom prst="rect">
            <a:avLst/>
          </a:prstGeom>
        </p:spPr>
      </p:pic>
      <p:pic>
        <p:nvPicPr>
          <p:cNvPr id="8" name="Picture 7" descr="A yellow and white logo&#10;&#10;Description automatically generated">
            <a:extLst>
              <a:ext uri="{FF2B5EF4-FFF2-40B4-BE49-F238E27FC236}">
                <a16:creationId xmlns:a16="http://schemas.microsoft.com/office/drawing/2014/main" id="{46518FC8-C74B-AC32-FBFC-D8A27D64D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7" y="515950"/>
            <a:ext cx="2743200" cy="6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Comic Sans MS</vt:lpstr>
      <vt:lpstr>Office Theme</vt:lpstr>
      <vt:lpstr>GoodCabs</vt:lpstr>
      <vt:lpstr>City Level Fare and Trip Summary Report </vt:lpstr>
      <vt:lpstr>Monthly City - Level Trips Target Performance Report </vt:lpstr>
      <vt:lpstr>City-Level Repeat Passenger Trip Frequency Report</vt:lpstr>
      <vt:lpstr>Identify the cities with Highest and Lowest Total New Passengers </vt:lpstr>
      <vt:lpstr> Identify the Month with Highest Revenue for ach city </vt:lpstr>
      <vt:lpstr>Repeat Passenger Rate Analysis - By City</vt:lpstr>
      <vt:lpstr>Repeat Passenger Rate Analysis - By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Msdac13</dc:creator>
  <cp:lastModifiedBy>Msdac13</cp:lastModifiedBy>
  <cp:revision>1</cp:revision>
  <dcterms:created xsi:type="dcterms:W3CDTF">2025-01-05T10:39:43Z</dcterms:created>
  <dcterms:modified xsi:type="dcterms:W3CDTF">2025-01-05T11:28:36Z</dcterms:modified>
</cp:coreProperties>
</file>