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rimo"/>
      <p:regular r:id="rId18"/>
      <p:bold r:id="rId19"/>
      <p:italic r:id="rId20"/>
      <p:boldItalic r:id="rId21"/>
    </p:embeddedFont>
    <p:embeddedFont>
      <p:font typeface="Inter"/>
      <p:regular r:id="rId22"/>
      <p:bold r:id="rId23"/>
    </p:embeddedFont>
    <p:embeddedFont>
      <p:font typeface="Barlow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QgPo+XQueSbpFF8T6e7eJftwf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22" Type="http://schemas.openxmlformats.org/officeDocument/2006/relationships/font" Target="fonts/Inter-regular.fntdata"/><Relationship Id="rId21" Type="http://schemas.openxmlformats.org/officeDocument/2006/relationships/font" Target="fonts/Arimo-boldItalic.fntdata"/><Relationship Id="rId24" Type="http://schemas.openxmlformats.org/officeDocument/2006/relationships/font" Target="fonts/BarlowLight-regular.fntdata"/><Relationship Id="rId23"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italic.fntdata"/><Relationship Id="rId25" Type="http://schemas.openxmlformats.org/officeDocument/2006/relationships/font" Target="fonts/BarlowLight-bold.fntdata"/><Relationship Id="rId28" Type="http://customschemas.google.com/relationships/presentationmetadata" Target="metadata"/><Relationship Id="rId27" Type="http://schemas.openxmlformats.org/officeDocument/2006/relationships/font" Target="fonts/Barlow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rimo-bold.fntdata"/><Relationship Id="rId18" Type="http://schemas.openxmlformats.org/officeDocument/2006/relationships/font" Target="fonts/Arim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 name="Google Shape;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4" name="Google Shape;10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9" name="Google Shape;1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dk1"/>
            </a:gs>
          </a:gsLst>
          <a:lin ang="8100019" scaled="0"/>
        </a:gradFill>
      </p:bgPr>
    </p:bg>
    <p:spTree>
      <p:nvGrpSpPr>
        <p:cNvPr id="9" name="Shape 9"/>
        <p:cNvGrpSpPr/>
        <p:nvPr/>
      </p:nvGrpSpPr>
      <p:grpSpPr>
        <a:xfrm>
          <a:off x="0" y="0"/>
          <a:ext cx="0" cy="0"/>
          <a:chOff x="0" y="0"/>
          <a:chExt cx="0" cy="0"/>
        </a:xfrm>
      </p:grpSpPr>
      <p:sp>
        <p:nvSpPr>
          <p:cNvPr id="10" name="Google Shape;10;p15"/>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p15"/>
          <p:cNvSpPr txBox="1"/>
          <p:nvPr>
            <p:ph type="ctrTitle"/>
          </p:nvPr>
        </p:nvSpPr>
        <p:spPr>
          <a:xfrm>
            <a:off x="1037875" y="1662450"/>
            <a:ext cx="7068300" cy="181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type="blank">
  <p:cSld name="BLANK">
    <p:spTree>
      <p:nvGrpSpPr>
        <p:cNvPr id="12" name="Shape 12"/>
        <p:cNvGrpSpPr/>
        <p:nvPr/>
      </p:nvGrpSpPr>
      <p:grpSpPr>
        <a:xfrm>
          <a:off x="0" y="0"/>
          <a:ext cx="0" cy="0"/>
          <a:chOff x="0" y="0"/>
          <a:chExt cx="0" cy="0"/>
        </a:xfrm>
      </p:grpSpPr>
      <p:sp>
        <p:nvSpPr>
          <p:cNvPr id="13" name="Google Shape;13;p16"/>
          <p:cNvSpPr/>
          <p:nvPr/>
        </p:nvSpPr>
        <p:spPr>
          <a:xfrm>
            <a:off x="0" y="1455585"/>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490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16"/>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sp>
        <p:nvSpPr>
          <p:cNvPr id="16" name="Google Shape;16;p17"/>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17"/>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8" name="Google Shape;18;p17"/>
          <p:cNvSpPr txBox="1"/>
          <p:nvPr>
            <p:ph idx="1" type="body"/>
          </p:nvPr>
        </p:nvSpPr>
        <p:spPr>
          <a:xfrm>
            <a:off x="1037825" y="1353950"/>
            <a:ext cx="3302400" cy="3155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9" name="Google Shape;19;p17"/>
          <p:cNvSpPr txBox="1"/>
          <p:nvPr>
            <p:ph idx="2" type="body"/>
          </p:nvPr>
        </p:nvSpPr>
        <p:spPr>
          <a:xfrm>
            <a:off x="4803623" y="1353950"/>
            <a:ext cx="3302400" cy="3155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20" name="Google Shape;20;p17"/>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18"/>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18"/>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24" name="Google Shape;24;p18"/>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25" name="Google Shape;25;p18"/>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9"/>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19"/>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29" name="Google Shape;29;p19"/>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2700006" scaled="0"/>
        </a:gra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1pPr>
            <a:lvl2pPr lvl="1"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2pPr>
            <a:lvl3pPr lvl="2"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3pPr>
            <a:lvl4pPr lvl="3"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4pPr>
            <a:lvl5pPr lvl="4"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5pPr>
            <a:lvl6pPr lvl="5"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6pPr>
            <a:lvl7pPr lvl="6"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7pPr>
            <a:lvl8pPr lvl="7"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8pPr>
            <a:lvl9pPr lvl="8"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9pPr>
          </a:lstStyle>
          <a:p/>
        </p:txBody>
      </p:sp>
      <p:sp>
        <p:nvSpPr>
          <p:cNvPr id="7" name="Google Shape;7;p14"/>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600"/>
              </a:spcBef>
              <a:spcAft>
                <a:spcPts val="0"/>
              </a:spcAft>
              <a:buClr>
                <a:schemeClr val="accent1"/>
              </a:buClr>
              <a:buSzPts val="2400"/>
              <a:buFont typeface="Inter"/>
              <a:buChar char="●"/>
              <a:defRPr b="0" i="0" sz="2400" u="none" cap="none" strike="noStrike">
                <a:solidFill>
                  <a:schemeClr val="dk1"/>
                </a:solidFill>
                <a:latin typeface="Inter"/>
                <a:ea typeface="Inter"/>
                <a:cs typeface="Inter"/>
                <a:sym typeface="Inter"/>
              </a:defRPr>
            </a:lvl1pPr>
            <a:lvl2pPr indent="-381000" lvl="1" marL="914400" marR="0" rtl="0" algn="l">
              <a:lnSpc>
                <a:spcPct val="115000"/>
              </a:lnSpc>
              <a:spcBef>
                <a:spcPts val="0"/>
              </a:spcBef>
              <a:spcAft>
                <a:spcPts val="0"/>
              </a:spcAft>
              <a:buClr>
                <a:schemeClr val="accent1"/>
              </a:buClr>
              <a:buSzPts val="2400"/>
              <a:buFont typeface="Inter"/>
              <a:buChar char="○"/>
              <a:defRPr b="0" i="0" sz="2400" u="none" cap="none" strike="noStrike">
                <a:solidFill>
                  <a:schemeClr val="dk1"/>
                </a:solidFill>
                <a:latin typeface="Inter"/>
                <a:ea typeface="Inter"/>
                <a:cs typeface="Inter"/>
                <a:sym typeface="Inter"/>
              </a:defRPr>
            </a:lvl2pPr>
            <a:lvl3pPr indent="-381000" lvl="2" marL="1371600" marR="0" rtl="0" algn="l">
              <a:lnSpc>
                <a:spcPct val="115000"/>
              </a:lnSpc>
              <a:spcBef>
                <a:spcPts val="0"/>
              </a:spcBef>
              <a:spcAft>
                <a:spcPts val="0"/>
              </a:spcAft>
              <a:buClr>
                <a:schemeClr val="lt2"/>
              </a:buClr>
              <a:buSzPts val="2400"/>
              <a:buFont typeface="Inter"/>
              <a:buChar char="■"/>
              <a:defRPr b="0" i="0" sz="2400" u="none" cap="none" strike="noStrike">
                <a:solidFill>
                  <a:schemeClr val="dk1"/>
                </a:solidFill>
                <a:latin typeface="Inter"/>
                <a:ea typeface="Inter"/>
                <a:cs typeface="Inter"/>
                <a:sym typeface="Inter"/>
              </a:defRPr>
            </a:lvl3pPr>
            <a:lvl4pPr indent="-381000" lvl="3" marL="18288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4pPr>
            <a:lvl5pPr indent="-381000" lvl="4" marL="22860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5pPr>
            <a:lvl6pPr indent="-381000" lvl="5" marL="27432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6pPr>
            <a:lvl7pPr indent="-381000" lvl="6" marL="32004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7pPr>
            <a:lvl8pPr indent="-381000" lvl="7" marL="36576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8pPr>
            <a:lvl9pPr indent="-381000" lvl="8" marL="41148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9pPr>
          </a:lstStyle>
          <a:p/>
        </p:txBody>
      </p:sp>
      <p:sp>
        <p:nvSpPr>
          <p:cNvPr id="8" name="Google Shape;8;p14"/>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3000">
              <a:schemeClr val="accent2"/>
            </a:gs>
            <a:gs pos="100000">
              <a:srgbClr val="2F95BD"/>
            </a:gs>
          </a:gsLst>
          <a:lin ang="8100019" scaled="0"/>
        </a:gradFill>
      </p:bgPr>
    </p:bg>
    <p:spTree>
      <p:nvGrpSpPr>
        <p:cNvPr id="33" name="Shape 33"/>
        <p:cNvGrpSpPr/>
        <p:nvPr/>
      </p:nvGrpSpPr>
      <p:grpSpPr>
        <a:xfrm>
          <a:off x="0" y="0"/>
          <a:ext cx="0" cy="0"/>
          <a:chOff x="0" y="0"/>
          <a:chExt cx="0" cy="0"/>
        </a:xfrm>
      </p:grpSpPr>
      <p:pic>
        <p:nvPicPr>
          <p:cNvPr id="34" name="Google Shape;34;p1"/>
          <p:cNvPicPr preferRelativeResize="0"/>
          <p:nvPr/>
        </p:nvPicPr>
        <p:blipFill rotWithShape="1">
          <a:blip r:embed="rId3">
            <a:alphaModFix amt="37000"/>
          </a:blip>
          <a:srcRect b="0" l="0" r="0" t="0"/>
          <a:stretch/>
        </p:blipFill>
        <p:spPr>
          <a:xfrm>
            <a:off x="0" y="605790"/>
            <a:ext cx="9144000" cy="3931920"/>
          </a:xfrm>
          <a:prstGeom prst="rect">
            <a:avLst/>
          </a:prstGeom>
          <a:noFill/>
          <a:ln>
            <a:noFill/>
          </a:ln>
        </p:spPr>
      </p:pic>
      <p:sp>
        <p:nvSpPr>
          <p:cNvPr id="35" name="Google Shape;35;p1"/>
          <p:cNvSpPr txBox="1"/>
          <p:nvPr/>
        </p:nvSpPr>
        <p:spPr>
          <a:xfrm>
            <a:off x="793459" y="2629920"/>
            <a:ext cx="4395762" cy="1416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6800"/>
              <a:buFont typeface="Inter"/>
              <a:buNone/>
            </a:pPr>
            <a:r>
              <a:rPr b="0" i="0" lang="en" sz="4000" u="none" cap="none" strike="noStrike">
                <a:solidFill>
                  <a:schemeClr val="lt1"/>
                </a:solidFill>
                <a:latin typeface="Inter"/>
                <a:ea typeface="Inter"/>
                <a:cs typeface="Inter"/>
                <a:sym typeface="Inter"/>
              </a:rPr>
              <a:t>Face Mask Detection With In-built E-Challan System Using AI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0"/>
          <p:cNvSpPr txBox="1"/>
          <p:nvPr/>
        </p:nvSpPr>
        <p:spPr>
          <a:xfrm>
            <a:off x="1037874" y="827879"/>
            <a:ext cx="6919164" cy="10287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p:txBody>
      </p:sp>
      <p:sp>
        <p:nvSpPr>
          <p:cNvPr id="799" name="Google Shape;799;p10"/>
          <p:cNvSpPr/>
          <p:nvPr/>
        </p:nvSpPr>
        <p:spPr>
          <a:xfrm>
            <a:off x="1037874" y="1105549"/>
            <a:ext cx="2477683" cy="1323439"/>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mo"/>
              <a:ea typeface="Arimo"/>
              <a:cs typeface="Arimo"/>
              <a:sym typeface="Arimo"/>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mo"/>
              <a:ea typeface="Arimo"/>
              <a:cs typeface="Arimo"/>
              <a:sym typeface="Arimo"/>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mo"/>
              <a:ea typeface="Arimo"/>
              <a:cs typeface="Arimo"/>
              <a:sym typeface="Arimo"/>
            </a:endParaRPr>
          </a:p>
        </p:txBody>
      </p:sp>
      <p:grpSp>
        <p:nvGrpSpPr>
          <p:cNvPr id="800" name="Google Shape;800;p10"/>
          <p:cNvGrpSpPr/>
          <p:nvPr/>
        </p:nvGrpSpPr>
        <p:grpSpPr>
          <a:xfrm>
            <a:off x="481584" y="639471"/>
            <a:ext cx="7624542" cy="4296514"/>
            <a:chOff x="1177450" y="241631"/>
            <a:chExt cx="6173152" cy="3616776"/>
          </a:xfrm>
        </p:grpSpPr>
        <p:sp>
          <p:nvSpPr>
            <p:cNvPr id="801" name="Google Shape;801;p10"/>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2" name="Google Shape;802;p10"/>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3" name="Google Shape;803;p10"/>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4" name="Google Shape;804;p10"/>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C18">
                <a:alpha val="2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05" name="Google Shape;805;p10"/>
          <p:cNvSpPr/>
          <p:nvPr/>
        </p:nvSpPr>
        <p:spPr>
          <a:xfrm>
            <a:off x="2766235" y="1043146"/>
            <a:ext cx="3054064" cy="598232"/>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lt1"/>
                </a:solidFill>
                <a:latin typeface="Arial"/>
                <a:ea typeface="Arial"/>
                <a:cs typeface="Arial"/>
                <a:sym typeface="Arial"/>
              </a:rPr>
              <a:t>Benefits</a:t>
            </a:r>
            <a:endParaRPr b="0" i="0" sz="3200" u="none" cap="none" strike="noStrike">
              <a:solidFill>
                <a:schemeClr val="lt1"/>
              </a:solidFill>
              <a:latin typeface="Inter"/>
              <a:ea typeface="Inter"/>
              <a:cs typeface="Inter"/>
              <a:sym typeface="Inter"/>
            </a:endParaRPr>
          </a:p>
        </p:txBody>
      </p:sp>
      <p:sp>
        <p:nvSpPr>
          <p:cNvPr id="806" name="Google Shape;806;p10"/>
          <p:cNvSpPr/>
          <p:nvPr/>
        </p:nvSpPr>
        <p:spPr>
          <a:xfrm>
            <a:off x="1815584" y="2044938"/>
            <a:ext cx="2477683" cy="1323439"/>
          </a:xfrm>
          <a:prstGeom prst="rect">
            <a:avLst/>
          </a:prstGeom>
          <a:noFill/>
          <a:ln>
            <a:noFill/>
          </a:ln>
        </p:spPr>
        <p:txBody>
          <a:bodyPr anchorCtr="0" anchor="t" bIns="45700" lIns="91425" spcFirstLastPara="1" rIns="91425" wrap="square" tIns="45700">
            <a:spAutoFit/>
          </a:bodyPr>
          <a:lstStyle/>
          <a:p>
            <a:pPr indent="-171450" lvl="0" marL="400050" marR="0" rtl="0" algn="l">
              <a:lnSpc>
                <a:spcPct val="100000"/>
              </a:lnSpc>
              <a:spcBef>
                <a:spcPts val="0"/>
              </a:spcBef>
              <a:spcAft>
                <a:spcPts val="0"/>
              </a:spcAft>
              <a:buClr>
                <a:srgbClr val="000000"/>
              </a:buClr>
              <a:buSzPts val="1800"/>
              <a:buFont typeface="Noto Sans Symbols"/>
              <a:buNone/>
            </a:pPr>
            <a:r>
              <a:t/>
            </a:r>
            <a:endParaRPr b="0" i="0" sz="2000" u="none" cap="none" strike="noStrike">
              <a:solidFill>
                <a:schemeClr val="accent2"/>
              </a:solidFill>
              <a:latin typeface="Arimo"/>
              <a:ea typeface="Arimo"/>
              <a:cs typeface="Arimo"/>
              <a:sym typeface="Arimo"/>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mo"/>
              <a:ea typeface="Arimo"/>
              <a:cs typeface="Arimo"/>
              <a:sym typeface="Arimo"/>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mo"/>
              <a:ea typeface="Arimo"/>
              <a:cs typeface="Arimo"/>
              <a:sym typeface="Arimo"/>
            </a:endParaRPr>
          </a:p>
        </p:txBody>
      </p:sp>
      <p:sp>
        <p:nvSpPr>
          <p:cNvPr id="807" name="Google Shape;807;p10"/>
          <p:cNvSpPr/>
          <p:nvPr/>
        </p:nvSpPr>
        <p:spPr>
          <a:xfrm>
            <a:off x="2167386" y="1919048"/>
            <a:ext cx="4004643" cy="2800767"/>
          </a:xfrm>
          <a:prstGeom prst="rect">
            <a:avLst/>
          </a:prstGeom>
          <a:noFill/>
          <a:ln>
            <a:noFill/>
          </a:ln>
        </p:spPr>
        <p:txBody>
          <a:bodyPr anchorCtr="0" anchor="t" bIns="45700" lIns="91425" spcFirstLastPara="1" rIns="91425" wrap="square" tIns="45700">
            <a:spAutoFit/>
          </a:bodyPr>
          <a:lstStyle/>
          <a:p>
            <a:pPr indent="-285750" lvl="0" marL="400050" marR="0" rtl="0" algn="l">
              <a:lnSpc>
                <a:spcPct val="100000"/>
              </a:lnSpc>
              <a:spcBef>
                <a:spcPts val="0"/>
              </a:spcBef>
              <a:spcAft>
                <a:spcPts val="0"/>
              </a:spcAft>
              <a:buClr>
                <a:srgbClr val="000000"/>
              </a:buClr>
              <a:buSzPts val="1800"/>
              <a:buFont typeface="Noto Sans Symbols"/>
              <a:buChar char="❖"/>
            </a:pPr>
            <a:r>
              <a:rPr b="0" i="0" lang="en" sz="2200" u="none" cap="none" strike="noStrike">
                <a:solidFill>
                  <a:schemeClr val="accent2"/>
                </a:solidFill>
                <a:latin typeface="Arimo"/>
                <a:ea typeface="Arimo"/>
                <a:cs typeface="Arimo"/>
                <a:sym typeface="Arimo"/>
              </a:rPr>
              <a:t>No corruption.</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200" u="none" cap="none" strike="noStrike">
                <a:solidFill>
                  <a:schemeClr val="accent2"/>
                </a:solidFill>
                <a:latin typeface="Arimo"/>
                <a:ea typeface="Arimo"/>
                <a:cs typeface="Arimo"/>
                <a:sym typeface="Arimo"/>
              </a:rPr>
              <a:t>Less Human Resources.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200" u="none" cap="none" strike="noStrike">
                <a:solidFill>
                  <a:schemeClr val="accent2"/>
                </a:solidFill>
                <a:latin typeface="Arimo"/>
                <a:ea typeface="Arimo"/>
                <a:cs typeface="Arimo"/>
                <a:sym typeface="Arimo"/>
              </a:rPr>
              <a:t>Less Human Interaction.</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200" u="none" cap="none" strike="noStrike">
                <a:solidFill>
                  <a:schemeClr val="accent2"/>
                </a:solidFill>
                <a:latin typeface="Arimo"/>
                <a:ea typeface="Arimo"/>
                <a:cs typeface="Arimo"/>
                <a:sym typeface="Arimo"/>
              </a:rPr>
              <a:t>Less Time Consuming.</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200" u="none" cap="none" strike="noStrike">
                <a:solidFill>
                  <a:schemeClr val="accent2"/>
                </a:solidFill>
                <a:latin typeface="Arimo"/>
                <a:ea typeface="Arimo"/>
                <a:cs typeface="Arimo"/>
                <a:sym typeface="Arimo"/>
              </a:rPr>
              <a:t>Less paperWork.</a:t>
            </a:r>
            <a:endParaRPr b="0" i="0" sz="1400" u="none" cap="none" strike="noStrike">
              <a:solidFill>
                <a:srgbClr val="000000"/>
              </a:solidFill>
              <a:latin typeface="Arial"/>
              <a:ea typeface="Arial"/>
              <a:cs typeface="Arial"/>
              <a:sym typeface="Arial"/>
            </a:endParaRPr>
          </a:p>
          <a:p>
            <a:pPr indent="-171450" lvl="0" marL="400050" marR="0" rtl="0" algn="l">
              <a:lnSpc>
                <a:spcPct val="100000"/>
              </a:lnSpc>
              <a:spcBef>
                <a:spcPts val="0"/>
              </a:spcBef>
              <a:spcAft>
                <a:spcPts val="0"/>
              </a:spcAft>
              <a:buClr>
                <a:srgbClr val="000000"/>
              </a:buClr>
              <a:buSzPts val="1800"/>
              <a:buFont typeface="Noto Sans Symbols"/>
              <a:buNone/>
            </a:pPr>
            <a:r>
              <a:t/>
            </a:r>
            <a:endParaRPr b="0" i="0" sz="2200" u="none" cap="none" strike="noStrike">
              <a:solidFill>
                <a:schemeClr val="accent2"/>
              </a:solidFill>
              <a:latin typeface="Arimo"/>
              <a:ea typeface="Arimo"/>
              <a:cs typeface="Arimo"/>
              <a:sym typeface="Arimo"/>
            </a:endParaRPr>
          </a:p>
          <a:p>
            <a:pPr indent="0" lvl="0" marL="1143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accent2"/>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accent2"/>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1"/>
          <p:cNvSpPr txBox="1"/>
          <p:nvPr/>
        </p:nvSpPr>
        <p:spPr>
          <a:xfrm>
            <a:off x="725090" y="395654"/>
            <a:ext cx="8219744" cy="690974"/>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Inter"/>
              <a:buNone/>
            </a:pPr>
            <a:r>
              <a:rPr b="0" i="0" lang="en" sz="4400" u="none" cap="none" strike="noStrike">
                <a:solidFill>
                  <a:schemeClr val="accent1"/>
                </a:solidFill>
                <a:latin typeface="Inter"/>
                <a:ea typeface="Inter"/>
                <a:cs typeface="Inter"/>
                <a:sym typeface="Inter"/>
              </a:rPr>
              <a:t>   FUTURE IMPLEMENTATION</a:t>
            </a:r>
            <a:endParaRPr b="0" i="0" sz="4400" u="none" cap="none" strike="noStrike">
              <a:solidFill>
                <a:schemeClr val="accent1"/>
              </a:solidFill>
              <a:latin typeface="Inter"/>
              <a:ea typeface="Inter"/>
              <a:cs typeface="Inter"/>
              <a:sym typeface="Inter"/>
            </a:endParaRPr>
          </a:p>
        </p:txBody>
      </p:sp>
      <p:grpSp>
        <p:nvGrpSpPr>
          <p:cNvPr id="813" name="Google Shape;813;p11"/>
          <p:cNvGrpSpPr/>
          <p:nvPr/>
        </p:nvGrpSpPr>
        <p:grpSpPr>
          <a:xfrm>
            <a:off x="4834962" y="1086628"/>
            <a:ext cx="3890504" cy="3901615"/>
            <a:chOff x="2181300" y="231400"/>
            <a:chExt cx="4262637" cy="4762499"/>
          </a:xfrm>
        </p:grpSpPr>
        <p:sp>
          <p:nvSpPr>
            <p:cNvPr id="814" name="Google Shape;814;p11"/>
            <p:cNvSpPr/>
            <p:nvPr/>
          </p:nvSpPr>
          <p:spPr>
            <a:xfrm>
              <a:off x="4504120" y="3382365"/>
              <a:ext cx="236644" cy="133254"/>
            </a:xfrm>
            <a:custGeom>
              <a:rect b="b" l="l" r="r" t="t"/>
              <a:pathLst>
                <a:path extrusionOk="0" h="133254" w="236644">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5" name="Google Shape;815;p11"/>
            <p:cNvSpPr/>
            <p:nvPr/>
          </p:nvSpPr>
          <p:spPr>
            <a:xfrm>
              <a:off x="5178128" y="3780033"/>
              <a:ext cx="236549" cy="133254"/>
            </a:xfrm>
            <a:custGeom>
              <a:rect b="b" l="l" r="r" t="t"/>
              <a:pathLst>
                <a:path extrusionOk="0" h="133254" w="236549">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6" name="Google Shape;816;p11"/>
            <p:cNvSpPr/>
            <p:nvPr/>
          </p:nvSpPr>
          <p:spPr>
            <a:xfrm>
              <a:off x="4560192" y="2212790"/>
              <a:ext cx="494767" cy="1273873"/>
            </a:xfrm>
            <a:custGeom>
              <a:rect b="b" l="l" r="r" t="t"/>
              <a:pathLst>
                <a:path extrusionOk="0" h="1273873" w="494767">
                  <a:moveTo>
                    <a:pt x="118227" y="1273874"/>
                  </a:moveTo>
                  <a:lnTo>
                    <a:pt x="0" y="1205484"/>
                  </a:lnTo>
                  <a:lnTo>
                    <a:pt x="376540" y="0"/>
                  </a:lnTo>
                  <a:lnTo>
                    <a:pt x="494767" y="68389"/>
                  </a:lnTo>
                  <a:lnTo>
                    <a:pt x="118227" y="127387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7" name="Google Shape;817;p11"/>
            <p:cNvSpPr/>
            <p:nvPr/>
          </p:nvSpPr>
          <p:spPr>
            <a:xfrm>
              <a:off x="4629475" y="2174500"/>
              <a:ext cx="494671" cy="1273873"/>
            </a:xfrm>
            <a:custGeom>
              <a:rect b="b" l="l" r="r" t="t"/>
              <a:pathLst>
                <a:path extrusionOk="0" h="1273873" w="494671">
                  <a:moveTo>
                    <a:pt x="118227" y="1273873"/>
                  </a:moveTo>
                  <a:lnTo>
                    <a:pt x="0" y="1205484"/>
                  </a:lnTo>
                  <a:lnTo>
                    <a:pt x="376540" y="0"/>
                  </a:lnTo>
                  <a:lnTo>
                    <a:pt x="494672" y="68389"/>
                  </a:lnTo>
                  <a:lnTo>
                    <a:pt x="118227" y="1273873"/>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8" name="Google Shape;818;p11"/>
            <p:cNvSpPr/>
            <p:nvPr/>
          </p:nvSpPr>
          <p:spPr>
            <a:xfrm>
              <a:off x="4560192" y="2212790"/>
              <a:ext cx="494767" cy="1273873"/>
            </a:xfrm>
            <a:custGeom>
              <a:rect b="b" l="l" r="r" t="t"/>
              <a:pathLst>
                <a:path extrusionOk="0" h="1273873" w="494767">
                  <a:moveTo>
                    <a:pt x="118227" y="1273874"/>
                  </a:moveTo>
                  <a:lnTo>
                    <a:pt x="0" y="1205484"/>
                  </a:lnTo>
                  <a:lnTo>
                    <a:pt x="376540" y="0"/>
                  </a:lnTo>
                  <a:lnTo>
                    <a:pt x="494767" y="68389"/>
                  </a:lnTo>
                  <a:lnTo>
                    <a:pt x="118227" y="127387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9" name="Google Shape;819;p11"/>
            <p:cNvSpPr/>
            <p:nvPr/>
          </p:nvSpPr>
          <p:spPr>
            <a:xfrm>
              <a:off x="5160832" y="2249175"/>
              <a:ext cx="281692" cy="1586388"/>
            </a:xfrm>
            <a:custGeom>
              <a:rect b="b" l="l" r="r" t="t"/>
              <a:pathLst>
                <a:path extrusionOk="0" h="1586388" w="281692">
                  <a:moveTo>
                    <a:pt x="281692" y="1586389"/>
                  </a:moveTo>
                  <a:lnTo>
                    <a:pt x="162610" y="1517428"/>
                  </a:lnTo>
                  <a:lnTo>
                    <a:pt x="0" y="0"/>
                  </a:lnTo>
                  <a:lnTo>
                    <a:pt x="118227" y="68485"/>
                  </a:lnTo>
                  <a:lnTo>
                    <a:pt x="281692" y="1586389"/>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0" name="Google Shape;820;p11"/>
            <p:cNvSpPr/>
            <p:nvPr/>
          </p:nvSpPr>
          <p:spPr>
            <a:xfrm>
              <a:off x="5078053" y="2296515"/>
              <a:ext cx="281692" cy="1586388"/>
            </a:xfrm>
            <a:custGeom>
              <a:rect b="b" l="l" r="r" t="t"/>
              <a:pathLst>
                <a:path extrusionOk="0" h="1586388" w="281692">
                  <a:moveTo>
                    <a:pt x="281692" y="1586389"/>
                  </a:moveTo>
                  <a:lnTo>
                    <a:pt x="162610" y="1517428"/>
                  </a:lnTo>
                  <a:lnTo>
                    <a:pt x="0" y="0"/>
                  </a:lnTo>
                  <a:lnTo>
                    <a:pt x="118227" y="68390"/>
                  </a:lnTo>
                  <a:lnTo>
                    <a:pt x="281692" y="158638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1" name="Google Shape;821;p11"/>
            <p:cNvSpPr/>
            <p:nvPr/>
          </p:nvSpPr>
          <p:spPr>
            <a:xfrm>
              <a:off x="4075404" y="1596713"/>
              <a:ext cx="2321774" cy="1343501"/>
            </a:xfrm>
            <a:custGeom>
              <a:rect b="b" l="l" r="r" t="t"/>
              <a:pathLst>
                <a:path extrusionOk="0" h="1343501" w="2321774">
                  <a:moveTo>
                    <a:pt x="2221415" y="1343501"/>
                  </a:moveTo>
                  <a:lnTo>
                    <a:pt x="0" y="58103"/>
                  </a:lnTo>
                  <a:lnTo>
                    <a:pt x="100360" y="0"/>
                  </a:lnTo>
                  <a:lnTo>
                    <a:pt x="2321775" y="1285399"/>
                  </a:lnTo>
                  <a:lnTo>
                    <a:pt x="2221415" y="134350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2" name="Google Shape;822;p11"/>
            <p:cNvSpPr/>
            <p:nvPr/>
          </p:nvSpPr>
          <p:spPr>
            <a:xfrm>
              <a:off x="4075404" y="1654530"/>
              <a:ext cx="2221415" cy="1401603"/>
            </a:xfrm>
            <a:custGeom>
              <a:rect b="b" l="l" r="r" t="t"/>
              <a:pathLst>
                <a:path extrusionOk="0" h="1401603" w="2221415">
                  <a:moveTo>
                    <a:pt x="2221415" y="1401604"/>
                  </a:moveTo>
                  <a:lnTo>
                    <a:pt x="0" y="116205"/>
                  </a:lnTo>
                  <a:lnTo>
                    <a:pt x="0" y="0"/>
                  </a:lnTo>
                  <a:lnTo>
                    <a:pt x="2221415" y="1285399"/>
                  </a:lnTo>
                  <a:lnTo>
                    <a:pt x="2221415" y="140160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3" name="Google Shape;823;p11"/>
            <p:cNvSpPr/>
            <p:nvPr/>
          </p:nvSpPr>
          <p:spPr>
            <a:xfrm>
              <a:off x="4206176" y="231400"/>
              <a:ext cx="2045689" cy="2621660"/>
            </a:xfrm>
            <a:custGeom>
              <a:rect b="b" l="l" r="r" t="t"/>
              <a:pathLst>
                <a:path extrusionOk="0" h="2621660" w="2045689">
                  <a:moveTo>
                    <a:pt x="2045690" y="2621661"/>
                  </a:moveTo>
                  <a:lnTo>
                    <a:pt x="0" y="1437894"/>
                  </a:lnTo>
                  <a:lnTo>
                    <a:pt x="0" y="0"/>
                  </a:lnTo>
                  <a:lnTo>
                    <a:pt x="2045690" y="1183767"/>
                  </a:lnTo>
                  <a:lnTo>
                    <a:pt x="2045690" y="262166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4" name="Google Shape;824;p11"/>
            <p:cNvSpPr/>
            <p:nvPr/>
          </p:nvSpPr>
          <p:spPr>
            <a:xfrm>
              <a:off x="6296819" y="2879159"/>
              <a:ext cx="101975" cy="176974"/>
            </a:xfrm>
            <a:custGeom>
              <a:rect b="b" l="l" r="r" t="t"/>
              <a:pathLst>
                <a:path extrusionOk="0" h="176974" w="101975">
                  <a:moveTo>
                    <a:pt x="101975" y="118015"/>
                  </a:moveTo>
                  <a:lnTo>
                    <a:pt x="0" y="176974"/>
                  </a:lnTo>
                  <a:lnTo>
                    <a:pt x="0" y="58960"/>
                  </a:lnTo>
                  <a:lnTo>
                    <a:pt x="101975" y="0"/>
                  </a:lnTo>
                  <a:lnTo>
                    <a:pt x="101975" y="118015"/>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5" name="Google Shape;825;p11"/>
            <p:cNvSpPr/>
            <p:nvPr/>
          </p:nvSpPr>
          <p:spPr>
            <a:xfrm>
              <a:off x="4356811" y="496480"/>
              <a:ext cx="169452" cy="163353"/>
            </a:xfrm>
            <a:custGeom>
              <a:rect b="b" l="l" r="r" t="t"/>
              <a:pathLst>
                <a:path extrusionOk="0" h="163353" w="169452">
                  <a:moveTo>
                    <a:pt x="169453" y="163354"/>
                  </a:moveTo>
                  <a:lnTo>
                    <a:pt x="0" y="65341"/>
                  </a:lnTo>
                  <a:lnTo>
                    <a:pt x="0" y="0"/>
                  </a:lnTo>
                  <a:lnTo>
                    <a:pt x="169453" y="98012"/>
                  </a:lnTo>
                  <a:lnTo>
                    <a:pt x="169453" y="16335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6" name="Google Shape;826;p11"/>
            <p:cNvSpPr/>
            <p:nvPr/>
          </p:nvSpPr>
          <p:spPr>
            <a:xfrm>
              <a:off x="4598397" y="636212"/>
              <a:ext cx="298038" cy="237839"/>
            </a:xfrm>
            <a:custGeom>
              <a:rect b="b" l="l" r="r" t="t"/>
              <a:pathLst>
                <a:path extrusionOk="0" h="237839" w="298038">
                  <a:moveTo>
                    <a:pt x="298039" y="237839"/>
                  </a:moveTo>
                  <a:lnTo>
                    <a:pt x="0" y="65437"/>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7" name="Google Shape;827;p11"/>
            <p:cNvSpPr/>
            <p:nvPr/>
          </p:nvSpPr>
          <p:spPr>
            <a:xfrm>
              <a:off x="4356811" y="619924"/>
              <a:ext cx="169452" cy="163353"/>
            </a:xfrm>
            <a:custGeom>
              <a:rect b="b" l="l" r="r" t="t"/>
              <a:pathLst>
                <a:path extrusionOk="0" h="163353" w="169452">
                  <a:moveTo>
                    <a:pt x="169453" y="163354"/>
                  </a:moveTo>
                  <a:lnTo>
                    <a:pt x="0" y="65342"/>
                  </a:lnTo>
                  <a:lnTo>
                    <a:pt x="0" y="0"/>
                  </a:lnTo>
                  <a:lnTo>
                    <a:pt x="169453" y="98012"/>
                  </a:lnTo>
                  <a:lnTo>
                    <a:pt x="169453" y="16335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8" name="Google Shape;828;p11"/>
            <p:cNvSpPr/>
            <p:nvPr/>
          </p:nvSpPr>
          <p:spPr>
            <a:xfrm>
              <a:off x="4598397" y="759656"/>
              <a:ext cx="298038" cy="237839"/>
            </a:xfrm>
            <a:custGeom>
              <a:rect b="b" l="l" r="r" t="t"/>
              <a:pathLst>
                <a:path extrusionOk="0" h="237839" w="298038">
                  <a:moveTo>
                    <a:pt x="298039" y="237839"/>
                  </a:moveTo>
                  <a:lnTo>
                    <a:pt x="0" y="65437"/>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9" name="Google Shape;829;p11"/>
            <p:cNvSpPr/>
            <p:nvPr/>
          </p:nvSpPr>
          <p:spPr>
            <a:xfrm>
              <a:off x="4356811" y="761466"/>
              <a:ext cx="169452" cy="163448"/>
            </a:xfrm>
            <a:custGeom>
              <a:rect b="b" l="l" r="r" t="t"/>
              <a:pathLst>
                <a:path extrusionOk="0" h="163448" w="169452">
                  <a:moveTo>
                    <a:pt x="169453" y="163449"/>
                  </a:moveTo>
                  <a:lnTo>
                    <a:pt x="0" y="65437"/>
                  </a:lnTo>
                  <a:lnTo>
                    <a:pt x="0" y="0"/>
                  </a:lnTo>
                  <a:lnTo>
                    <a:pt x="169453" y="98107"/>
                  </a:lnTo>
                  <a:lnTo>
                    <a:pt x="169453" y="16344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0" name="Google Shape;830;p11"/>
            <p:cNvSpPr/>
            <p:nvPr/>
          </p:nvSpPr>
          <p:spPr>
            <a:xfrm>
              <a:off x="4598397" y="901293"/>
              <a:ext cx="298038" cy="237839"/>
            </a:xfrm>
            <a:custGeom>
              <a:rect b="b" l="l" r="r" t="t"/>
              <a:pathLst>
                <a:path extrusionOk="0" h="237839" w="298038">
                  <a:moveTo>
                    <a:pt x="298039" y="237839"/>
                  </a:moveTo>
                  <a:lnTo>
                    <a:pt x="0" y="65342"/>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1" name="Google Shape;831;p11"/>
            <p:cNvSpPr/>
            <p:nvPr/>
          </p:nvSpPr>
          <p:spPr>
            <a:xfrm>
              <a:off x="4356811" y="903102"/>
              <a:ext cx="169452" cy="163449"/>
            </a:xfrm>
            <a:custGeom>
              <a:rect b="b" l="l" r="r" t="t"/>
              <a:pathLst>
                <a:path extrusionOk="0" h="163449" w="169452">
                  <a:moveTo>
                    <a:pt x="169453" y="163449"/>
                  </a:moveTo>
                  <a:lnTo>
                    <a:pt x="0" y="65342"/>
                  </a:lnTo>
                  <a:lnTo>
                    <a:pt x="0" y="0"/>
                  </a:lnTo>
                  <a:lnTo>
                    <a:pt x="169453" y="98012"/>
                  </a:lnTo>
                  <a:lnTo>
                    <a:pt x="169453" y="16344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2" name="Google Shape;832;p11"/>
            <p:cNvSpPr/>
            <p:nvPr/>
          </p:nvSpPr>
          <p:spPr>
            <a:xfrm>
              <a:off x="4598397" y="1042929"/>
              <a:ext cx="298038" cy="237839"/>
            </a:xfrm>
            <a:custGeom>
              <a:rect b="b" l="l" r="r" t="t"/>
              <a:pathLst>
                <a:path extrusionOk="0" h="237839" w="298038">
                  <a:moveTo>
                    <a:pt x="298039" y="237839"/>
                  </a:moveTo>
                  <a:lnTo>
                    <a:pt x="0" y="65342"/>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3" name="Google Shape;833;p11"/>
            <p:cNvSpPr/>
            <p:nvPr/>
          </p:nvSpPr>
          <p:spPr>
            <a:xfrm>
              <a:off x="5115879" y="982814"/>
              <a:ext cx="204046" cy="276142"/>
            </a:xfrm>
            <a:custGeom>
              <a:rect b="b" l="l" r="r" t="t"/>
              <a:pathLst>
                <a:path extrusionOk="0" h="276142" w="204046">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4" name="Google Shape;834;p11"/>
            <p:cNvSpPr/>
            <p:nvPr/>
          </p:nvSpPr>
          <p:spPr>
            <a:xfrm>
              <a:off x="5297876" y="1025975"/>
              <a:ext cx="199579" cy="260699"/>
            </a:xfrm>
            <a:custGeom>
              <a:rect b="b" l="l" r="r" t="t"/>
              <a:pathLst>
                <a:path extrusionOk="0" h="260699" w="199579">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5" name="Google Shape;835;p11"/>
            <p:cNvSpPr/>
            <p:nvPr/>
          </p:nvSpPr>
          <p:spPr>
            <a:xfrm>
              <a:off x="5298541" y="1258956"/>
              <a:ext cx="212884" cy="276193"/>
            </a:xfrm>
            <a:custGeom>
              <a:rect b="b" l="l" r="r" t="t"/>
              <a:pathLst>
                <a:path extrusionOk="0" h="276193" w="212884">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6" name="Google Shape;836;p11"/>
            <p:cNvSpPr/>
            <p:nvPr/>
          </p:nvSpPr>
          <p:spPr>
            <a:xfrm>
              <a:off x="5084706" y="1024070"/>
              <a:ext cx="290055" cy="509778"/>
            </a:xfrm>
            <a:custGeom>
              <a:rect b="b" l="l" r="r" t="t"/>
              <a:pathLst>
                <a:path extrusionOk="0" h="509778" w="290055">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7" name="Google Shape;837;p11"/>
            <p:cNvSpPr/>
            <p:nvPr/>
          </p:nvSpPr>
          <p:spPr>
            <a:xfrm>
              <a:off x="5705494" y="1324174"/>
              <a:ext cx="204331" cy="276159"/>
            </a:xfrm>
            <a:custGeom>
              <a:rect b="b" l="l" r="r" t="t"/>
              <a:pathLst>
                <a:path extrusionOk="0" h="276159" w="204331">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8" name="Google Shape;838;p11"/>
            <p:cNvSpPr/>
            <p:nvPr/>
          </p:nvSpPr>
          <p:spPr>
            <a:xfrm>
              <a:off x="5887776" y="1367351"/>
              <a:ext cx="199579" cy="260603"/>
            </a:xfrm>
            <a:custGeom>
              <a:rect b="b" l="l" r="r" t="t"/>
              <a:pathLst>
                <a:path extrusionOk="0" h="260603" w="199579">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9" name="Google Shape;839;p11"/>
            <p:cNvSpPr/>
            <p:nvPr/>
          </p:nvSpPr>
          <p:spPr>
            <a:xfrm>
              <a:off x="5887776" y="1600333"/>
              <a:ext cx="213550" cy="276118"/>
            </a:xfrm>
            <a:custGeom>
              <a:rect b="b" l="l" r="r" t="t"/>
              <a:pathLst>
                <a:path extrusionOk="0" h="276118" w="21355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0" name="Google Shape;840;p11"/>
            <p:cNvSpPr/>
            <p:nvPr/>
          </p:nvSpPr>
          <p:spPr>
            <a:xfrm>
              <a:off x="5674606" y="1365446"/>
              <a:ext cx="290055" cy="509682"/>
            </a:xfrm>
            <a:custGeom>
              <a:rect b="b" l="l" r="r" t="t"/>
              <a:pathLst>
                <a:path extrusionOk="0" h="509682" w="290055">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1" name="Google Shape;841;p11"/>
            <p:cNvSpPr/>
            <p:nvPr/>
          </p:nvSpPr>
          <p:spPr>
            <a:xfrm>
              <a:off x="5115879" y="1943808"/>
              <a:ext cx="971477" cy="359289"/>
            </a:xfrm>
            <a:custGeom>
              <a:rect b="b" l="l" r="r" t="t"/>
              <a:pathLst>
                <a:path extrusionOk="0" h="359289" w="971477">
                  <a:moveTo>
                    <a:pt x="0" y="102961"/>
                  </a:moveTo>
                  <a:cubicBezTo>
                    <a:pt x="0" y="102961"/>
                    <a:pt x="144553" y="-173264"/>
                    <a:pt x="511684" y="179161"/>
                  </a:cubicBezTo>
                  <a:cubicBezTo>
                    <a:pt x="878815" y="531586"/>
                    <a:pt x="971477" y="258218"/>
                    <a:pt x="971477" y="258218"/>
                  </a:cubicBezTo>
                </a:path>
              </a:pathLst>
            </a:custGeom>
            <a:noFill/>
            <a:ln cap="flat" cmpd="sng" w="13475">
              <a:solidFill>
                <a:srgbClr val="D6D8E5"/>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2" name="Google Shape;842;p11"/>
            <p:cNvSpPr/>
            <p:nvPr/>
          </p:nvSpPr>
          <p:spPr>
            <a:xfrm rot="-1801764">
              <a:off x="5403245" y="1931037"/>
              <a:ext cx="49945" cy="86600"/>
            </a:xfrm>
            <a:custGeom>
              <a:rect b="b" l="l" r="r" t="t"/>
              <a:pathLst>
                <a:path extrusionOk="0" h="86677" w="49989">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3" name="Google Shape;843;p11"/>
            <p:cNvSpPr/>
            <p:nvPr/>
          </p:nvSpPr>
          <p:spPr>
            <a:xfrm rot="-1801764">
              <a:off x="5143652" y="1930529"/>
              <a:ext cx="49945" cy="86600"/>
            </a:xfrm>
            <a:custGeom>
              <a:rect b="b" l="l" r="r" t="t"/>
              <a:pathLst>
                <a:path extrusionOk="0" h="86677" w="49989">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4" name="Google Shape;844;p11"/>
            <p:cNvSpPr/>
            <p:nvPr/>
          </p:nvSpPr>
          <p:spPr>
            <a:xfrm rot="-1790023">
              <a:off x="5694653" y="2149239"/>
              <a:ext cx="50164" cy="86979"/>
            </a:xfrm>
            <a:custGeom>
              <a:rect b="b" l="l" r="r" t="t"/>
              <a:pathLst>
                <a:path extrusionOk="0" h="86976" w="50162">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5" name="Google Shape;845;p11"/>
            <p:cNvSpPr/>
            <p:nvPr/>
          </p:nvSpPr>
          <p:spPr>
            <a:xfrm rot="-1801764">
              <a:off x="5993267" y="2236949"/>
              <a:ext cx="49945" cy="86600"/>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6" name="Google Shape;846;p11"/>
            <p:cNvSpPr/>
            <p:nvPr/>
          </p:nvSpPr>
          <p:spPr>
            <a:xfrm>
              <a:off x="4356811" y="1418691"/>
              <a:ext cx="57973" cy="235172"/>
            </a:xfrm>
            <a:custGeom>
              <a:rect b="b" l="l" r="r" t="t"/>
              <a:pathLst>
                <a:path extrusionOk="0" h="235172" w="57973">
                  <a:moveTo>
                    <a:pt x="57973" y="235172"/>
                  </a:moveTo>
                  <a:lnTo>
                    <a:pt x="0" y="201549"/>
                  </a:lnTo>
                  <a:lnTo>
                    <a:pt x="0" y="0"/>
                  </a:lnTo>
                  <a:lnTo>
                    <a:pt x="57973" y="33623"/>
                  </a:lnTo>
                  <a:lnTo>
                    <a:pt x="57973" y="23517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7" name="Google Shape;847;p11"/>
            <p:cNvSpPr/>
            <p:nvPr/>
          </p:nvSpPr>
          <p:spPr>
            <a:xfrm>
              <a:off x="4517330" y="1440789"/>
              <a:ext cx="58068" cy="305942"/>
            </a:xfrm>
            <a:custGeom>
              <a:rect b="b" l="l" r="r" t="t"/>
              <a:pathLst>
                <a:path extrusionOk="0" h="305942" w="58068">
                  <a:moveTo>
                    <a:pt x="58068" y="305943"/>
                  </a:moveTo>
                  <a:lnTo>
                    <a:pt x="0" y="272320"/>
                  </a:lnTo>
                  <a:lnTo>
                    <a:pt x="0" y="0"/>
                  </a:lnTo>
                  <a:lnTo>
                    <a:pt x="58068" y="33623"/>
                  </a:lnTo>
                  <a:lnTo>
                    <a:pt x="58068" y="30594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8" name="Google Shape;848;p11"/>
            <p:cNvSpPr/>
            <p:nvPr/>
          </p:nvSpPr>
          <p:spPr>
            <a:xfrm>
              <a:off x="4677849" y="1415738"/>
              <a:ext cx="58067" cy="423862"/>
            </a:xfrm>
            <a:custGeom>
              <a:rect b="b" l="l" r="r" t="t"/>
              <a:pathLst>
                <a:path extrusionOk="0" h="423862" w="58067">
                  <a:moveTo>
                    <a:pt x="58068" y="423863"/>
                  </a:moveTo>
                  <a:lnTo>
                    <a:pt x="0" y="390335"/>
                  </a:lnTo>
                  <a:lnTo>
                    <a:pt x="0" y="0"/>
                  </a:lnTo>
                  <a:lnTo>
                    <a:pt x="58068" y="33528"/>
                  </a:lnTo>
                  <a:lnTo>
                    <a:pt x="58068" y="423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9" name="Google Shape;849;p11"/>
            <p:cNvSpPr/>
            <p:nvPr/>
          </p:nvSpPr>
          <p:spPr>
            <a:xfrm>
              <a:off x="4838368" y="1414214"/>
              <a:ext cx="58068" cy="518255"/>
            </a:xfrm>
            <a:custGeom>
              <a:rect b="b" l="l" r="r" t="t"/>
              <a:pathLst>
                <a:path extrusionOk="0" h="518255" w="58068">
                  <a:moveTo>
                    <a:pt x="58068" y="518255"/>
                  </a:moveTo>
                  <a:lnTo>
                    <a:pt x="0" y="484727"/>
                  </a:lnTo>
                  <a:lnTo>
                    <a:pt x="0" y="0"/>
                  </a:lnTo>
                  <a:lnTo>
                    <a:pt x="58068" y="33528"/>
                  </a:lnTo>
                  <a:lnTo>
                    <a:pt x="58068" y="518255"/>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0" name="Google Shape;850;p11"/>
            <p:cNvSpPr/>
            <p:nvPr/>
          </p:nvSpPr>
          <p:spPr>
            <a:xfrm>
              <a:off x="5343399" y="3731361"/>
              <a:ext cx="99124" cy="151542"/>
            </a:xfrm>
            <a:custGeom>
              <a:rect b="b" l="l" r="r" t="t"/>
              <a:pathLst>
                <a:path extrusionOk="0" h="151542" w="99124">
                  <a:moveTo>
                    <a:pt x="16347" y="151543"/>
                  </a:moveTo>
                  <a:lnTo>
                    <a:pt x="99124" y="104204"/>
                  </a:lnTo>
                  <a:lnTo>
                    <a:pt x="0" y="0"/>
                  </a:lnTo>
                  <a:lnTo>
                    <a:pt x="16347" y="151543"/>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1" name="Google Shape;851;p11"/>
            <p:cNvSpPr/>
            <p:nvPr/>
          </p:nvSpPr>
          <p:spPr>
            <a:xfrm>
              <a:off x="4678419" y="3350075"/>
              <a:ext cx="69282" cy="136588"/>
            </a:xfrm>
            <a:custGeom>
              <a:rect b="b" l="l" r="r" t="t"/>
              <a:pathLst>
                <a:path extrusionOk="0" h="136588" w="69282">
                  <a:moveTo>
                    <a:pt x="0" y="136588"/>
                  </a:moveTo>
                  <a:lnTo>
                    <a:pt x="69283" y="98298"/>
                  </a:lnTo>
                  <a:lnTo>
                    <a:pt x="42672" y="0"/>
                  </a:lnTo>
                  <a:lnTo>
                    <a:pt x="0" y="136588"/>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852" name="Google Shape;852;p11"/>
            <p:cNvGrpSpPr/>
            <p:nvPr/>
          </p:nvGrpSpPr>
          <p:grpSpPr>
            <a:xfrm>
              <a:off x="3103642" y="4105408"/>
              <a:ext cx="746807" cy="516445"/>
              <a:chOff x="4884742" y="4921758"/>
              <a:chExt cx="746807" cy="516445"/>
            </a:xfrm>
          </p:grpSpPr>
          <p:sp>
            <p:nvSpPr>
              <p:cNvPr id="853" name="Google Shape;853;p11"/>
              <p:cNvSpPr/>
              <p:nvPr/>
            </p:nvSpPr>
            <p:spPr>
              <a:xfrm>
                <a:off x="4884742" y="505358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4" name="Google Shape;854;p11"/>
              <p:cNvSpPr/>
              <p:nvPr/>
            </p:nvSpPr>
            <p:spPr>
              <a:xfrm>
                <a:off x="4966950" y="5004149"/>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5" name="Google Shape;855;p11"/>
              <p:cNvSpPr/>
              <p:nvPr/>
            </p:nvSpPr>
            <p:spPr>
              <a:xfrm>
                <a:off x="4967045" y="5111781"/>
                <a:ext cx="65671" cy="87534"/>
              </a:xfrm>
              <a:custGeom>
                <a:rect b="b" l="l" r="r" t="t"/>
                <a:pathLst>
                  <a:path extrusionOk="0" h="87534" w="65671">
                    <a:moveTo>
                      <a:pt x="0" y="87534"/>
                    </a:moveTo>
                    <a:lnTo>
                      <a:pt x="0" y="0"/>
                    </a:lnTo>
                    <a:lnTo>
                      <a:pt x="65671" y="58579"/>
                    </a:lnTo>
                    <a:lnTo>
                      <a:pt x="0" y="87534"/>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6" name="Google Shape;856;p11"/>
              <p:cNvSpPr/>
              <p:nvPr/>
            </p:nvSpPr>
            <p:spPr>
              <a:xfrm>
                <a:off x="5581465" y="5114067"/>
                <a:ext cx="50084" cy="118109"/>
              </a:xfrm>
              <a:custGeom>
                <a:rect b="b" l="l" r="r" t="t"/>
                <a:pathLst>
                  <a:path extrusionOk="0" h="118109" w="50084">
                    <a:moveTo>
                      <a:pt x="50085" y="0"/>
                    </a:moveTo>
                    <a:lnTo>
                      <a:pt x="50085" y="82391"/>
                    </a:lnTo>
                    <a:lnTo>
                      <a:pt x="16442"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7" name="Google Shape;857;p11"/>
              <p:cNvSpPr/>
              <p:nvPr/>
            </p:nvSpPr>
            <p:spPr>
              <a:xfrm>
                <a:off x="4966950" y="4921758"/>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8" name="Google Shape;858;p11"/>
              <p:cNvSpPr/>
              <p:nvPr/>
            </p:nvSpPr>
            <p:spPr>
              <a:xfrm>
                <a:off x="5061432" y="4974074"/>
                <a:ext cx="475691" cy="275248"/>
              </a:xfrm>
              <a:custGeom>
                <a:rect b="b" l="l" r="r" t="t"/>
                <a:pathLst>
                  <a:path extrusionOk="0" h="275248" w="475691">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9" name="Google Shape;859;p11"/>
              <p:cNvSpPr/>
              <p:nvPr/>
            </p:nvSpPr>
            <p:spPr>
              <a:xfrm>
                <a:off x="5061893" y="4990552"/>
                <a:ext cx="474809" cy="258770"/>
              </a:xfrm>
              <a:custGeom>
                <a:rect b="b" l="l" r="r" t="t"/>
                <a:pathLst>
                  <a:path extrusionOk="0" h="258770" w="474809">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0" name="Google Shape;860;p11"/>
              <p:cNvSpPr/>
              <p:nvPr/>
            </p:nvSpPr>
            <p:spPr>
              <a:xfrm>
                <a:off x="5183826" y="5052822"/>
                <a:ext cx="221040" cy="139064"/>
              </a:xfrm>
              <a:custGeom>
                <a:rect b="b" l="l" r="r" t="t"/>
                <a:pathLst>
                  <a:path extrusionOk="0" h="139064" w="22104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1" name="Google Shape;861;p11"/>
              <p:cNvSpPr/>
              <p:nvPr/>
            </p:nvSpPr>
            <p:spPr>
              <a:xfrm>
                <a:off x="5275158" y="5155977"/>
                <a:ext cx="14635" cy="19050"/>
              </a:xfrm>
              <a:custGeom>
                <a:rect b="b" l="l" r="r" t="t"/>
                <a:pathLst>
                  <a:path extrusionOk="0" h="19050" w="14635">
                    <a:moveTo>
                      <a:pt x="0" y="12859"/>
                    </a:moveTo>
                    <a:cubicBezTo>
                      <a:pt x="0" y="12002"/>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2" name="Google Shape;862;p11"/>
              <p:cNvSpPr/>
              <p:nvPr/>
            </p:nvSpPr>
            <p:spPr>
              <a:xfrm>
                <a:off x="5370766" y="5164169"/>
                <a:ext cx="31647" cy="14763"/>
              </a:xfrm>
              <a:custGeom>
                <a:rect b="b" l="l" r="r" t="t"/>
                <a:pathLst>
                  <a:path extrusionOk="0" h="14763" w="31647">
                    <a:moveTo>
                      <a:pt x="31648" y="12859"/>
                    </a:moveTo>
                    <a:lnTo>
                      <a:pt x="31648" y="0"/>
                    </a:lnTo>
                    <a:lnTo>
                      <a:pt x="0" y="2381"/>
                    </a:lnTo>
                    <a:lnTo>
                      <a:pt x="18152" y="14764"/>
                    </a:lnTo>
                    <a:lnTo>
                      <a:pt x="31648"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3" name="Google Shape;863;p11"/>
              <p:cNvSpPr/>
              <p:nvPr/>
            </p:nvSpPr>
            <p:spPr>
              <a:xfrm>
                <a:off x="5381410" y="5116639"/>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4" name="Google Shape;864;p11"/>
              <p:cNvSpPr/>
              <p:nvPr/>
            </p:nvSpPr>
            <p:spPr>
              <a:xfrm>
                <a:off x="5307090" y="5121401"/>
                <a:ext cx="35639" cy="24669"/>
              </a:xfrm>
              <a:custGeom>
                <a:rect b="b" l="l" r="r" t="t"/>
                <a:pathLst>
                  <a:path extrusionOk="0" h="24669" w="35639">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5" name="Google Shape;865;p11"/>
              <p:cNvSpPr/>
              <p:nvPr/>
            </p:nvSpPr>
            <p:spPr>
              <a:xfrm>
                <a:off x="5234481" y="5079968"/>
                <a:ext cx="44382" cy="29241"/>
              </a:xfrm>
              <a:custGeom>
                <a:rect b="b" l="l" r="r" t="t"/>
                <a:pathLst>
                  <a:path extrusionOk="0" h="29241" w="44382">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6" name="Google Shape;866;p11"/>
              <p:cNvSpPr/>
              <p:nvPr/>
            </p:nvSpPr>
            <p:spPr>
              <a:xfrm>
                <a:off x="5275158" y="5056536"/>
                <a:ext cx="20623" cy="18383"/>
              </a:xfrm>
              <a:custGeom>
                <a:rect b="b" l="l" r="r" t="t"/>
                <a:pathLst>
                  <a:path extrusionOk="0" h="18383" w="20623">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7" name="Google Shape;867;p11"/>
              <p:cNvSpPr/>
              <p:nvPr/>
            </p:nvSpPr>
            <p:spPr>
              <a:xfrm>
                <a:off x="5183351" y="5052726"/>
                <a:ext cx="19577" cy="14573"/>
              </a:xfrm>
              <a:custGeom>
                <a:rect b="b" l="l" r="r" t="t"/>
                <a:pathLst>
                  <a:path extrusionOk="0" h="14573" w="19577">
                    <a:moveTo>
                      <a:pt x="0" y="12859"/>
                    </a:moveTo>
                    <a:lnTo>
                      <a:pt x="0" y="0"/>
                    </a:lnTo>
                    <a:lnTo>
                      <a:pt x="19578" y="2096"/>
                    </a:lnTo>
                    <a:lnTo>
                      <a:pt x="13305" y="14573"/>
                    </a:lnTo>
                    <a:lnTo>
                      <a:pt x="0"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8" name="Google Shape;868;p11"/>
              <p:cNvSpPr/>
              <p:nvPr/>
            </p:nvSpPr>
            <p:spPr>
              <a:xfrm>
                <a:off x="5184016" y="5095875"/>
                <a:ext cx="22524" cy="22764"/>
              </a:xfrm>
              <a:custGeom>
                <a:rect b="b" l="l" r="r" t="t"/>
                <a:pathLst>
                  <a:path extrusionOk="0" h="22764" w="22524">
                    <a:moveTo>
                      <a:pt x="0" y="13526"/>
                    </a:moveTo>
                    <a:lnTo>
                      <a:pt x="0" y="0"/>
                    </a:lnTo>
                    <a:lnTo>
                      <a:pt x="22524" y="0"/>
                    </a:lnTo>
                    <a:lnTo>
                      <a:pt x="17012" y="12097"/>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9" name="Google Shape;869;p11"/>
              <p:cNvSpPr/>
              <p:nvPr/>
            </p:nvSpPr>
            <p:spPr>
              <a:xfrm>
                <a:off x="5183826" y="5039963"/>
                <a:ext cx="221034" cy="138969"/>
              </a:xfrm>
              <a:custGeom>
                <a:rect b="b" l="l" r="r" t="t"/>
                <a:pathLst>
                  <a:path extrusionOk="0" h="138969" w="221034">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70" name="Google Shape;870;p11"/>
            <p:cNvGrpSpPr/>
            <p:nvPr/>
          </p:nvGrpSpPr>
          <p:grpSpPr>
            <a:xfrm>
              <a:off x="3213031" y="4002823"/>
              <a:ext cx="664504" cy="467011"/>
              <a:chOff x="4994131" y="4819173"/>
              <a:chExt cx="664504" cy="467011"/>
            </a:xfrm>
          </p:grpSpPr>
          <p:sp>
            <p:nvSpPr>
              <p:cNvPr id="871" name="Google Shape;871;p11"/>
              <p:cNvSpPr/>
              <p:nvPr/>
            </p:nvSpPr>
            <p:spPr>
              <a:xfrm>
                <a:off x="4994131" y="4901565"/>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2" name="Google Shape;872;p11"/>
              <p:cNvSpPr/>
              <p:nvPr/>
            </p:nvSpPr>
            <p:spPr>
              <a:xfrm>
                <a:off x="4994226" y="5009197"/>
                <a:ext cx="65576" cy="87630"/>
              </a:xfrm>
              <a:custGeom>
                <a:rect b="b" l="l" r="r" t="t"/>
                <a:pathLst>
                  <a:path extrusionOk="0" h="87630" w="65576">
                    <a:moveTo>
                      <a:pt x="0" y="87630"/>
                    </a:moveTo>
                    <a:lnTo>
                      <a:pt x="0" y="0"/>
                    </a:lnTo>
                    <a:lnTo>
                      <a:pt x="65576"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3" name="Google Shape;873;p11"/>
              <p:cNvSpPr/>
              <p:nvPr/>
            </p:nvSpPr>
            <p:spPr>
              <a:xfrm>
                <a:off x="5608645" y="5011483"/>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4" name="Google Shape;874;p11"/>
              <p:cNvSpPr/>
              <p:nvPr/>
            </p:nvSpPr>
            <p:spPr>
              <a:xfrm>
                <a:off x="4994131" y="4819173"/>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5" name="Google Shape;875;p11"/>
              <p:cNvSpPr/>
              <p:nvPr/>
            </p:nvSpPr>
            <p:spPr>
              <a:xfrm>
                <a:off x="5088612" y="4871585"/>
                <a:ext cx="475616" cy="275248"/>
              </a:xfrm>
              <a:custGeom>
                <a:rect b="b" l="l" r="r" t="t"/>
                <a:pathLst>
                  <a:path extrusionOk="0" h="275248" w="475616">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6" name="Google Shape;876;p11"/>
              <p:cNvSpPr/>
              <p:nvPr/>
            </p:nvSpPr>
            <p:spPr>
              <a:xfrm>
                <a:off x="5089073" y="4888063"/>
                <a:ext cx="474714" cy="258770"/>
              </a:xfrm>
              <a:custGeom>
                <a:rect b="b" l="l" r="r" t="t"/>
                <a:pathLst>
                  <a:path extrusionOk="0" h="258770" w="474714">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7" name="Google Shape;877;p11"/>
              <p:cNvSpPr/>
              <p:nvPr/>
            </p:nvSpPr>
            <p:spPr>
              <a:xfrm>
                <a:off x="5211197" y="4950333"/>
                <a:ext cx="220817" cy="138588"/>
              </a:xfrm>
              <a:custGeom>
                <a:rect b="b" l="l" r="r" t="t"/>
                <a:pathLst>
                  <a:path extrusionOk="0" h="138588" w="220817">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8" name="Google Shape;878;p11"/>
              <p:cNvSpPr/>
              <p:nvPr/>
            </p:nvSpPr>
            <p:spPr>
              <a:xfrm>
                <a:off x="5302433" y="5053393"/>
                <a:ext cx="14635" cy="19050"/>
              </a:xfrm>
              <a:custGeom>
                <a:rect b="b" l="l" r="r" t="t"/>
                <a:pathLst>
                  <a:path extrusionOk="0" h="19050" w="14635">
                    <a:moveTo>
                      <a:pt x="0" y="12954"/>
                    </a:moveTo>
                    <a:cubicBezTo>
                      <a:pt x="0" y="12001"/>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9" name="Google Shape;879;p11"/>
              <p:cNvSpPr/>
              <p:nvPr/>
            </p:nvSpPr>
            <p:spPr>
              <a:xfrm>
                <a:off x="5397946" y="5061584"/>
                <a:ext cx="31647" cy="14858"/>
              </a:xfrm>
              <a:custGeom>
                <a:rect b="b" l="l" r="r" t="t"/>
                <a:pathLst>
                  <a:path extrusionOk="0" h="14858" w="31647">
                    <a:moveTo>
                      <a:pt x="31648" y="12954"/>
                    </a:moveTo>
                    <a:lnTo>
                      <a:pt x="31648" y="0"/>
                    </a:lnTo>
                    <a:lnTo>
                      <a:pt x="0" y="2477"/>
                    </a:lnTo>
                    <a:lnTo>
                      <a:pt x="18152" y="14859"/>
                    </a:lnTo>
                    <a:lnTo>
                      <a:pt x="31648"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0" name="Google Shape;880;p11"/>
              <p:cNvSpPr/>
              <p:nvPr/>
            </p:nvSpPr>
            <p:spPr>
              <a:xfrm>
                <a:off x="5408591" y="5014055"/>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1" name="Google Shape;881;p11"/>
              <p:cNvSpPr/>
              <p:nvPr/>
            </p:nvSpPr>
            <p:spPr>
              <a:xfrm>
                <a:off x="5334271" y="5018913"/>
                <a:ext cx="35639" cy="24669"/>
              </a:xfrm>
              <a:custGeom>
                <a:rect b="b" l="l" r="r" t="t"/>
                <a:pathLst>
                  <a:path extrusionOk="0" h="24669" w="3563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2" name="Google Shape;882;p11"/>
              <p:cNvSpPr/>
              <p:nvPr/>
            </p:nvSpPr>
            <p:spPr>
              <a:xfrm>
                <a:off x="5261567" y="4977479"/>
                <a:ext cx="44382" cy="29146"/>
              </a:xfrm>
              <a:custGeom>
                <a:rect b="b" l="l" r="r" t="t"/>
                <a:pathLst>
                  <a:path extrusionOk="0" h="29146" w="44382">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3" name="Google Shape;883;p11"/>
              <p:cNvSpPr/>
              <p:nvPr/>
            </p:nvSpPr>
            <p:spPr>
              <a:xfrm>
                <a:off x="5302338" y="4953952"/>
                <a:ext cx="20528" cy="18478"/>
              </a:xfrm>
              <a:custGeom>
                <a:rect b="b" l="l" r="r" t="t"/>
                <a:pathLst>
                  <a:path extrusionOk="0" h="18478" w="20528">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4" name="Google Shape;884;p11"/>
              <p:cNvSpPr/>
              <p:nvPr/>
            </p:nvSpPr>
            <p:spPr>
              <a:xfrm>
                <a:off x="5210437" y="4950142"/>
                <a:ext cx="19672" cy="14668"/>
              </a:xfrm>
              <a:custGeom>
                <a:rect b="b" l="l" r="r" t="t"/>
                <a:pathLst>
                  <a:path extrusionOk="0" h="14668" w="19672">
                    <a:moveTo>
                      <a:pt x="0" y="12954"/>
                    </a:moveTo>
                    <a:lnTo>
                      <a:pt x="0" y="0"/>
                    </a:lnTo>
                    <a:lnTo>
                      <a:pt x="19673" y="2096"/>
                    </a:lnTo>
                    <a:lnTo>
                      <a:pt x="13305" y="14668"/>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5" name="Google Shape;885;p11"/>
              <p:cNvSpPr/>
              <p:nvPr/>
            </p:nvSpPr>
            <p:spPr>
              <a:xfrm>
                <a:off x="5211197" y="4993481"/>
                <a:ext cx="22524" cy="22764"/>
              </a:xfrm>
              <a:custGeom>
                <a:rect b="b" l="l" r="r" t="t"/>
                <a:pathLst>
                  <a:path extrusionOk="0" h="22764" w="22524">
                    <a:moveTo>
                      <a:pt x="0" y="13430"/>
                    </a:moveTo>
                    <a:lnTo>
                      <a:pt x="0" y="0"/>
                    </a:lnTo>
                    <a:lnTo>
                      <a:pt x="22524"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6" name="Google Shape;886;p11"/>
              <p:cNvSpPr/>
              <p:nvPr/>
            </p:nvSpPr>
            <p:spPr>
              <a:xfrm>
                <a:off x="5211197" y="4937378"/>
                <a:ext cx="220817" cy="139065"/>
              </a:xfrm>
              <a:custGeom>
                <a:rect b="b" l="l" r="r" t="t"/>
                <a:pathLst>
                  <a:path extrusionOk="0" h="139065" w="220817">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87" name="Google Shape;887;p11"/>
            <p:cNvGrpSpPr/>
            <p:nvPr/>
          </p:nvGrpSpPr>
          <p:grpSpPr>
            <a:xfrm>
              <a:off x="3192597" y="3904144"/>
              <a:ext cx="664599" cy="467011"/>
              <a:chOff x="4973697" y="4720494"/>
              <a:chExt cx="664599" cy="467011"/>
            </a:xfrm>
          </p:grpSpPr>
          <p:sp>
            <p:nvSpPr>
              <p:cNvPr id="888" name="Google Shape;888;p11"/>
              <p:cNvSpPr/>
              <p:nvPr/>
            </p:nvSpPr>
            <p:spPr>
              <a:xfrm>
                <a:off x="4973697" y="480288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9" name="Google Shape;889;p11"/>
              <p:cNvSpPr/>
              <p:nvPr/>
            </p:nvSpPr>
            <p:spPr>
              <a:xfrm>
                <a:off x="4973792" y="491051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0" name="Google Shape;890;p11"/>
              <p:cNvSpPr/>
              <p:nvPr/>
            </p:nvSpPr>
            <p:spPr>
              <a:xfrm>
                <a:off x="5588212" y="4912804"/>
                <a:ext cx="50084" cy="118109"/>
              </a:xfrm>
              <a:custGeom>
                <a:rect b="b" l="l" r="r" t="t"/>
                <a:pathLst>
                  <a:path extrusionOk="0" h="118109" w="50084">
                    <a:moveTo>
                      <a:pt x="50085" y="0"/>
                    </a:moveTo>
                    <a:lnTo>
                      <a:pt x="50085" y="82391"/>
                    </a:lnTo>
                    <a:lnTo>
                      <a:pt x="16536"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1" name="Google Shape;891;p11"/>
              <p:cNvSpPr/>
              <p:nvPr/>
            </p:nvSpPr>
            <p:spPr>
              <a:xfrm>
                <a:off x="4973697" y="472049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2" name="Google Shape;892;p11"/>
              <p:cNvSpPr/>
              <p:nvPr/>
            </p:nvSpPr>
            <p:spPr>
              <a:xfrm>
                <a:off x="5068198" y="4772810"/>
                <a:ext cx="475691" cy="275343"/>
              </a:xfrm>
              <a:custGeom>
                <a:rect b="b" l="l" r="r" t="t"/>
                <a:pathLst>
                  <a:path extrusionOk="0" h="275343" w="475691">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3" name="Google Shape;893;p11"/>
              <p:cNvSpPr/>
              <p:nvPr/>
            </p:nvSpPr>
            <p:spPr>
              <a:xfrm>
                <a:off x="5068640" y="4789288"/>
                <a:ext cx="474809" cy="258865"/>
              </a:xfrm>
              <a:custGeom>
                <a:rect b="b" l="l" r="r" t="t"/>
                <a:pathLst>
                  <a:path extrusionOk="0" h="258865" w="474809">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4" name="Google Shape;894;p11"/>
              <p:cNvSpPr/>
              <p:nvPr/>
            </p:nvSpPr>
            <p:spPr>
              <a:xfrm>
                <a:off x="5190479" y="4851558"/>
                <a:ext cx="221040" cy="139065"/>
              </a:xfrm>
              <a:custGeom>
                <a:rect b="b" l="l" r="r" t="t"/>
                <a:pathLst>
                  <a:path extrusionOk="0" h="139065" w="22104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5" name="Google Shape;895;p11"/>
              <p:cNvSpPr/>
              <p:nvPr/>
            </p:nvSpPr>
            <p:spPr>
              <a:xfrm>
                <a:off x="5282000" y="4954714"/>
                <a:ext cx="14540" cy="19050"/>
              </a:xfrm>
              <a:custGeom>
                <a:rect b="b" l="l" r="r" t="t"/>
                <a:pathLst>
                  <a:path extrusionOk="0" h="19050" w="14540">
                    <a:moveTo>
                      <a:pt x="0" y="12954"/>
                    </a:moveTo>
                    <a:cubicBezTo>
                      <a:pt x="0" y="12002"/>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11"/>
              <p:cNvSpPr/>
              <p:nvPr/>
            </p:nvSpPr>
            <p:spPr>
              <a:xfrm>
                <a:off x="5377608" y="4962906"/>
                <a:ext cx="31552" cy="14858"/>
              </a:xfrm>
              <a:custGeom>
                <a:rect b="b" l="l" r="r" t="t"/>
                <a:pathLst>
                  <a:path extrusionOk="0" h="14858" w="31552">
                    <a:moveTo>
                      <a:pt x="31552" y="12859"/>
                    </a:moveTo>
                    <a:lnTo>
                      <a:pt x="31552" y="0"/>
                    </a:lnTo>
                    <a:lnTo>
                      <a:pt x="0" y="2381"/>
                    </a:lnTo>
                    <a:lnTo>
                      <a:pt x="18152" y="14859"/>
                    </a:lnTo>
                    <a:lnTo>
                      <a:pt x="31552"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7" name="Google Shape;897;p11"/>
              <p:cNvSpPr/>
              <p:nvPr/>
            </p:nvSpPr>
            <p:spPr>
              <a:xfrm>
                <a:off x="5388158" y="4915376"/>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8" name="Google Shape;898;p11"/>
              <p:cNvSpPr/>
              <p:nvPr/>
            </p:nvSpPr>
            <p:spPr>
              <a:xfrm>
                <a:off x="5313838" y="4920138"/>
                <a:ext cx="35639" cy="24765"/>
              </a:xfrm>
              <a:custGeom>
                <a:rect b="b" l="l" r="r" t="t"/>
                <a:pathLst>
                  <a:path extrusionOk="0" h="24765"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9" name="Google Shape;899;p11"/>
              <p:cNvSpPr/>
              <p:nvPr/>
            </p:nvSpPr>
            <p:spPr>
              <a:xfrm>
                <a:off x="5241229" y="4878705"/>
                <a:ext cx="44382" cy="29241"/>
              </a:xfrm>
              <a:custGeom>
                <a:rect b="b" l="l" r="r" t="t"/>
                <a:pathLst>
                  <a:path extrusionOk="0" h="29241" w="44382">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0" name="Google Shape;900;p11"/>
              <p:cNvSpPr/>
              <p:nvPr/>
            </p:nvSpPr>
            <p:spPr>
              <a:xfrm>
                <a:off x="5282000" y="4855273"/>
                <a:ext cx="20528" cy="18478"/>
              </a:xfrm>
              <a:custGeom>
                <a:rect b="b" l="l" r="r" t="t"/>
                <a:pathLst>
                  <a:path extrusionOk="0" h="18478" w="20528">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1" name="Google Shape;901;p11"/>
              <p:cNvSpPr/>
              <p:nvPr/>
            </p:nvSpPr>
            <p:spPr>
              <a:xfrm>
                <a:off x="5190099" y="4851463"/>
                <a:ext cx="19577" cy="14668"/>
              </a:xfrm>
              <a:custGeom>
                <a:rect b="b" l="l" r="r" t="t"/>
                <a:pathLst>
                  <a:path extrusionOk="0" h="14668" w="19577">
                    <a:moveTo>
                      <a:pt x="0" y="12954"/>
                    </a:moveTo>
                    <a:lnTo>
                      <a:pt x="0" y="0"/>
                    </a:lnTo>
                    <a:lnTo>
                      <a:pt x="19578"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2" name="Google Shape;902;p11"/>
              <p:cNvSpPr/>
              <p:nvPr/>
            </p:nvSpPr>
            <p:spPr>
              <a:xfrm>
                <a:off x="5190859" y="4894802"/>
                <a:ext cx="22428" cy="22764"/>
              </a:xfrm>
              <a:custGeom>
                <a:rect b="b" l="l" r="r" t="t"/>
                <a:pathLst>
                  <a:path extrusionOk="0" h="22764" w="22428">
                    <a:moveTo>
                      <a:pt x="0" y="13430"/>
                    </a:moveTo>
                    <a:lnTo>
                      <a:pt x="0" y="0"/>
                    </a:lnTo>
                    <a:lnTo>
                      <a:pt x="22429" y="0"/>
                    </a:lnTo>
                    <a:lnTo>
                      <a:pt x="17012" y="12001"/>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3" name="Google Shape;903;p11"/>
              <p:cNvSpPr/>
              <p:nvPr/>
            </p:nvSpPr>
            <p:spPr>
              <a:xfrm>
                <a:off x="5190764" y="4838795"/>
                <a:ext cx="221036" cy="139064"/>
              </a:xfrm>
              <a:custGeom>
                <a:rect b="b" l="l" r="r" t="t"/>
                <a:pathLst>
                  <a:path extrusionOk="0" h="139064" w="221036">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04" name="Google Shape;904;p11"/>
            <p:cNvGrpSpPr/>
            <p:nvPr/>
          </p:nvGrpSpPr>
          <p:grpSpPr>
            <a:xfrm>
              <a:off x="3220919" y="3808894"/>
              <a:ext cx="664504" cy="467011"/>
              <a:chOff x="5002019" y="4625244"/>
              <a:chExt cx="664504" cy="467011"/>
            </a:xfrm>
          </p:grpSpPr>
          <p:sp>
            <p:nvSpPr>
              <p:cNvPr id="905" name="Google Shape;905;p11"/>
              <p:cNvSpPr/>
              <p:nvPr/>
            </p:nvSpPr>
            <p:spPr>
              <a:xfrm>
                <a:off x="5002019" y="470763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6" name="Google Shape;906;p11"/>
              <p:cNvSpPr/>
              <p:nvPr/>
            </p:nvSpPr>
            <p:spPr>
              <a:xfrm>
                <a:off x="5002019" y="481526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7" name="Google Shape;907;p11"/>
              <p:cNvSpPr/>
              <p:nvPr/>
            </p:nvSpPr>
            <p:spPr>
              <a:xfrm>
                <a:off x="5616534" y="481755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8" name="Google Shape;908;p11"/>
              <p:cNvSpPr/>
              <p:nvPr/>
            </p:nvSpPr>
            <p:spPr>
              <a:xfrm>
                <a:off x="5002019" y="462524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9" name="Google Shape;909;p11"/>
              <p:cNvSpPr/>
              <p:nvPr/>
            </p:nvSpPr>
            <p:spPr>
              <a:xfrm>
                <a:off x="5096424" y="4677655"/>
                <a:ext cx="475693" cy="275248"/>
              </a:xfrm>
              <a:custGeom>
                <a:rect b="b" l="l" r="r" t="t"/>
                <a:pathLst>
                  <a:path extrusionOk="0" h="275248" w="475693">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0" name="Google Shape;910;p11"/>
              <p:cNvSpPr/>
              <p:nvPr/>
            </p:nvSpPr>
            <p:spPr>
              <a:xfrm>
                <a:off x="5096866" y="4694134"/>
                <a:ext cx="474809" cy="258770"/>
              </a:xfrm>
              <a:custGeom>
                <a:rect b="b" l="l" r="r" t="t"/>
                <a:pathLst>
                  <a:path extrusionOk="0" h="258770" w="474809">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1" name="Google Shape;911;p11"/>
              <p:cNvSpPr/>
              <p:nvPr/>
            </p:nvSpPr>
            <p:spPr>
              <a:xfrm>
                <a:off x="5218990" y="4756403"/>
                <a:ext cx="221102" cy="139065"/>
              </a:xfrm>
              <a:custGeom>
                <a:rect b="b" l="l" r="r" t="t"/>
                <a:pathLst>
                  <a:path extrusionOk="0" h="139065" w="221102">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11"/>
              <p:cNvSpPr/>
              <p:nvPr/>
            </p:nvSpPr>
            <p:spPr>
              <a:xfrm>
                <a:off x="5310227" y="4859464"/>
                <a:ext cx="14635" cy="19050"/>
              </a:xfrm>
              <a:custGeom>
                <a:rect b="b" l="l" r="r" t="t"/>
                <a:pathLst>
                  <a:path extrusionOk="0" h="19050" w="14635">
                    <a:moveTo>
                      <a:pt x="0" y="12954"/>
                    </a:moveTo>
                    <a:cubicBezTo>
                      <a:pt x="0" y="12002"/>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3" name="Google Shape;913;p11"/>
              <p:cNvSpPr/>
              <p:nvPr/>
            </p:nvSpPr>
            <p:spPr>
              <a:xfrm>
                <a:off x="5405835" y="4867656"/>
                <a:ext cx="31647" cy="14858"/>
              </a:xfrm>
              <a:custGeom>
                <a:rect b="b" l="l" r="r" t="t"/>
                <a:pathLst>
                  <a:path extrusionOk="0" h="14858" w="31647">
                    <a:moveTo>
                      <a:pt x="31648" y="12954"/>
                    </a:moveTo>
                    <a:lnTo>
                      <a:pt x="31648" y="0"/>
                    </a:lnTo>
                    <a:lnTo>
                      <a:pt x="0" y="2476"/>
                    </a:lnTo>
                    <a:lnTo>
                      <a:pt x="18152" y="14859"/>
                    </a:lnTo>
                    <a:lnTo>
                      <a:pt x="31648"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4" name="Google Shape;914;p11"/>
              <p:cNvSpPr/>
              <p:nvPr/>
            </p:nvSpPr>
            <p:spPr>
              <a:xfrm>
                <a:off x="5416479" y="4820126"/>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5" name="Google Shape;915;p11"/>
              <p:cNvSpPr/>
              <p:nvPr/>
            </p:nvSpPr>
            <p:spPr>
              <a:xfrm>
                <a:off x="5342159" y="4824983"/>
                <a:ext cx="35544" cy="24669"/>
              </a:xfrm>
              <a:custGeom>
                <a:rect b="b" l="l" r="r" t="t"/>
                <a:pathLst>
                  <a:path extrusionOk="0" h="24669" w="35544">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6" name="Google Shape;916;p11"/>
              <p:cNvSpPr/>
              <p:nvPr/>
            </p:nvSpPr>
            <p:spPr>
              <a:xfrm>
                <a:off x="5269455" y="4783550"/>
                <a:ext cx="44382" cy="29241"/>
              </a:xfrm>
              <a:custGeom>
                <a:rect b="b" l="l" r="r" t="t"/>
                <a:pathLst>
                  <a:path extrusionOk="0" h="29241" w="44382">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11"/>
              <p:cNvSpPr/>
              <p:nvPr/>
            </p:nvSpPr>
            <p:spPr>
              <a:xfrm>
                <a:off x="5310227" y="4760118"/>
                <a:ext cx="20528" cy="18383"/>
              </a:xfrm>
              <a:custGeom>
                <a:rect b="b" l="l" r="r" t="t"/>
                <a:pathLst>
                  <a:path extrusionOk="0" h="18383" w="20528">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11"/>
              <p:cNvSpPr/>
              <p:nvPr/>
            </p:nvSpPr>
            <p:spPr>
              <a:xfrm>
                <a:off x="5218325" y="475621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11"/>
              <p:cNvSpPr/>
              <p:nvPr/>
            </p:nvSpPr>
            <p:spPr>
              <a:xfrm>
                <a:off x="5219085" y="4799552"/>
                <a:ext cx="22524" cy="22764"/>
              </a:xfrm>
              <a:custGeom>
                <a:rect b="b" l="l" r="r" t="t"/>
                <a:pathLst>
                  <a:path extrusionOk="0" h="22764" w="22524">
                    <a:moveTo>
                      <a:pt x="0" y="13430"/>
                    </a:moveTo>
                    <a:lnTo>
                      <a:pt x="0" y="0"/>
                    </a:lnTo>
                    <a:lnTo>
                      <a:pt x="22524" y="0"/>
                    </a:lnTo>
                    <a:lnTo>
                      <a:pt x="17012" y="12001"/>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0" name="Google Shape;920;p11"/>
              <p:cNvSpPr/>
              <p:nvPr/>
            </p:nvSpPr>
            <p:spPr>
              <a:xfrm>
                <a:off x="5218990" y="4743450"/>
                <a:ext cx="221102" cy="139065"/>
              </a:xfrm>
              <a:custGeom>
                <a:rect b="b" l="l" r="r" t="t"/>
                <a:pathLst>
                  <a:path extrusionOk="0" h="139065" w="221102">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1" name="Google Shape;921;p11"/>
            <p:cNvGrpSpPr/>
            <p:nvPr/>
          </p:nvGrpSpPr>
          <p:grpSpPr>
            <a:xfrm>
              <a:off x="3200486" y="3710215"/>
              <a:ext cx="664598" cy="467011"/>
              <a:chOff x="4981586" y="4526565"/>
              <a:chExt cx="664598" cy="467011"/>
            </a:xfrm>
          </p:grpSpPr>
          <p:sp>
            <p:nvSpPr>
              <p:cNvPr id="922" name="Google Shape;922;p11"/>
              <p:cNvSpPr/>
              <p:nvPr/>
            </p:nvSpPr>
            <p:spPr>
              <a:xfrm>
                <a:off x="4981586" y="4608957"/>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3" name="Google Shape;923;p11"/>
              <p:cNvSpPr/>
              <p:nvPr/>
            </p:nvSpPr>
            <p:spPr>
              <a:xfrm>
                <a:off x="4981681" y="4716589"/>
                <a:ext cx="65671" cy="87630"/>
              </a:xfrm>
              <a:custGeom>
                <a:rect b="b" l="l" r="r" t="t"/>
                <a:pathLst>
                  <a:path extrusionOk="0" h="87630"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11"/>
              <p:cNvSpPr/>
              <p:nvPr/>
            </p:nvSpPr>
            <p:spPr>
              <a:xfrm>
                <a:off x="5596100" y="4718875"/>
                <a:ext cx="50084" cy="118109"/>
              </a:xfrm>
              <a:custGeom>
                <a:rect b="b" l="l" r="r" t="t"/>
                <a:pathLst>
                  <a:path extrusionOk="0" h="118109" w="50084">
                    <a:moveTo>
                      <a:pt x="50085" y="0"/>
                    </a:moveTo>
                    <a:lnTo>
                      <a:pt x="50085" y="82391"/>
                    </a:lnTo>
                    <a:lnTo>
                      <a:pt x="16442" y="118110"/>
                    </a:lnTo>
                    <a:lnTo>
                      <a:pt x="0" y="23813"/>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5" name="Google Shape;925;p11"/>
              <p:cNvSpPr/>
              <p:nvPr/>
            </p:nvSpPr>
            <p:spPr>
              <a:xfrm>
                <a:off x="4981586" y="4526565"/>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6" name="Google Shape;926;p11"/>
              <p:cNvSpPr/>
              <p:nvPr/>
            </p:nvSpPr>
            <p:spPr>
              <a:xfrm>
                <a:off x="5076086" y="4578881"/>
                <a:ext cx="475673" cy="275344"/>
              </a:xfrm>
              <a:custGeom>
                <a:rect b="b" l="l" r="r" t="t"/>
                <a:pathLst>
                  <a:path extrusionOk="0" h="275344" w="475673">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7" name="Google Shape;927;p11"/>
              <p:cNvSpPr/>
              <p:nvPr/>
            </p:nvSpPr>
            <p:spPr>
              <a:xfrm>
                <a:off x="5076528" y="4595360"/>
                <a:ext cx="474809" cy="258865"/>
              </a:xfrm>
              <a:custGeom>
                <a:rect b="b" l="l" r="r" t="t"/>
                <a:pathLst>
                  <a:path extrusionOk="0" h="258865" w="474809">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8" name="Google Shape;928;p11"/>
              <p:cNvSpPr/>
              <p:nvPr/>
            </p:nvSpPr>
            <p:spPr>
              <a:xfrm>
                <a:off x="5197892" y="4657629"/>
                <a:ext cx="221515" cy="139160"/>
              </a:xfrm>
              <a:custGeom>
                <a:rect b="b" l="l" r="r" t="t"/>
                <a:pathLst>
                  <a:path extrusionOk="0" h="139160" w="221515">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9" name="Google Shape;929;p11"/>
              <p:cNvSpPr/>
              <p:nvPr/>
            </p:nvSpPr>
            <p:spPr>
              <a:xfrm>
                <a:off x="5289888" y="4760785"/>
                <a:ext cx="14540" cy="19050"/>
              </a:xfrm>
              <a:custGeom>
                <a:rect b="b" l="l" r="r" t="t"/>
                <a:pathLst>
                  <a:path extrusionOk="0" h="19050" w="14540">
                    <a:moveTo>
                      <a:pt x="0" y="12954"/>
                    </a:moveTo>
                    <a:cubicBezTo>
                      <a:pt x="0" y="12001"/>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11"/>
              <p:cNvSpPr/>
              <p:nvPr/>
            </p:nvSpPr>
            <p:spPr>
              <a:xfrm>
                <a:off x="5385496" y="4768976"/>
                <a:ext cx="31552" cy="14858"/>
              </a:xfrm>
              <a:custGeom>
                <a:rect b="b" l="l" r="r" t="t"/>
                <a:pathLst>
                  <a:path extrusionOk="0" h="14858" w="31552">
                    <a:moveTo>
                      <a:pt x="31552" y="12954"/>
                    </a:moveTo>
                    <a:lnTo>
                      <a:pt x="31552" y="0"/>
                    </a:lnTo>
                    <a:lnTo>
                      <a:pt x="0" y="2477"/>
                    </a:lnTo>
                    <a:lnTo>
                      <a:pt x="18152" y="14859"/>
                    </a:lnTo>
                    <a:lnTo>
                      <a:pt x="31552"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11"/>
              <p:cNvSpPr/>
              <p:nvPr/>
            </p:nvSpPr>
            <p:spPr>
              <a:xfrm>
                <a:off x="5396046" y="4721447"/>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11"/>
              <p:cNvSpPr/>
              <p:nvPr/>
            </p:nvSpPr>
            <p:spPr>
              <a:xfrm>
                <a:off x="5321441" y="4726305"/>
                <a:ext cx="35639" cy="24764"/>
              </a:xfrm>
              <a:custGeom>
                <a:rect b="b" l="l" r="r" t="t"/>
                <a:pathLst>
                  <a:path extrusionOk="0" h="24764"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11"/>
              <p:cNvSpPr/>
              <p:nvPr/>
            </p:nvSpPr>
            <p:spPr>
              <a:xfrm>
                <a:off x="5249117" y="4684871"/>
                <a:ext cx="44382" cy="29146"/>
              </a:xfrm>
              <a:custGeom>
                <a:rect b="b" l="l" r="r" t="t"/>
                <a:pathLst>
                  <a:path extrusionOk="0" h="29146" w="44382">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4" name="Google Shape;934;p11"/>
              <p:cNvSpPr/>
              <p:nvPr/>
            </p:nvSpPr>
            <p:spPr>
              <a:xfrm>
                <a:off x="5289888" y="4661344"/>
                <a:ext cx="20528" cy="18478"/>
              </a:xfrm>
              <a:custGeom>
                <a:rect b="b" l="l" r="r" t="t"/>
                <a:pathLst>
                  <a:path extrusionOk="0" h="18478" w="20528">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5" name="Google Shape;935;p11"/>
              <p:cNvSpPr/>
              <p:nvPr/>
            </p:nvSpPr>
            <p:spPr>
              <a:xfrm>
                <a:off x="5197987" y="4657534"/>
                <a:ext cx="19577" cy="14668"/>
              </a:xfrm>
              <a:custGeom>
                <a:rect b="b" l="l" r="r" t="t"/>
                <a:pathLst>
                  <a:path extrusionOk="0" h="14668" w="19577">
                    <a:moveTo>
                      <a:pt x="0" y="12954"/>
                    </a:moveTo>
                    <a:lnTo>
                      <a:pt x="0" y="0"/>
                    </a:lnTo>
                    <a:lnTo>
                      <a:pt x="19578" y="2096"/>
                    </a:lnTo>
                    <a:lnTo>
                      <a:pt x="13305" y="14668"/>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11"/>
              <p:cNvSpPr/>
              <p:nvPr/>
            </p:nvSpPr>
            <p:spPr>
              <a:xfrm>
                <a:off x="5198652" y="4700873"/>
                <a:ext cx="22428" cy="22764"/>
              </a:xfrm>
              <a:custGeom>
                <a:rect b="b" l="l" r="r" t="t"/>
                <a:pathLst>
                  <a:path extrusionOk="0" h="22764" w="22428">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7" name="Google Shape;937;p11"/>
              <p:cNvSpPr/>
              <p:nvPr/>
            </p:nvSpPr>
            <p:spPr>
              <a:xfrm>
                <a:off x="5197892" y="4644961"/>
                <a:ext cx="221610" cy="138874"/>
              </a:xfrm>
              <a:custGeom>
                <a:rect b="b" l="l" r="r" t="t"/>
                <a:pathLst>
                  <a:path extrusionOk="0" h="138874" w="22161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38" name="Google Shape;938;p11"/>
            <p:cNvGrpSpPr/>
            <p:nvPr/>
          </p:nvGrpSpPr>
          <p:grpSpPr>
            <a:xfrm>
              <a:off x="2181300" y="4477454"/>
              <a:ext cx="746806" cy="516445"/>
              <a:chOff x="3962400" y="5293804"/>
              <a:chExt cx="746806" cy="516445"/>
            </a:xfrm>
          </p:grpSpPr>
          <p:sp>
            <p:nvSpPr>
              <p:cNvPr id="939" name="Google Shape;939;p11"/>
              <p:cNvSpPr/>
              <p:nvPr/>
            </p:nvSpPr>
            <p:spPr>
              <a:xfrm>
                <a:off x="3962400" y="5425630"/>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11"/>
              <p:cNvSpPr/>
              <p:nvPr/>
            </p:nvSpPr>
            <p:spPr>
              <a:xfrm>
                <a:off x="4044607" y="5376195"/>
                <a:ext cx="664504" cy="384619"/>
              </a:xfrm>
              <a:custGeom>
                <a:rect b="b" l="l" r="r" t="t"/>
                <a:pathLst>
                  <a:path extrusionOk="0" h="384619" w="664504">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11"/>
              <p:cNvSpPr/>
              <p:nvPr/>
            </p:nvSpPr>
            <p:spPr>
              <a:xfrm>
                <a:off x="4044702" y="548382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11"/>
              <p:cNvSpPr/>
              <p:nvPr/>
            </p:nvSpPr>
            <p:spPr>
              <a:xfrm>
                <a:off x="4659217" y="548611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11"/>
              <p:cNvSpPr/>
              <p:nvPr/>
            </p:nvSpPr>
            <p:spPr>
              <a:xfrm>
                <a:off x="4044607" y="529380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4" name="Google Shape;944;p11"/>
              <p:cNvSpPr/>
              <p:nvPr/>
            </p:nvSpPr>
            <p:spPr>
              <a:xfrm>
                <a:off x="4139107" y="5346215"/>
                <a:ext cx="475657" cy="275248"/>
              </a:xfrm>
              <a:custGeom>
                <a:rect b="b" l="l" r="r" t="t"/>
                <a:pathLst>
                  <a:path extrusionOk="0" h="275248" w="475657">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11"/>
              <p:cNvSpPr/>
              <p:nvPr/>
            </p:nvSpPr>
            <p:spPr>
              <a:xfrm>
                <a:off x="4139550" y="5362694"/>
                <a:ext cx="474809" cy="258770"/>
              </a:xfrm>
              <a:custGeom>
                <a:rect b="b" l="l" r="r" t="t"/>
                <a:pathLst>
                  <a:path extrusionOk="0" h="258770" w="474809">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11"/>
              <p:cNvSpPr/>
              <p:nvPr/>
            </p:nvSpPr>
            <p:spPr>
              <a:xfrm>
                <a:off x="4261389" y="5424963"/>
                <a:ext cx="221102" cy="138970"/>
              </a:xfrm>
              <a:custGeom>
                <a:rect b="b" l="l" r="r" t="t"/>
                <a:pathLst>
                  <a:path extrusionOk="0" h="138970" w="221102">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11"/>
              <p:cNvSpPr/>
              <p:nvPr/>
            </p:nvSpPr>
            <p:spPr>
              <a:xfrm>
                <a:off x="4352910" y="5528024"/>
                <a:ext cx="14540" cy="19050"/>
              </a:xfrm>
              <a:custGeom>
                <a:rect b="b" l="l" r="r" t="t"/>
                <a:pathLst>
                  <a:path extrusionOk="0" h="19050" w="14540">
                    <a:moveTo>
                      <a:pt x="0" y="12954"/>
                    </a:moveTo>
                    <a:cubicBezTo>
                      <a:pt x="0" y="12002"/>
                      <a:pt x="0" y="0"/>
                      <a:pt x="0" y="0"/>
                    </a:cubicBezTo>
                    <a:lnTo>
                      <a:pt x="14541"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8" name="Google Shape;948;p11"/>
              <p:cNvSpPr/>
              <p:nvPr/>
            </p:nvSpPr>
            <p:spPr>
              <a:xfrm>
                <a:off x="4448518" y="5536215"/>
                <a:ext cx="31552" cy="14858"/>
              </a:xfrm>
              <a:custGeom>
                <a:rect b="b" l="l" r="r" t="t"/>
                <a:pathLst>
                  <a:path extrusionOk="0" h="14858" w="31552">
                    <a:moveTo>
                      <a:pt x="31553" y="12954"/>
                    </a:moveTo>
                    <a:lnTo>
                      <a:pt x="31553" y="0"/>
                    </a:lnTo>
                    <a:lnTo>
                      <a:pt x="0" y="2476"/>
                    </a:lnTo>
                    <a:lnTo>
                      <a:pt x="18152" y="14859"/>
                    </a:lnTo>
                    <a:lnTo>
                      <a:pt x="31553"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9" name="Google Shape;949;p11"/>
              <p:cNvSpPr/>
              <p:nvPr/>
            </p:nvSpPr>
            <p:spPr>
              <a:xfrm>
                <a:off x="4459162" y="5488685"/>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11"/>
              <p:cNvSpPr/>
              <p:nvPr/>
            </p:nvSpPr>
            <p:spPr>
              <a:xfrm>
                <a:off x="4384748" y="5493543"/>
                <a:ext cx="35639" cy="24669"/>
              </a:xfrm>
              <a:custGeom>
                <a:rect b="b" l="l" r="r" t="t"/>
                <a:pathLst>
                  <a:path extrusionOk="0" h="24669" w="3563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1" name="Google Shape;951;p11"/>
              <p:cNvSpPr/>
              <p:nvPr/>
            </p:nvSpPr>
            <p:spPr>
              <a:xfrm>
                <a:off x="4312139" y="5452109"/>
                <a:ext cx="44382" cy="29241"/>
              </a:xfrm>
              <a:custGeom>
                <a:rect b="b" l="l" r="r" t="t"/>
                <a:pathLst>
                  <a:path extrusionOk="0" h="29241" w="44382">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11"/>
              <p:cNvSpPr/>
              <p:nvPr/>
            </p:nvSpPr>
            <p:spPr>
              <a:xfrm>
                <a:off x="4352910" y="5428583"/>
                <a:ext cx="20528" cy="18478"/>
              </a:xfrm>
              <a:custGeom>
                <a:rect b="b" l="l" r="r" t="t"/>
                <a:pathLst>
                  <a:path extrusionOk="0" h="18478" w="20528">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11"/>
              <p:cNvSpPr/>
              <p:nvPr/>
            </p:nvSpPr>
            <p:spPr>
              <a:xfrm>
                <a:off x="4261008" y="542477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11"/>
              <p:cNvSpPr/>
              <p:nvPr/>
            </p:nvSpPr>
            <p:spPr>
              <a:xfrm>
                <a:off x="4261769" y="5468111"/>
                <a:ext cx="22428" cy="22764"/>
              </a:xfrm>
              <a:custGeom>
                <a:rect b="b" l="l" r="r" t="t"/>
                <a:pathLst>
                  <a:path extrusionOk="0" h="22764" w="22428">
                    <a:moveTo>
                      <a:pt x="0" y="13430"/>
                    </a:moveTo>
                    <a:lnTo>
                      <a:pt x="0" y="0"/>
                    </a:lnTo>
                    <a:lnTo>
                      <a:pt x="22429"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11"/>
              <p:cNvSpPr/>
              <p:nvPr/>
            </p:nvSpPr>
            <p:spPr>
              <a:xfrm>
                <a:off x="4261389" y="5412009"/>
                <a:ext cx="221197" cy="139065"/>
              </a:xfrm>
              <a:custGeom>
                <a:rect b="b" l="l" r="r" t="t"/>
                <a:pathLst>
                  <a:path extrusionOk="0" h="139065" w="221197">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56" name="Google Shape;956;p11"/>
            <p:cNvGrpSpPr/>
            <p:nvPr/>
          </p:nvGrpSpPr>
          <p:grpSpPr>
            <a:xfrm>
              <a:off x="2290688" y="4374965"/>
              <a:ext cx="664599" cy="467010"/>
              <a:chOff x="4071788" y="5191315"/>
              <a:chExt cx="664599" cy="467010"/>
            </a:xfrm>
          </p:grpSpPr>
          <p:sp>
            <p:nvSpPr>
              <p:cNvPr id="957" name="Google Shape;957;p11"/>
              <p:cNvSpPr/>
              <p:nvPr/>
            </p:nvSpPr>
            <p:spPr>
              <a:xfrm>
                <a:off x="4071788" y="527370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8" name="Google Shape;958;p11"/>
              <p:cNvSpPr/>
              <p:nvPr/>
            </p:nvSpPr>
            <p:spPr>
              <a:xfrm>
                <a:off x="4071883" y="5381339"/>
                <a:ext cx="65671" cy="87630"/>
              </a:xfrm>
              <a:custGeom>
                <a:rect b="b" l="l" r="r" t="t"/>
                <a:pathLst>
                  <a:path extrusionOk="0" h="87630"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11"/>
              <p:cNvSpPr/>
              <p:nvPr/>
            </p:nvSpPr>
            <p:spPr>
              <a:xfrm>
                <a:off x="4686303" y="5383625"/>
                <a:ext cx="50084" cy="118109"/>
              </a:xfrm>
              <a:custGeom>
                <a:rect b="b" l="l" r="r" t="t"/>
                <a:pathLst>
                  <a:path extrusionOk="0" h="118109" w="50084">
                    <a:moveTo>
                      <a:pt x="50085" y="0"/>
                    </a:moveTo>
                    <a:lnTo>
                      <a:pt x="50085" y="82391"/>
                    </a:lnTo>
                    <a:lnTo>
                      <a:pt x="16442"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11"/>
              <p:cNvSpPr/>
              <p:nvPr/>
            </p:nvSpPr>
            <p:spPr>
              <a:xfrm>
                <a:off x="4071788" y="5191315"/>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11"/>
              <p:cNvSpPr/>
              <p:nvPr/>
            </p:nvSpPr>
            <p:spPr>
              <a:xfrm>
                <a:off x="4166288" y="5243631"/>
                <a:ext cx="475673" cy="275343"/>
              </a:xfrm>
              <a:custGeom>
                <a:rect b="b" l="l" r="r" t="t"/>
                <a:pathLst>
                  <a:path extrusionOk="0" h="275343" w="47567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11"/>
              <p:cNvSpPr/>
              <p:nvPr/>
            </p:nvSpPr>
            <p:spPr>
              <a:xfrm>
                <a:off x="4166731" y="5260109"/>
                <a:ext cx="474809" cy="258865"/>
              </a:xfrm>
              <a:custGeom>
                <a:rect b="b" l="l" r="r" t="t"/>
                <a:pathLst>
                  <a:path extrusionOk="0" h="258865" w="474809">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11"/>
              <p:cNvSpPr/>
              <p:nvPr/>
            </p:nvSpPr>
            <p:spPr>
              <a:xfrm>
                <a:off x="4287999" y="5322379"/>
                <a:ext cx="221706" cy="139065"/>
              </a:xfrm>
              <a:custGeom>
                <a:rect b="b" l="l" r="r" t="t"/>
                <a:pathLst>
                  <a:path extrusionOk="0" h="139065" w="221706">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11"/>
              <p:cNvSpPr/>
              <p:nvPr/>
            </p:nvSpPr>
            <p:spPr>
              <a:xfrm>
                <a:off x="4380566" y="5425821"/>
                <a:ext cx="14540" cy="19050"/>
              </a:xfrm>
              <a:custGeom>
                <a:rect b="b" l="l" r="r" t="t"/>
                <a:pathLst>
                  <a:path extrusionOk="0" h="19050" w="14540">
                    <a:moveTo>
                      <a:pt x="0" y="12954"/>
                    </a:moveTo>
                    <a:cubicBezTo>
                      <a:pt x="0" y="12001"/>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5" name="Google Shape;965;p11"/>
              <p:cNvSpPr/>
              <p:nvPr/>
            </p:nvSpPr>
            <p:spPr>
              <a:xfrm>
                <a:off x="4475699" y="5433726"/>
                <a:ext cx="31552" cy="14763"/>
              </a:xfrm>
              <a:custGeom>
                <a:rect b="b" l="l" r="r" t="t"/>
                <a:pathLst>
                  <a:path extrusionOk="0" h="14763" w="31552">
                    <a:moveTo>
                      <a:pt x="31553" y="12859"/>
                    </a:moveTo>
                    <a:lnTo>
                      <a:pt x="31553" y="0"/>
                    </a:lnTo>
                    <a:lnTo>
                      <a:pt x="0" y="2381"/>
                    </a:lnTo>
                    <a:lnTo>
                      <a:pt x="18152" y="14764"/>
                    </a:lnTo>
                    <a:lnTo>
                      <a:pt x="31553"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11"/>
              <p:cNvSpPr/>
              <p:nvPr/>
            </p:nvSpPr>
            <p:spPr>
              <a:xfrm>
                <a:off x="4486248" y="5386197"/>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11"/>
              <p:cNvSpPr/>
              <p:nvPr/>
            </p:nvSpPr>
            <p:spPr>
              <a:xfrm>
                <a:off x="4411929" y="5390959"/>
                <a:ext cx="35639" cy="24764"/>
              </a:xfrm>
              <a:custGeom>
                <a:rect b="b" l="l" r="r" t="t"/>
                <a:pathLst>
                  <a:path extrusionOk="0" h="24764"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11"/>
              <p:cNvSpPr/>
              <p:nvPr/>
            </p:nvSpPr>
            <p:spPr>
              <a:xfrm>
                <a:off x="4339320" y="5349621"/>
                <a:ext cx="44382" cy="29146"/>
              </a:xfrm>
              <a:custGeom>
                <a:rect b="b" l="l" r="r" t="t"/>
                <a:pathLst>
                  <a:path extrusionOk="0" h="29146" w="44382">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11"/>
              <p:cNvSpPr/>
              <p:nvPr/>
            </p:nvSpPr>
            <p:spPr>
              <a:xfrm>
                <a:off x="4380091" y="5326094"/>
                <a:ext cx="20528" cy="18383"/>
              </a:xfrm>
              <a:custGeom>
                <a:rect b="b" l="l" r="r" t="t"/>
                <a:pathLst>
                  <a:path extrusionOk="0" h="18383" w="20528">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11"/>
              <p:cNvSpPr/>
              <p:nvPr/>
            </p:nvSpPr>
            <p:spPr>
              <a:xfrm>
                <a:off x="4288189" y="5322284"/>
                <a:ext cx="19577" cy="14668"/>
              </a:xfrm>
              <a:custGeom>
                <a:rect b="b" l="l" r="r" t="t"/>
                <a:pathLst>
                  <a:path extrusionOk="0" h="14668" w="19577">
                    <a:moveTo>
                      <a:pt x="0" y="12954"/>
                    </a:moveTo>
                    <a:lnTo>
                      <a:pt x="0" y="0"/>
                    </a:lnTo>
                    <a:lnTo>
                      <a:pt x="19578"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11"/>
              <p:cNvSpPr/>
              <p:nvPr/>
            </p:nvSpPr>
            <p:spPr>
              <a:xfrm>
                <a:off x="4288855" y="5365623"/>
                <a:ext cx="22428" cy="22764"/>
              </a:xfrm>
              <a:custGeom>
                <a:rect b="b" l="l" r="r" t="t"/>
                <a:pathLst>
                  <a:path extrusionOk="0" h="22764" w="22428">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2" name="Google Shape;972;p11"/>
              <p:cNvSpPr/>
              <p:nvPr/>
            </p:nvSpPr>
            <p:spPr>
              <a:xfrm>
                <a:off x="4289330" y="5309520"/>
                <a:ext cx="220369" cy="139160"/>
              </a:xfrm>
              <a:custGeom>
                <a:rect b="b" l="l" r="r" t="t"/>
                <a:pathLst>
                  <a:path extrusionOk="0" h="139160" w="220369">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73" name="Google Shape;973;p11"/>
            <p:cNvGrpSpPr/>
            <p:nvPr/>
          </p:nvGrpSpPr>
          <p:grpSpPr>
            <a:xfrm>
              <a:off x="3915836" y="4477454"/>
              <a:ext cx="746806" cy="516445"/>
              <a:chOff x="5696936" y="5293804"/>
              <a:chExt cx="746806" cy="516445"/>
            </a:xfrm>
          </p:grpSpPr>
          <p:sp>
            <p:nvSpPr>
              <p:cNvPr id="974" name="Google Shape;974;p11"/>
              <p:cNvSpPr/>
              <p:nvPr/>
            </p:nvSpPr>
            <p:spPr>
              <a:xfrm>
                <a:off x="5696936" y="5425630"/>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11"/>
              <p:cNvSpPr/>
              <p:nvPr/>
            </p:nvSpPr>
            <p:spPr>
              <a:xfrm>
                <a:off x="5779143" y="5376195"/>
                <a:ext cx="664504" cy="384619"/>
              </a:xfrm>
              <a:custGeom>
                <a:rect b="b" l="l" r="r" t="t"/>
                <a:pathLst>
                  <a:path extrusionOk="0" h="384619" w="664504">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11"/>
              <p:cNvSpPr/>
              <p:nvPr/>
            </p:nvSpPr>
            <p:spPr>
              <a:xfrm>
                <a:off x="5779238" y="548382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7" name="Google Shape;977;p11"/>
              <p:cNvSpPr/>
              <p:nvPr/>
            </p:nvSpPr>
            <p:spPr>
              <a:xfrm>
                <a:off x="6393753" y="548611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8" name="Google Shape;978;p11"/>
              <p:cNvSpPr/>
              <p:nvPr/>
            </p:nvSpPr>
            <p:spPr>
              <a:xfrm>
                <a:off x="5779143" y="529380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9" name="Google Shape;979;p11"/>
              <p:cNvSpPr/>
              <p:nvPr/>
            </p:nvSpPr>
            <p:spPr>
              <a:xfrm>
                <a:off x="5873643" y="5346215"/>
                <a:ext cx="475693" cy="275248"/>
              </a:xfrm>
              <a:custGeom>
                <a:rect b="b" l="l" r="r" t="t"/>
                <a:pathLst>
                  <a:path extrusionOk="0" h="275248" w="475693">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0" name="Google Shape;980;p11"/>
              <p:cNvSpPr/>
              <p:nvPr/>
            </p:nvSpPr>
            <p:spPr>
              <a:xfrm>
                <a:off x="5874086" y="5362694"/>
                <a:ext cx="474809" cy="258770"/>
              </a:xfrm>
              <a:custGeom>
                <a:rect b="b" l="l" r="r" t="t"/>
                <a:pathLst>
                  <a:path extrusionOk="0" h="258770" w="474809">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1" name="Google Shape;981;p11"/>
              <p:cNvSpPr/>
              <p:nvPr/>
            </p:nvSpPr>
            <p:spPr>
              <a:xfrm>
                <a:off x="5996115" y="5424963"/>
                <a:ext cx="220987" cy="138970"/>
              </a:xfrm>
              <a:custGeom>
                <a:rect b="b" l="l" r="r" t="t"/>
                <a:pathLst>
                  <a:path extrusionOk="0" h="138970" w="220987">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11"/>
              <p:cNvSpPr/>
              <p:nvPr/>
            </p:nvSpPr>
            <p:spPr>
              <a:xfrm>
                <a:off x="6087446" y="5528024"/>
                <a:ext cx="14540" cy="19050"/>
              </a:xfrm>
              <a:custGeom>
                <a:rect b="b" l="l" r="r" t="t"/>
                <a:pathLst>
                  <a:path extrusionOk="0" h="19050" w="14540">
                    <a:moveTo>
                      <a:pt x="0" y="12954"/>
                    </a:moveTo>
                    <a:cubicBezTo>
                      <a:pt x="0" y="12002"/>
                      <a:pt x="0" y="0"/>
                      <a:pt x="0" y="0"/>
                    </a:cubicBezTo>
                    <a:lnTo>
                      <a:pt x="14541"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3" name="Google Shape;983;p11"/>
              <p:cNvSpPr/>
              <p:nvPr/>
            </p:nvSpPr>
            <p:spPr>
              <a:xfrm>
                <a:off x="6183054" y="5536215"/>
                <a:ext cx="31552" cy="14858"/>
              </a:xfrm>
              <a:custGeom>
                <a:rect b="b" l="l" r="r" t="t"/>
                <a:pathLst>
                  <a:path extrusionOk="0" h="14858" w="31552">
                    <a:moveTo>
                      <a:pt x="31552" y="12954"/>
                    </a:moveTo>
                    <a:lnTo>
                      <a:pt x="31552" y="0"/>
                    </a:lnTo>
                    <a:lnTo>
                      <a:pt x="0" y="2476"/>
                    </a:lnTo>
                    <a:lnTo>
                      <a:pt x="18152" y="14859"/>
                    </a:lnTo>
                    <a:lnTo>
                      <a:pt x="31552"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4" name="Google Shape;984;p11"/>
              <p:cNvSpPr/>
              <p:nvPr/>
            </p:nvSpPr>
            <p:spPr>
              <a:xfrm>
                <a:off x="6193698" y="5488685"/>
                <a:ext cx="23569" cy="13049"/>
              </a:xfrm>
              <a:custGeom>
                <a:rect b="b" l="l" r="r" t="t"/>
                <a:pathLst>
                  <a:path extrusionOk="0" h="13049" w="23569">
                    <a:moveTo>
                      <a:pt x="23569" y="13049"/>
                    </a:moveTo>
                    <a:lnTo>
                      <a:pt x="23569" y="0"/>
                    </a:lnTo>
                    <a:lnTo>
                      <a:pt x="0" y="8573"/>
                    </a:lnTo>
                    <a:lnTo>
                      <a:pt x="23569"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5" name="Google Shape;985;p11"/>
              <p:cNvSpPr/>
              <p:nvPr/>
            </p:nvSpPr>
            <p:spPr>
              <a:xfrm>
                <a:off x="6119759" y="5493543"/>
                <a:ext cx="35639" cy="24669"/>
              </a:xfrm>
              <a:custGeom>
                <a:rect b="b" l="l" r="r" t="t"/>
                <a:pathLst>
                  <a:path extrusionOk="0" h="24669" w="3563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6" name="Google Shape;986;p11"/>
              <p:cNvSpPr/>
              <p:nvPr/>
            </p:nvSpPr>
            <p:spPr>
              <a:xfrm>
                <a:off x="6046675" y="5452109"/>
                <a:ext cx="44382" cy="29241"/>
              </a:xfrm>
              <a:custGeom>
                <a:rect b="b" l="l" r="r" t="t"/>
                <a:pathLst>
                  <a:path extrusionOk="0" h="29241" w="44382">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7" name="Google Shape;987;p11"/>
              <p:cNvSpPr/>
              <p:nvPr/>
            </p:nvSpPr>
            <p:spPr>
              <a:xfrm>
                <a:off x="6087446" y="5428583"/>
                <a:ext cx="20528" cy="18478"/>
              </a:xfrm>
              <a:custGeom>
                <a:rect b="b" l="l" r="r" t="t"/>
                <a:pathLst>
                  <a:path extrusionOk="0" h="18478" w="20528">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11"/>
              <p:cNvSpPr/>
              <p:nvPr/>
            </p:nvSpPr>
            <p:spPr>
              <a:xfrm>
                <a:off x="5995544" y="542477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11"/>
              <p:cNvSpPr/>
              <p:nvPr/>
            </p:nvSpPr>
            <p:spPr>
              <a:xfrm>
                <a:off x="5996210" y="5468111"/>
                <a:ext cx="22428" cy="22764"/>
              </a:xfrm>
              <a:custGeom>
                <a:rect b="b" l="l" r="r" t="t"/>
                <a:pathLst>
                  <a:path extrusionOk="0" h="22764" w="22428">
                    <a:moveTo>
                      <a:pt x="0" y="13430"/>
                    </a:moveTo>
                    <a:lnTo>
                      <a:pt x="0" y="0"/>
                    </a:lnTo>
                    <a:lnTo>
                      <a:pt x="22429"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0" name="Google Shape;990;p11"/>
              <p:cNvSpPr/>
              <p:nvPr/>
            </p:nvSpPr>
            <p:spPr>
              <a:xfrm>
                <a:off x="5996115" y="5412009"/>
                <a:ext cx="220987" cy="139065"/>
              </a:xfrm>
              <a:custGeom>
                <a:rect b="b" l="l" r="r" t="t"/>
                <a:pathLst>
                  <a:path extrusionOk="0" h="139065" w="220987">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91" name="Google Shape;991;p11"/>
            <p:cNvSpPr/>
            <p:nvPr/>
          </p:nvSpPr>
          <p:spPr>
            <a:xfrm>
              <a:off x="5615017" y="4460119"/>
              <a:ext cx="828920" cy="479679"/>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2" name="Google Shape;992;p11"/>
            <p:cNvSpPr/>
            <p:nvPr/>
          </p:nvSpPr>
          <p:spPr>
            <a:xfrm>
              <a:off x="5846435" y="2182763"/>
              <a:ext cx="465451" cy="682637"/>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3" name="Google Shape;993;p11"/>
            <p:cNvSpPr/>
            <p:nvPr/>
          </p:nvSpPr>
          <p:spPr>
            <a:xfrm>
              <a:off x="5832052" y="2673876"/>
              <a:ext cx="86758" cy="504907"/>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4" name="Google Shape;994;p11"/>
            <p:cNvSpPr/>
            <p:nvPr/>
          </p:nvSpPr>
          <p:spPr>
            <a:xfrm>
              <a:off x="5882176" y="2176405"/>
              <a:ext cx="221715" cy="275766"/>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5" name="Google Shape;995;p11"/>
            <p:cNvSpPr/>
            <p:nvPr/>
          </p:nvSpPr>
          <p:spPr>
            <a:xfrm>
              <a:off x="5925036" y="2475870"/>
              <a:ext cx="274953" cy="308347"/>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6" name="Google Shape;996;p11"/>
            <p:cNvSpPr/>
            <p:nvPr/>
          </p:nvSpPr>
          <p:spPr>
            <a:xfrm>
              <a:off x="5845497" y="2576533"/>
              <a:ext cx="400459" cy="461811"/>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7" name="Google Shape;997;p11"/>
            <p:cNvSpPr/>
            <p:nvPr/>
          </p:nvSpPr>
          <p:spPr>
            <a:xfrm>
              <a:off x="5916607" y="2198526"/>
              <a:ext cx="294816" cy="364308"/>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8" name="Google Shape;998;p11"/>
            <p:cNvSpPr/>
            <p:nvPr/>
          </p:nvSpPr>
          <p:spPr>
            <a:xfrm>
              <a:off x="5928072" y="2197020"/>
              <a:ext cx="296585" cy="278850"/>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9" name="Google Shape;999;p11"/>
            <p:cNvSpPr/>
            <p:nvPr/>
          </p:nvSpPr>
          <p:spPr>
            <a:xfrm>
              <a:off x="5977205" y="4610895"/>
              <a:ext cx="232912" cy="178155"/>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0" name="Google Shape;1000;p11"/>
            <p:cNvSpPr/>
            <p:nvPr/>
          </p:nvSpPr>
          <p:spPr>
            <a:xfrm>
              <a:off x="5978157" y="4667764"/>
              <a:ext cx="231905" cy="121227"/>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1" name="Google Shape;1001;p11"/>
            <p:cNvSpPr/>
            <p:nvPr/>
          </p:nvSpPr>
          <p:spPr>
            <a:xfrm>
              <a:off x="5800764" y="4571652"/>
              <a:ext cx="213680" cy="165568"/>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2" name="Google Shape;1002;p11"/>
            <p:cNvSpPr/>
            <p:nvPr/>
          </p:nvSpPr>
          <p:spPr>
            <a:xfrm>
              <a:off x="5801482" y="4626139"/>
              <a:ext cx="212755" cy="111143"/>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3" name="Google Shape;1003;p11"/>
            <p:cNvSpPr/>
            <p:nvPr/>
          </p:nvSpPr>
          <p:spPr>
            <a:xfrm>
              <a:off x="5835285" y="3032607"/>
              <a:ext cx="455829" cy="159522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4" name="Google Shape;1004;p11"/>
            <p:cNvSpPr/>
            <p:nvPr/>
          </p:nvSpPr>
          <p:spPr>
            <a:xfrm>
              <a:off x="5815995" y="3000698"/>
              <a:ext cx="485198" cy="1060979"/>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5" name="Google Shape;1005;p11"/>
            <p:cNvSpPr/>
            <p:nvPr/>
          </p:nvSpPr>
          <p:spPr>
            <a:xfrm>
              <a:off x="5561118" y="2683306"/>
              <a:ext cx="698939" cy="60971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6" name="Google Shape;1006;p11"/>
            <p:cNvSpPr/>
            <p:nvPr/>
          </p:nvSpPr>
          <p:spPr>
            <a:xfrm>
              <a:off x="6103702" y="2644294"/>
              <a:ext cx="168312" cy="197615"/>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7" name="Google Shape;1007;p11"/>
            <p:cNvSpPr/>
            <p:nvPr/>
          </p:nvSpPr>
          <p:spPr>
            <a:xfrm>
              <a:off x="5833319" y="2576558"/>
              <a:ext cx="135999" cy="14296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8" name="Google Shape;1008;p11"/>
            <p:cNvSpPr/>
            <p:nvPr/>
          </p:nvSpPr>
          <p:spPr>
            <a:xfrm>
              <a:off x="2925535" y="2722330"/>
              <a:ext cx="1200895" cy="746478"/>
            </a:xfrm>
            <a:custGeom>
              <a:rect b="b" l="l" r="r" t="t"/>
              <a:pathLst>
                <a:path extrusionOk="0" h="746478" w="1200895">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9" name="Google Shape;1009;p11"/>
            <p:cNvSpPr/>
            <p:nvPr/>
          </p:nvSpPr>
          <p:spPr>
            <a:xfrm>
              <a:off x="2868613" y="1365288"/>
              <a:ext cx="1401428" cy="1812876"/>
            </a:xfrm>
            <a:custGeom>
              <a:rect b="b" l="l" r="r" t="t"/>
              <a:pathLst>
                <a:path extrusionOk="0" h="1812876" w="1401428">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0" name="Google Shape;1010;p11"/>
            <p:cNvSpPr/>
            <p:nvPr/>
          </p:nvSpPr>
          <p:spPr>
            <a:xfrm>
              <a:off x="2977907" y="1395545"/>
              <a:ext cx="128396" cy="88201"/>
            </a:xfrm>
            <a:custGeom>
              <a:rect b="b" l="l" r="r" t="t"/>
              <a:pathLst>
                <a:path extrusionOk="0" h="88201" w="128396">
                  <a:moveTo>
                    <a:pt x="0" y="70295"/>
                  </a:moveTo>
                  <a:lnTo>
                    <a:pt x="128396" y="0"/>
                  </a:lnTo>
                  <a:lnTo>
                    <a:pt x="109198" y="88201"/>
                  </a:lnTo>
                  <a:lnTo>
                    <a:pt x="0" y="70295"/>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1" name="Google Shape;1011;p11"/>
            <p:cNvSpPr/>
            <p:nvPr/>
          </p:nvSpPr>
          <p:spPr>
            <a:xfrm>
              <a:off x="3945392" y="3100901"/>
              <a:ext cx="140370" cy="95440"/>
            </a:xfrm>
            <a:custGeom>
              <a:rect b="b" l="l" r="r" t="t"/>
              <a:pathLst>
                <a:path extrusionOk="0" h="95440" w="140370">
                  <a:moveTo>
                    <a:pt x="0" y="95440"/>
                  </a:moveTo>
                  <a:cubicBezTo>
                    <a:pt x="3136" y="94012"/>
                    <a:pt x="140371" y="17050"/>
                    <a:pt x="140371" y="17050"/>
                  </a:cubicBezTo>
                  <a:lnTo>
                    <a:pt x="34309"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2" name="Google Shape;1012;p11"/>
            <p:cNvSpPr/>
            <p:nvPr/>
          </p:nvSpPr>
          <p:spPr>
            <a:xfrm rot="-1801764">
              <a:off x="2958862" y="1416978"/>
              <a:ext cx="1040879" cy="1807000"/>
            </a:xfrm>
            <a:custGeom>
              <a:rect b="b" l="l" r="r" t="t"/>
              <a:pathLst>
                <a:path extrusionOk="0" h="1808606" w="1041804">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3" name="Google Shape;1013;p11"/>
            <p:cNvSpPr/>
            <p:nvPr/>
          </p:nvSpPr>
          <p:spPr>
            <a:xfrm>
              <a:off x="2779183" y="1414991"/>
              <a:ext cx="1401428" cy="1812826"/>
            </a:xfrm>
            <a:custGeom>
              <a:rect b="b" l="l" r="r" t="t"/>
              <a:pathLst>
                <a:path extrusionOk="0" h="1812826" w="1401428">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4" name="Google Shape;1014;p11"/>
            <p:cNvSpPr/>
            <p:nvPr/>
          </p:nvSpPr>
          <p:spPr>
            <a:xfrm>
              <a:off x="3046144" y="1759790"/>
              <a:ext cx="868170" cy="1123263"/>
            </a:xfrm>
            <a:custGeom>
              <a:rect b="b" l="l" r="r" t="t"/>
              <a:pathLst>
                <a:path extrusionOk="0" h="1123263" w="86817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5" name="Google Shape;1015;p11"/>
            <p:cNvSpPr/>
            <p:nvPr/>
          </p:nvSpPr>
          <p:spPr>
            <a:xfrm>
              <a:off x="3308258" y="2099261"/>
              <a:ext cx="343371" cy="444102"/>
            </a:xfrm>
            <a:custGeom>
              <a:rect b="b" l="l" r="r" t="t"/>
              <a:pathLst>
                <a:path extrusionOk="0" h="444102" w="343371">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6" name="Google Shape;1016;p11"/>
            <p:cNvSpPr/>
            <p:nvPr/>
          </p:nvSpPr>
          <p:spPr>
            <a:xfrm>
              <a:off x="2221786" y="2914306"/>
              <a:ext cx="208703" cy="88772"/>
            </a:xfrm>
            <a:custGeom>
              <a:rect b="b" l="l" r="r" t="t"/>
              <a:pathLst>
                <a:path extrusionOk="0" h="88772" w="208703">
                  <a:moveTo>
                    <a:pt x="64246" y="87916"/>
                  </a:moveTo>
                  <a:lnTo>
                    <a:pt x="0" y="88773"/>
                  </a:lnTo>
                  <a:lnTo>
                    <a:pt x="208703" y="0"/>
                  </a:lnTo>
                  <a:lnTo>
                    <a:pt x="87720" y="75342"/>
                  </a:lnTo>
                  <a:lnTo>
                    <a:pt x="6424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7" name="Google Shape;1017;p11"/>
            <p:cNvSpPr/>
            <p:nvPr/>
          </p:nvSpPr>
          <p:spPr>
            <a:xfrm rot="-1801764">
              <a:off x="2288993" y="2988576"/>
              <a:ext cx="26776" cy="46440"/>
            </a:xfrm>
            <a:custGeom>
              <a:rect b="b" l="l" r="r" t="t"/>
              <a:pathLst>
                <a:path extrusionOk="0" h="46481" w="2680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8" name="Google Shape;1018;p11"/>
            <p:cNvSpPr/>
            <p:nvPr/>
          </p:nvSpPr>
          <p:spPr>
            <a:xfrm rot="-1801764">
              <a:off x="3469496" y="2304051"/>
              <a:ext cx="26776" cy="46440"/>
            </a:xfrm>
            <a:custGeom>
              <a:rect b="b" l="l" r="r" t="t"/>
              <a:pathLst>
                <a:path extrusionOk="0" h="46481" w="2680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9" name="Google Shape;1019;p11"/>
            <p:cNvSpPr/>
            <p:nvPr/>
          </p:nvSpPr>
          <p:spPr>
            <a:xfrm>
              <a:off x="2314638" y="2924117"/>
              <a:ext cx="167836" cy="171354"/>
            </a:xfrm>
            <a:custGeom>
              <a:rect b="b" l="l" r="r" t="t"/>
              <a:pathLst>
                <a:path extrusionOk="0" h="171354" w="167836">
                  <a:moveTo>
                    <a:pt x="15301" y="171355"/>
                  </a:moveTo>
                  <a:lnTo>
                    <a:pt x="0" y="107251"/>
                  </a:lnTo>
                  <a:lnTo>
                    <a:pt x="167837" y="0"/>
                  </a:lnTo>
                  <a:lnTo>
                    <a:pt x="160519" y="15145"/>
                  </a:lnTo>
                  <a:lnTo>
                    <a:pt x="15301" y="171355"/>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11"/>
            <p:cNvSpPr/>
            <p:nvPr/>
          </p:nvSpPr>
          <p:spPr>
            <a:xfrm>
              <a:off x="2290498" y="2306802"/>
              <a:ext cx="1203749" cy="724947"/>
            </a:xfrm>
            <a:custGeom>
              <a:rect b="b" l="l" r="r" t="t"/>
              <a:pathLst>
                <a:path extrusionOk="0" h="724947" w="1203749">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21" name="Google Shape;1021;p11"/>
          <p:cNvSpPr/>
          <p:nvPr/>
        </p:nvSpPr>
        <p:spPr>
          <a:xfrm>
            <a:off x="716099" y="1294782"/>
            <a:ext cx="4572000" cy="263149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500"/>
              <a:buFont typeface="Noto Sans Symbols"/>
              <a:buChar char="❖"/>
            </a:pPr>
            <a:r>
              <a:rPr b="0" i="0" lang="en" sz="1500" u="none" cap="none" strike="noStrike">
                <a:solidFill>
                  <a:schemeClr val="accent2"/>
                </a:solidFill>
                <a:latin typeface="Arial"/>
                <a:ea typeface="Arial"/>
                <a:cs typeface="Arial"/>
                <a:sym typeface="Arial"/>
              </a:rPr>
              <a:t>In future we can further add other government traffic rule detection systems with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accent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Noto Sans Symbols"/>
              <a:buChar char="❖"/>
            </a:pPr>
            <a:r>
              <a:rPr b="0" i="0" lang="en" sz="1500" u="none" cap="none" strike="noStrike">
                <a:solidFill>
                  <a:schemeClr val="accent2"/>
                </a:solidFill>
                <a:latin typeface="Arial"/>
                <a:ea typeface="Arial"/>
                <a:cs typeface="Arial"/>
                <a:sym typeface="Arial"/>
              </a:rPr>
              <a:t>We can partially replace traffic police with our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accent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Noto Sans Symbols"/>
              <a:buChar char="❖"/>
            </a:pPr>
            <a:r>
              <a:rPr b="0" i="0" lang="en" sz="1500" u="none" cap="none" strike="noStrike">
                <a:solidFill>
                  <a:schemeClr val="accent2"/>
                </a:solidFill>
                <a:latin typeface="Arial"/>
                <a:ea typeface="Arial"/>
                <a:cs typeface="Arial"/>
                <a:sym typeface="Arial"/>
              </a:rPr>
              <a:t>We can use this kind of systems in other government offices too, to detect any kind of illegal activities.</a:t>
            </a:r>
            <a:endParaRPr b="0" i="0" sz="1400" u="none" cap="none" strike="noStrike">
              <a:solidFill>
                <a:srgbClr val="000000"/>
              </a:solidFill>
              <a:latin typeface="Arial"/>
              <a:ea typeface="Arial"/>
              <a:cs typeface="Arial"/>
              <a:sym typeface="Arial"/>
            </a:endParaRPr>
          </a:p>
          <a:p>
            <a:pPr indent="-190500" lvl="0" marL="285750" marR="0" rtl="0" algn="l">
              <a:lnSpc>
                <a:spcPct val="100000"/>
              </a:lnSpc>
              <a:spcBef>
                <a:spcPts val="0"/>
              </a:spcBef>
              <a:spcAft>
                <a:spcPts val="0"/>
              </a:spcAft>
              <a:buClr>
                <a:srgbClr val="000000"/>
              </a:buClr>
              <a:buSzPts val="1500"/>
              <a:buFont typeface="Noto Sans Symbols"/>
              <a:buNone/>
            </a:pPr>
            <a:r>
              <a:t/>
            </a:r>
            <a:endParaRPr b="0" i="0" sz="15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accent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2"/>
          <p:cNvSpPr txBox="1"/>
          <p:nvPr/>
        </p:nvSpPr>
        <p:spPr>
          <a:xfrm>
            <a:off x="2440980" y="564010"/>
            <a:ext cx="6157600" cy="690974"/>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Inter"/>
              <a:buNone/>
            </a:pPr>
            <a:r>
              <a:rPr b="0" i="0" lang="en" sz="4400" u="none" cap="none" strike="noStrike">
                <a:solidFill>
                  <a:schemeClr val="accent1"/>
                </a:solidFill>
                <a:latin typeface="Inter"/>
                <a:ea typeface="Inter"/>
                <a:cs typeface="Inter"/>
                <a:sym typeface="Inter"/>
              </a:rPr>
              <a:t>CONCLUSION</a:t>
            </a:r>
            <a:endParaRPr b="0" i="0" sz="4400" u="none" cap="none" strike="noStrike">
              <a:solidFill>
                <a:schemeClr val="accent1"/>
              </a:solidFill>
              <a:latin typeface="Inter"/>
              <a:ea typeface="Inter"/>
              <a:cs typeface="Inter"/>
              <a:sym typeface="Inter"/>
            </a:endParaRPr>
          </a:p>
        </p:txBody>
      </p:sp>
      <p:sp>
        <p:nvSpPr>
          <p:cNvPr id="1027" name="Google Shape;1027;p12"/>
          <p:cNvSpPr/>
          <p:nvPr/>
        </p:nvSpPr>
        <p:spPr>
          <a:xfrm>
            <a:off x="765729" y="1773391"/>
            <a:ext cx="4561271"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2"/>
                </a:solidFill>
                <a:latin typeface="Arial"/>
                <a:ea typeface="Arial"/>
                <a:cs typeface="Arial"/>
                <a:sym typeface="Arial"/>
              </a:rPr>
              <a:t>While there are many potential benefits to using the technology to prevent and solve crimes, there are many concerns about the privacy, safety and legislation regarding the use of the technology.</a:t>
            </a:r>
            <a:endParaRPr b="0" i="0" sz="1400" u="none" cap="none" strike="noStrike">
              <a:solidFill>
                <a:srgbClr val="000000"/>
              </a:solidFill>
              <a:latin typeface="Arial"/>
              <a:ea typeface="Arial"/>
              <a:cs typeface="Arial"/>
              <a:sym typeface="Arial"/>
            </a:endParaRPr>
          </a:p>
        </p:txBody>
      </p:sp>
      <p:grpSp>
        <p:nvGrpSpPr>
          <p:cNvPr id="1028" name="Google Shape;1028;p12"/>
          <p:cNvGrpSpPr/>
          <p:nvPr/>
        </p:nvGrpSpPr>
        <p:grpSpPr>
          <a:xfrm>
            <a:off x="5334696" y="1068381"/>
            <a:ext cx="3428994" cy="3803332"/>
            <a:chOff x="2152750" y="190500"/>
            <a:chExt cx="4293756" cy="4762499"/>
          </a:xfrm>
        </p:grpSpPr>
        <p:sp>
          <p:nvSpPr>
            <p:cNvPr id="1029" name="Google Shape;1029;p12"/>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0" name="Google Shape;1030;p12"/>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1" name="Google Shape;1031;p12"/>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12"/>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3" name="Google Shape;1033;p12"/>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4" name="Google Shape;1034;p12"/>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5" name="Google Shape;1035;p12"/>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6" name="Google Shape;1036;p12"/>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12"/>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8" name="Google Shape;1038;p12"/>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9" name="Google Shape;1039;p12"/>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0" name="Google Shape;1040;p12"/>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1" name="Google Shape;1041;p12"/>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2" name="Google Shape;1042;p12"/>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3" name="Google Shape;1043;p12"/>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4" name="Google Shape;1044;p12"/>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5" name="Google Shape;1045;p12"/>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12"/>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12"/>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8" name="Google Shape;1048;p12"/>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12"/>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12"/>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1" name="Google Shape;1051;p12"/>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2"/>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12"/>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12"/>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5" name="Google Shape;1055;p12"/>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6" name="Google Shape;1056;p12"/>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7" name="Google Shape;1057;p12"/>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8" name="Google Shape;1058;p12"/>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9" name="Google Shape;1059;p12"/>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0" name="Google Shape;1060;p12"/>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12"/>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12"/>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3" name="Google Shape;1063;p12"/>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4" name="Google Shape;1064;p12"/>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5" name="Google Shape;1065;p12"/>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6" name="Google Shape;1066;p12"/>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7" name="Google Shape;1067;p12"/>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27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8" name="Google Shape;1068;p12"/>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12"/>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0" name="Google Shape;1070;p12"/>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1" name="Google Shape;1071;p12"/>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2" name="Google Shape;1072;p12"/>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3" name="Google Shape;1073;p12"/>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4" name="Google Shape;1074;p12"/>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27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5" name="Google Shape;1075;p12"/>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6" name="Google Shape;1076;p12"/>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7" name="Google Shape;1077;p12"/>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8" name="Google Shape;1078;p12"/>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9" name="Google Shape;1079;p12"/>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0" name="Google Shape;1080;p12"/>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1" name="Google Shape;1081;p12"/>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2" name="Google Shape;1082;p12"/>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3" name="Google Shape;1083;p12"/>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4" name="Google Shape;1084;p12"/>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12"/>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6" name="Google Shape;1086;p12"/>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7" name="Google Shape;1087;p12"/>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8" name="Google Shape;1088;p12"/>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9" name="Google Shape;1089;p12"/>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0" name="Google Shape;1090;p12"/>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1" name="Google Shape;1091;p12"/>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2" name="Google Shape;1092;p12"/>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3" name="Google Shape;1093;p12"/>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4" name="Google Shape;1094;p12"/>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5" name="Google Shape;1095;p12"/>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6" name="Google Shape;1096;p12"/>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7" name="Google Shape;1097;p12"/>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8" name="Google Shape;1098;p12"/>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9" name="Google Shape;1099;p12"/>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0" name="Google Shape;1100;p12"/>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1" name="Google Shape;1101;p12"/>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2" name="Google Shape;1102;p12"/>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03" name="Google Shape;1103;p12"/>
            <p:cNvGrpSpPr/>
            <p:nvPr/>
          </p:nvGrpSpPr>
          <p:grpSpPr>
            <a:xfrm>
              <a:off x="3923682" y="3244965"/>
              <a:ext cx="195764" cy="131404"/>
              <a:chOff x="5733332" y="4102215"/>
              <a:chExt cx="195764" cy="131404"/>
            </a:xfrm>
          </p:grpSpPr>
          <p:sp>
            <p:nvSpPr>
              <p:cNvPr id="1104" name="Google Shape;1104;p12"/>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5" name="Google Shape;1105;p12"/>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6" name="Google Shape;1106;p12"/>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7" name="Google Shape;1107;p12"/>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8" name="Google Shape;1108;p12"/>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9" name="Google Shape;1109;p12"/>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0" name="Google Shape;1110;p12"/>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1" name="Google Shape;1111;p12"/>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2" name="Google Shape;1112;p12"/>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13" name="Google Shape;1113;p12"/>
            <p:cNvGrpSpPr/>
            <p:nvPr/>
          </p:nvGrpSpPr>
          <p:grpSpPr>
            <a:xfrm flipH="1">
              <a:off x="3829267" y="2465054"/>
              <a:ext cx="683694" cy="518573"/>
              <a:chOff x="6621095" y="1452181"/>
              <a:chExt cx="330893" cy="250785"/>
            </a:xfrm>
          </p:grpSpPr>
          <p:sp>
            <p:nvSpPr>
              <p:cNvPr id="1114" name="Google Shape;1114;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5" name="Google Shape;1115;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6" name="Google Shape;1116;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7" name="Google Shape;1117;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8" name="Google Shape;1118;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19" name="Google Shape;1119;p12"/>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0" name="Google Shape;1120;p12"/>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1" name="Google Shape;1121;p12"/>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2" name="Google Shape;1122;p12"/>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3" name="Google Shape;1123;p12"/>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4" name="Google Shape;1124;p12"/>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5" name="Google Shape;1125;p12"/>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6" name="Google Shape;1126;p12"/>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7" name="Google Shape;1127;p12"/>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12"/>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12"/>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0" name="Google Shape;1130;p12"/>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1" name="Google Shape;1131;p12"/>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2" name="Google Shape;1132;p12"/>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3" name="Google Shape;1133;p12"/>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4" name="Google Shape;1134;p12"/>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5" name="Google Shape;1135;p12"/>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12"/>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3"/>
          <p:cNvSpPr txBox="1"/>
          <p:nvPr>
            <p:ph idx="4294967295" type="ctrTitle"/>
          </p:nvPr>
        </p:nvSpPr>
        <p:spPr>
          <a:xfrm>
            <a:off x="1609031" y="2087100"/>
            <a:ext cx="5925938" cy="9693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Inter"/>
              <a:buNone/>
            </a:pPr>
            <a:r>
              <a:rPr b="0" i="0" lang="en" sz="8000" u="none" cap="none" strike="noStrike">
                <a:solidFill>
                  <a:schemeClr val="accent1"/>
                </a:solidFill>
                <a:latin typeface="Inter"/>
                <a:ea typeface="Inter"/>
                <a:cs typeface="Inter"/>
                <a:sym typeface="Inter"/>
              </a:rPr>
              <a:t>Thank You!</a:t>
            </a:r>
            <a:endParaRPr b="0" i="0" sz="8000" u="none" cap="none" strike="noStrike">
              <a:solidFill>
                <a:schemeClr val="accent1"/>
              </a:solidFill>
              <a:latin typeface="Inter"/>
              <a:ea typeface="Inter"/>
              <a:cs typeface="Inter"/>
              <a:sym typeface="Inter"/>
            </a:endParaRPr>
          </a:p>
        </p:txBody>
      </p:sp>
      <p:sp>
        <p:nvSpPr>
          <p:cNvPr id="1142" name="Google Shape;1142;p13"/>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en" sz="1000"/>
              <a:t>‹#›</a:t>
            </a:fld>
            <a:endParaRPr sz="1000"/>
          </a:p>
        </p:txBody>
      </p:sp>
      <p:sp>
        <p:nvSpPr>
          <p:cNvPr id="41" name="Google Shape;41;p2"/>
          <p:cNvSpPr txBox="1"/>
          <p:nvPr/>
        </p:nvSpPr>
        <p:spPr>
          <a:xfrm>
            <a:off x="-317796" y="2946008"/>
            <a:ext cx="2520157" cy="1328708"/>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600"/>
              </a:spcBef>
              <a:spcAft>
                <a:spcPts val="0"/>
              </a:spcAft>
              <a:buClr>
                <a:schemeClr val="accent1"/>
              </a:buClr>
              <a:buSzPts val="2400"/>
              <a:buFont typeface="Inter"/>
              <a:buNone/>
            </a:pPr>
            <a:r>
              <a:t/>
            </a:r>
            <a:endParaRPr b="0" i="0" sz="1000" u="none" cap="none" strike="noStrike">
              <a:solidFill>
                <a:schemeClr val="accent2"/>
              </a:solidFill>
              <a:latin typeface="Inter"/>
              <a:ea typeface="Inter"/>
              <a:cs typeface="Inter"/>
              <a:sym typeface="Inter"/>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2"/>
                </a:solidFill>
                <a:latin typeface="Inter"/>
                <a:ea typeface="Inter"/>
                <a:cs typeface="Inter"/>
                <a:sym typeface="Inter"/>
              </a:rPr>
              <a:t>Team</a:t>
            </a:r>
            <a:r>
              <a:rPr b="0" i="0" lang="en" sz="1000" u="none" cap="none" strike="noStrike">
                <a:solidFill>
                  <a:schemeClr val="accent1"/>
                </a:solidFill>
                <a:latin typeface="Inter"/>
                <a:ea typeface="Inter"/>
                <a:cs typeface="Inter"/>
                <a:sym typeface="Inter"/>
              </a:rPr>
              <a:t> </a:t>
            </a:r>
            <a:r>
              <a:rPr b="0" i="0" lang="en" sz="1000" u="none" cap="none" strike="noStrike">
                <a:solidFill>
                  <a:schemeClr val="accent2"/>
                </a:solidFill>
                <a:latin typeface="Inter"/>
                <a:ea typeface="Inter"/>
                <a:cs typeface="Inter"/>
                <a:sym typeface="Inter"/>
              </a:rPr>
              <a:t>Leader</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B.Tech. II year</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Computer Science</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      vipultamboli2000@gmail.com</a:t>
            </a:r>
            <a:endParaRPr b="0" i="0" sz="1400" u="none" cap="none" strike="noStrike">
              <a:solidFill>
                <a:srgbClr val="000000"/>
              </a:solidFill>
              <a:latin typeface="Arial"/>
              <a:ea typeface="Arial"/>
              <a:cs typeface="Arial"/>
              <a:sym typeface="Arial"/>
            </a:endParaRPr>
          </a:p>
        </p:txBody>
      </p:sp>
      <p:sp>
        <p:nvSpPr>
          <p:cNvPr id="42" name="Google Shape;42;p2"/>
          <p:cNvSpPr txBox="1"/>
          <p:nvPr/>
        </p:nvSpPr>
        <p:spPr>
          <a:xfrm>
            <a:off x="1864448" y="2967780"/>
            <a:ext cx="2805211" cy="1376119"/>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600"/>
              </a:spcBef>
              <a:spcAft>
                <a:spcPts val="0"/>
              </a:spcAft>
              <a:buClr>
                <a:schemeClr val="accent1"/>
              </a:buClr>
              <a:buSzPts val="2400"/>
              <a:buFont typeface="Inter"/>
              <a:buNone/>
            </a:pPr>
            <a:r>
              <a:t/>
            </a:r>
            <a:endParaRPr b="0" i="0" sz="1000" u="none" cap="none" strike="noStrike">
              <a:solidFill>
                <a:schemeClr val="accent2"/>
              </a:solidFill>
              <a:latin typeface="Inter"/>
              <a:ea typeface="Inter"/>
              <a:cs typeface="Inter"/>
              <a:sym typeface="Inter"/>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2"/>
                </a:solidFill>
                <a:latin typeface="Inter"/>
                <a:ea typeface="Inter"/>
                <a:cs typeface="Inter"/>
                <a:sym typeface="Inter"/>
              </a:rPr>
              <a:t>Team Member</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B.Tech. II year</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Computer Science</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ssisodiya.2001@gmail.com</a:t>
            </a:r>
            <a:endParaRPr b="0" i="0" sz="1400" u="none" cap="none" strike="noStrike">
              <a:solidFill>
                <a:srgbClr val="000000"/>
              </a:solidFill>
              <a:latin typeface="Arial"/>
              <a:ea typeface="Arial"/>
              <a:cs typeface="Arial"/>
              <a:sym typeface="Arial"/>
            </a:endParaRPr>
          </a:p>
        </p:txBody>
      </p:sp>
      <p:sp>
        <p:nvSpPr>
          <p:cNvPr id="43" name="Google Shape;43;p2"/>
          <p:cNvSpPr txBox="1"/>
          <p:nvPr/>
        </p:nvSpPr>
        <p:spPr>
          <a:xfrm>
            <a:off x="4284865" y="2990846"/>
            <a:ext cx="2805211" cy="128387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600"/>
              </a:spcBef>
              <a:spcAft>
                <a:spcPts val="0"/>
              </a:spcAft>
              <a:buClr>
                <a:schemeClr val="accent1"/>
              </a:buClr>
              <a:buSzPts val="2400"/>
              <a:buFont typeface="Inter"/>
              <a:buNone/>
            </a:pPr>
            <a:r>
              <a:t/>
            </a:r>
            <a:endParaRPr b="0" i="0" sz="1000" u="none" cap="none" strike="noStrike">
              <a:solidFill>
                <a:schemeClr val="accent2"/>
              </a:solidFill>
              <a:latin typeface="Inter"/>
              <a:ea typeface="Inter"/>
              <a:cs typeface="Inter"/>
              <a:sym typeface="Inter"/>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2"/>
                </a:solidFill>
                <a:latin typeface="Inter"/>
                <a:ea typeface="Inter"/>
                <a:cs typeface="Inter"/>
                <a:sym typeface="Inter"/>
              </a:rPr>
              <a:t>Team Member</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B.Tech. II year</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Computer Science</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sanyamsharma2602@gmail.com</a:t>
            </a:r>
            <a:endParaRPr b="0" i="0" sz="1400" u="none" cap="none" strike="noStrike">
              <a:solidFill>
                <a:srgbClr val="000000"/>
              </a:solidFill>
              <a:latin typeface="Arial"/>
              <a:ea typeface="Arial"/>
              <a:cs typeface="Arial"/>
              <a:sym typeface="Arial"/>
            </a:endParaRPr>
          </a:p>
        </p:txBody>
      </p:sp>
      <p:sp>
        <p:nvSpPr>
          <p:cNvPr id="44" name="Google Shape;44;p2"/>
          <p:cNvSpPr txBox="1"/>
          <p:nvPr/>
        </p:nvSpPr>
        <p:spPr>
          <a:xfrm>
            <a:off x="6513991" y="2980671"/>
            <a:ext cx="2805211" cy="1233195"/>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600"/>
              </a:spcBef>
              <a:spcAft>
                <a:spcPts val="0"/>
              </a:spcAft>
              <a:buClr>
                <a:schemeClr val="accent1"/>
              </a:buClr>
              <a:buSzPts val="2400"/>
              <a:buFont typeface="Inter"/>
              <a:buNone/>
            </a:pPr>
            <a:r>
              <a:t/>
            </a:r>
            <a:endParaRPr b="0" i="0" sz="1000" u="none" cap="none" strike="noStrike">
              <a:solidFill>
                <a:schemeClr val="accent2"/>
              </a:solidFill>
              <a:latin typeface="Inter"/>
              <a:ea typeface="Inter"/>
              <a:cs typeface="Inter"/>
              <a:sym typeface="Inter"/>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2"/>
                </a:solidFill>
                <a:latin typeface="Inter"/>
                <a:ea typeface="Inter"/>
                <a:cs typeface="Inter"/>
                <a:sym typeface="Inter"/>
              </a:rPr>
              <a:t>Team Member</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B.Tech. II year</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Computer Science</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chemeClr val="accent1"/>
              </a:buClr>
              <a:buSzPts val="2400"/>
              <a:buFont typeface="Inter"/>
              <a:buNone/>
            </a:pPr>
            <a:r>
              <a:rPr b="0" i="0" lang="en" sz="1000" u="none" cap="none" strike="noStrike">
                <a:solidFill>
                  <a:schemeClr val="accent1"/>
                </a:solidFill>
                <a:latin typeface="Inter"/>
                <a:ea typeface="Inter"/>
                <a:cs typeface="Inter"/>
                <a:sym typeface="Inter"/>
              </a:rPr>
              <a:t>lavi1182001@gmail.com</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600375" y="1541154"/>
            <a:ext cx="886551" cy="1007856"/>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46" name="Google Shape;46;p2"/>
          <p:cNvSpPr txBox="1"/>
          <p:nvPr/>
        </p:nvSpPr>
        <p:spPr>
          <a:xfrm>
            <a:off x="1323650" y="364339"/>
            <a:ext cx="8248218" cy="9693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Inter"/>
              <a:buNone/>
            </a:pPr>
            <a:r>
              <a:rPr b="0" i="0" lang="en" sz="6000" u="none" cap="none" strike="noStrike">
                <a:solidFill>
                  <a:schemeClr val="accent1"/>
                </a:solidFill>
                <a:latin typeface="Inter"/>
                <a:ea typeface="Inter"/>
                <a:cs typeface="Inter"/>
                <a:sym typeface="Inter"/>
              </a:rPr>
              <a:t>TECH AVENGERS</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352090" y="2684095"/>
            <a:ext cx="1292386" cy="52953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Inter"/>
                <a:ea typeface="Inter"/>
                <a:cs typeface="Inter"/>
                <a:sym typeface="Inter"/>
              </a:rPr>
              <a:t>Vipul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Inter"/>
                <a:ea typeface="Inter"/>
                <a:cs typeface="Inter"/>
                <a:sym typeface="Inter"/>
              </a:rPr>
              <a:t>Tamboli</a:t>
            </a:r>
            <a:endParaRPr b="0" i="0" sz="1300" u="none" cap="none" strike="noStrike">
              <a:solidFill>
                <a:srgbClr val="FFFFFF"/>
              </a:solidFill>
              <a:latin typeface="Inter"/>
              <a:ea typeface="Inter"/>
              <a:cs typeface="Inter"/>
              <a:sym typeface="Inter"/>
            </a:endParaRPr>
          </a:p>
        </p:txBody>
      </p:sp>
      <p:sp>
        <p:nvSpPr>
          <p:cNvPr id="48" name="Google Shape;48;p2"/>
          <p:cNvSpPr/>
          <p:nvPr/>
        </p:nvSpPr>
        <p:spPr>
          <a:xfrm>
            <a:off x="2570616" y="2710877"/>
            <a:ext cx="1392873" cy="52953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Inter"/>
                <a:ea typeface="Inter"/>
                <a:cs typeface="Inter"/>
                <a:sym typeface="Inter"/>
              </a:rPr>
              <a:t>Saurabh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Inter"/>
                <a:ea typeface="Inter"/>
                <a:cs typeface="Inter"/>
                <a:sym typeface="Inter"/>
              </a:rPr>
              <a:t>Sisodiya</a:t>
            </a:r>
            <a:endParaRPr b="0" i="0" sz="1300" u="none" cap="none" strike="noStrike">
              <a:solidFill>
                <a:srgbClr val="FFFFFF"/>
              </a:solidFill>
              <a:latin typeface="Inter"/>
              <a:ea typeface="Inter"/>
              <a:cs typeface="Inter"/>
              <a:sym typeface="Inter"/>
            </a:endParaRPr>
          </a:p>
        </p:txBody>
      </p:sp>
      <p:sp>
        <p:nvSpPr>
          <p:cNvPr id="49" name="Google Shape;49;p2"/>
          <p:cNvSpPr/>
          <p:nvPr/>
        </p:nvSpPr>
        <p:spPr>
          <a:xfrm>
            <a:off x="5023532" y="2703012"/>
            <a:ext cx="1370107" cy="52953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Inter"/>
                <a:ea typeface="Inter"/>
                <a:cs typeface="Inter"/>
                <a:sym typeface="Inter"/>
              </a:rPr>
              <a:t>Sanyam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Inter"/>
                <a:ea typeface="Inter"/>
                <a:cs typeface="Inter"/>
                <a:sym typeface="Inter"/>
              </a:rPr>
              <a:t>Sharma</a:t>
            </a:r>
            <a:endParaRPr b="0" i="0" sz="1300" u="none" cap="none" strike="noStrike">
              <a:solidFill>
                <a:srgbClr val="FFFFFF"/>
              </a:solidFill>
              <a:latin typeface="Inter"/>
              <a:ea typeface="Inter"/>
              <a:cs typeface="Inter"/>
              <a:sym typeface="Inter"/>
            </a:endParaRPr>
          </a:p>
        </p:txBody>
      </p:sp>
      <p:sp>
        <p:nvSpPr>
          <p:cNvPr id="50" name="Google Shape;50;p2"/>
          <p:cNvSpPr/>
          <p:nvPr/>
        </p:nvSpPr>
        <p:spPr>
          <a:xfrm>
            <a:off x="7310048" y="2682469"/>
            <a:ext cx="1213101" cy="52953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Inter"/>
                <a:ea typeface="Inter"/>
                <a:cs typeface="Inter"/>
                <a:sym typeface="Inter"/>
              </a:rPr>
              <a:t>Lavi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FFFFFF"/>
                </a:solidFill>
                <a:latin typeface="Inter"/>
                <a:ea typeface="Inter"/>
                <a:cs typeface="Inter"/>
                <a:sym typeface="Inter"/>
              </a:rPr>
              <a:t>Vashishth</a:t>
            </a:r>
            <a:endParaRPr b="0" i="0" sz="1300" u="none" cap="none" strike="noStrike">
              <a:solidFill>
                <a:srgbClr val="FFFFFF"/>
              </a:solidFill>
              <a:latin typeface="Inter"/>
              <a:ea typeface="Inter"/>
              <a:cs typeface="Inter"/>
              <a:sym typeface="Inter"/>
            </a:endParaRPr>
          </a:p>
        </p:txBody>
      </p:sp>
      <p:sp>
        <p:nvSpPr>
          <p:cNvPr id="51" name="Google Shape;51;p2"/>
          <p:cNvSpPr/>
          <p:nvPr/>
        </p:nvSpPr>
        <p:spPr>
          <a:xfrm>
            <a:off x="2823776" y="1548388"/>
            <a:ext cx="886551" cy="1007856"/>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52" name="Google Shape;52;p2"/>
          <p:cNvSpPr/>
          <p:nvPr/>
        </p:nvSpPr>
        <p:spPr>
          <a:xfrm>
            <a:off x="5249921" y="1548388"/>
            <a:ext cx="886551" cy="1007856"/>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53" name="Google Shape;53;p2"/>
          <p:cNvSpPr/>
          <p:nvPr/>
        </p:nvSpPr>
        <p:spPr>
          <a:xfrm>
            <a:off x="5210453" y="1563894"/>
            <a:ext cx="886551" cy="1007856"/>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pic>
        <p:nvPicPr>
          <p:cNvPr id="54" name="Google Shape;54;p2"/>
          <p:cNvPicPr preferRelativeResize="0"/>
          <p:nvPr/>
        </p:nvPicPr>
        <p:blipFill rotWithShape="1">
          <a:blip r:embed="rId3">
            <a:alphaModFix/>
          </a:blip>
          <a:srcRect b="0" l="0" r="0" t="0"/>
          <a:stretch/>
        </p:blipFill>
        <p:spPr>
          <a:xfrm>
            <a:off x="7226423" y="1541154"/>
            <a:ext cx="1296726" cy="11413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723072" y="969588"/>
            <a:ext cx="7068300" cy="396300"/>
          </a:xfrm>
          <a:prstGeom prst="rect">
            <a:avLst/>
          </a:prstGeom>
          <a:noFill/>
          <a:ln>
            <a:noFill/>
          </a:ln>
        </p:spPr>
        <p:txBody>
          <a:bodyPr anchorCtr="0" anchor="b" bIns="0" lIns="0" spcFirstLastPara="1" rIns="0" wrap="square" tIns="0">
            <a:noAutofit/>
          </a:bodyPr>
          <a:lstStyle/>
          <a:p>
            <a:pPr indent="-571500" lvl="0" marL="571500" rtl="0" algn="l">
              <a:lnSpc>
                <a:spcPct val="90000"/>
              </a:lnSpc>
              <a:spcBef>
                <a:spcPts val="0"/>
              </a:spcBef>
              <a:spcAft>
                <a:spcPts val="0"/>
              </a:spcAft>
              <a:buSzPts val="3200"/>
              <a:buFont typeface="Noto Sans Symbols"/>
              <a:buChar char="❖"/>
            </a:pPr>
            <a:r>
              <a:rPr lang="en" sz="5400"/>
              <a:t>Objective</a:t>
            </a:r>
            <a:endParaRPr sz="5400"/>
          </a:p>
        </p:txBody>
      </p:sp>
      <p:sp>
        <p:nvSpPr>
          <p:cNvPr id="60" name="Google Shape;60;p3"/>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61" name="Google Shape;61;p3"/>
          <p:cNvGrpSpPr/>
          <p:nvPr/>
        </p:nvGrpSpPr>
        <p:grpSpPr>
          <a:xfrm>
            <a:off x="7208618" y="1664211"/>
            <a:ext cx="1165508" cy="3233703"/>
            <a:chOff x="5678143" y="1151382"/>
            <a:chExt cx="345795" cy="1043508"/>
          </a:xfrm>
        </p:grpSpPr>
        <p:sp>
          <p:nvSpPr>
            <p:cNvPr id="62" name="Google Shape;62;p3"/>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3"/>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3"/>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3"/>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3"/>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3"/>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3"/>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3"/>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3"/>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3"/>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3"/>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3"/>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3"/>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3"/>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3"/>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3"/>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3"/>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9" name="Google Shape;79;p3"/>
          <p:cNvSpPr txBox="1"/>
          <p:nvPr>
            <p:ph idx="1" type="body"/>
          </p:nvPr>
        </p:nvSpPr>
        <p:spPr>
          <a:xfrm>
            <a:off x="723075" y="1589161"/>
            <a:ext cx="6174900" cy="31899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Char char="●"/>
            </a:pPr>
            <a:r>
              <a:rPr lang="en" sz="1600">
                <a:solidFill>
                  <a:schemeClr val="accent2"/>
                </a:solidFill>
              </a:rPr>
              <a:t>The main objective of the project is to use a model based approach for the facial recognition of the driver in real time environment.</a:t>
            </a:r>
            <a:endParaRPr sz="1600">
              <a:solidFill>
                <a:schemeClr val="accent2"/>
              </a:solidFill>
            </a:endParaRPr>
          </a:p>
          <a:p>
            <a:pPr indent="0" lvl="0" marL="457200" rtl="0" algn="l">
              <a:lnSpc>
                <a:spcPct val="115000"/>
              </a:lnSpc>
              <a:spcBef>
                <a:spcPts val="600"/>
              </a:spcBef>
              <a:spcAft>
                <a:spcPts val="0"/>
              </a:spcAft>
              <a:buNone/>
            </a:pPr>
            <a:r>
              <a:t/>
            </a:r>
            <a:endParaRPr sz="1600">
              <a:solidFill>
                <a:schemeClr val="accent2"/>
              </a:solidFill>
            </a:endParaRPr>
          </a:p>
          <a:p>
            <a:pPr indent="0" lvl="0" marL="457200" rtl="0" algn="l">
              <a:lnSpc>
                <a:spcPct val="115000"/>
              </a:lnSpc>
              <a:spcBef>
                <a:spcPts val="600"/>
              </a:spcBef>
              <a:spcAft>
                <a:spcPts val="0"/>
              </a:spcAft>
              <a:buNone/>
            </a:pPr>
            <a:r>
              <a:rPr lang="en" sz="1600">
                <a:solidFill>
                  <a:schemeClr val="accent2"/>
                </a:solidFill>
              </a:rPr>
              <a:t>Here,  we aim to  develop a model to facilitate the drivers and the traffic police to manage the penalties for the covid violation i.e. to impose an E challan digitally on the drivers who drive without wearing masks .</a:t>
            </a:r>
            <a:endParaRPr sz="1600">
              <a:solidFill>
                <a:schemeClr val="accent2"/>
              </a:solidFill>
            </a:endParaRPr>
          </a:p>
          <a:p>
            <a:pPr indent="0" lvl="0" marL="457200" rtl="0" algn="l">
              <a:lnSpc>
                <a:spcPct val="115000"/>
              </a:lnSpc>
              <a:spcBef>
                <a:spcPts val="600"/>
              </a:spcBef>
              <a:spcAft>
                <a:spcPts val="0"/>
              </a:spcAft>
              <a:buNone/>
            </a:pPr>
            <a:r>
              <a:t/>
            </a:r>
            <a:endParaRPr>
              <a:solidFill>
                <a:schemeClr val="accent2"/>
              </a:solidFill>
            </a:endParaRPr>
          </a:p>
          <a:p>
            <a:pPr indent="0" lvl="0" marL="457200" rtl="0" algn="l">
              <a:lnSpc>
                <a:spcPct val="115000"/>
              </a:lnSpc>
              <a:spcBef>
                <a:spcPts val="600"/>
              </a:spcBef>
              <a:spcAft>
                <a:spcPts val="0"/>
              </a:spcAft>
              <a:buNone/>
            </a:pPr>
            <a:r>
              <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85" name="Google Shape;85;p4"/>
          <p:cNvGrpSpPr/>
          <p:nvPr/>
        </p:nvGrpSpPr>
        <p:grpSpPr>
          <a:xfrm>
            <a:off x="676079" y="476606"/>
            <a:ext cx="7791842" cy="4332265"/>
            <a:chOff x="1177450" y="241631"/>
            <a:chExt cx="6173152" cy="3616776"/>
          </a:xfrm>
        </p:grpSpPr>
        <p:sp>
          <p:nvSpPr>
            <p:cNvPr id="86" name="Google Shape;86;p4"/>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4"/>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4"/>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4"/>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C18">
                <a:alpha val="2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0" name="Google Shape;90;p4"/>
          <p:cNvSpPr/>
          <p:nvPr/>
        </p:nvSpPr>
        <p:spPr>
          <a:xfrm>
            <a:off x="2529448" y="1010499"/>
            <a:ext cx="3928869" cy="598232"/>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lt1"/>
                </a:solidFill>
                <a:latin typeface="Arial"/>
                <a:ea typeface="Arial"/>
                <a:cs typeface="Arial"/>
                <a:sym typeface="Arial"/>
              </a:rPr>
              <a:t>Why We choose</a:t>
            </a:r>
            <a:endParaRPr b="0" i="0" sz="3200" u="none" cap="none" strike="noStrike">
              <a:solidFill>
                <a:schemeClr val="lt1"/>
              </a:solidFill>
              <a:latin typeface="Inter"/>
              <a:ea typeface="Inter"/>
              <a:cs typeface="Inter"/>
              <a:sym typeface="Inter"/>
            </a:endParaRPr>
          </a:p>
        </p:txBody>
      </p:sp>
      <p:sp>
        <p:nvSpPr>
          <p:cNvPr id="91" name="Google Shape;91;p4"/>
          <p:cNvSpPr txBox="1"/>
          <p:nvPr/>
        </p:nvSpPr>
        <p:spPr>
          <a:xfrm>
            <a:off x="1930022" y="1695534"/>
            <a:ext cx="5127723" cy="2136285"/>
          </a:xfrm>
          <a:prstGeom prst="rect">
            <a:avLst/>
          </a:prstGeom>
          <a:noFill/>
          <a:ln>
            <a:noFill/>
          </a:ln>
        </p:spPr>
        <p:txBody>
          <a:bodyPr anchorCtr="0" anchor="t" bIns="0" lIns="0" spcFirstLastPara="1" rIns="0" wrap="square" tIns="0">
            <a:noAutofit/>
          </a:bodyPr>
          <a:lstStyle/>
          <a:p>
            <a:pPr indent="-228600" lvl="0" marL="457200" marR="0" rtl="0" algn="l">
              <a:lnSpc>
                <a:spcPct val="115000"/>
              </a:lnSpc>
              <a:spcBef>
                <a:spcPts val="600"/>
              </a:spcBef>
              <a:spcAft>
                <a:spcPts val="0"/>
              </a:spcAft>
              <a:buClr>
                <a:schemeClr val="accent1"/>
              </a:buClr>
              <a:buSzPts val="2400"/>
              <a:buFont typeface="Inter"/>
              <a:buNone/>
            </a:pPr>
            <a:r>
              <a:t/>
            </a:r>
            <a:endParaRPr b="0" i="0" sz="1700" u="none" cap="none" strike="noStrike">
              <a:solidFill>
                <a:schemeClr val="accent2"/>
              </a:solidFill>
              <a:latin typeface="Inter"/>
              <a:ea typeface="Inter"/>
              <a:cs typeface="Inter"/>
              <a:sym typeface="Inter"/>
            </a:endParaRPr>
          </a:p>
          <a:p>
            <a:pPr indent="-381000" lvl="0" marL="457200" marR="0" rtl="0" algn="l">
              <a:lnSpc>
                <a:spcPct val="115000"/>
              </a:lnSpc>
              <a:spcBef>
                <a:spcPts val="600"/>
              </a:spcBef>
              <a:spcAft>
                <a:spcPts val="0"/>
              </a:spcAft>
              <a:buClr>
                <a:schemeClr val="accent1"/>
              </a:buClr>
              <a:buSzPts val="2400"/>
              <a:buFont typeface="Inter"/>
              <a:buChar char="●"/>
            </a:pPr>
            <a:r>
              <a:rPr b="0" i="0" lang="en" sz="1700" u="none" cap="none" strike="noStrike">
                <a:solidFill>
                  <a:schemeClr val="accent2"/>
                </a:solidFill>
                <a:latin typeface="Inter"/>
                <a:ea typeface="Inter"/>
                <a:cs typeface="Inter"/>
                <a:sym typeface="Inter"/>
              </a:rPr>
              <a:t>A finer approach of charging the E challan.</a:t>
            </a:r>
            <a:endParaRPr/>
          </a:p>
          <a:p>
            <a:pPr indent="-381000" lvl="0" marL="457200" marR="0" rtl="0" algn="l">
              <a:lnSpc>
                <a:spcPct val="115000"/>
              </a:lnSpc>
              <a:spcBef>
                <a:spcPts val="600"/>
              </a:spcBef>
              <a:spcAft>
                <a:spcPts val="0"/>
              </a:spcAft>
              <a:buClr>
                <a:schemeClr val="accent1"/>
              </a:buClr>
              <a:buSzPts val="2400"/>
              <a:buFont typeface="Inter"/>
              <a:buChar char="●"/>
            </a:pPr>
            <a:r>
              <a:rPr lang="en" sz="1700">
                <a:solidFill>
                  <a:schemeClr val="accent2"/>
                </a:solidFill>
                <a:latin typeface="Inter"/>
                <a:ea typeface="Inter"/>
                <a:cs typeface="Inter"/>
                <a:sym typeface="Inter"/>
              </a:rPr>
              <a:t>Contribution towards awareness for health.</a:t>
            </a:r>
            <a:endParaRPr/>
          </a:p>
          <a:p>
            <a:pPr indent="-381000" lvl="0" marL="457200" marR="0" rtl="0" algn="l">
              <a:lnSpc>
                <a:spcPct val="115000"/>
              </a:lnSpc>
              <a:spcBef>
                <a:spcPts val="600"/>
              </a:spcBef>
              <a:spcAft>
                <a:spcPts val="0"/>
              </a:spcAft>
              <a:buClr>
                <a:schemeClr val="accent1"/>
              </a:buClr>
              <a:buSzPts val="2400"/>
              <a:buFont typeface="Inter"/>
              <a:buChar char="●"/>
            </a:pPr>
            <a:r>
              <a:rPr b="0" i="0" lang="en" sz="1700" u="none" cap="none" strike="noStrike">
                <a:solidFill>
                  <a:schemeClr val="accent2"/>
                </a:solidFill>
                <a:latin typeface="Inter"/>
                <a:ea typeface="Inter"/>
                <a:cs typeface="Inter"/>
                <a:sym typeface="Inter"/>
              </a:rPr>
              <a:t>Contribution towards Digital India.</a:t>
            </a:r>
            <a:br>
              <a:rPr b="0" i="0" lang="en" sz="1700" u="none" cap="none" strike="noStrike">
                <a:solidFill>
                  <a:schemeClr val="accent2"/>
                </a:solidFill>
                <a:latin typeface="Inter"/>
                <a:ea typeface="Inter"/>
                <a:cs typeface="Inter"/>
                <a:sym typeface="Inter"/>
              </a:rPr>
            </a:br>
            <a:endParaRPr b="0" i="0" sz="1700" u="none" cap="none" strike="noStrike">
              <a:solidFill>
                <a:schemeClr val="accent2"/>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2952591" y="390478"/>
            <a:ext cx="4319321" cy="90094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None/>
            </a:pPr>
            <a:r>
              <a:rPr lang="en" sz="4800"/>
              <a:t>ROADMAP</a:t>
            </a:r>
            <a:endParaRPr sz="4800"/>
          </a:p>
        </p:txBody>
      </p:sp>
      <p:sp>
        <p:nvSpPr>
          <p:cNvPr id="97" name="Google Shape;97;p5"/>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solidFill>
                  <a:schemeClr val="lt1"/>
                </a:solidFill>
              </a:rPr>
              <a:t>‹#›</a:t>
            </a:fld>
            <a:endParaRPr>
              <a:solidFill>
                <a:schemeClr val="lt1"/>
              </a:solidFill>
            </a:endParaRPr>
          </a:p>
        </p:txBody>
      </p:sp>
      <p:grpSp>
        <p:nvGrpSpPr>
          <p:cNvPr id="98" name="Google Shape;98;p5"/>
          <p:cNvGrpSpPr/>
          <p:nvPr/>
        </p:nvGrpSpPr>
        <p:grpSpPr>
          <a:xfrm>
            <a:off x="1333578" y="1477274"/>
            <a:ext cx="473400" cy="473400"/>
            <a:chOff x="1786339" y="1703401"/>
            <a:chExt cx="473400" cy="473400"/>
          </a:xfrm>
        </p:grpSpPr>
        <p:sp>
          <p:nvSpPr>
            <p:cNvPr id="99" name="Google Shape;99;p5"/>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1957702" y="1866499"/>
              <a:ext cx="134100" cy="134100"/>
            </a:xfrm>
            <a:prstGeom prst="ellipse">
              <a:avLst/>
            </a:prstGeom>
            <a:solidFill>
              <a:srgbClr val="FFFFFF">
                <a:alpha val="2901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Barlow Light"/>
                  <a:ea typeface="Barlow Light"/>
                  <a:cs typeface="Barlow Light"/>
                  <a:sym typeface="Barlow Light"/>
                </a:rPr>
                <a:t>1</a:t>
              </a:r>
              <a:endParaRPr b="0" i="0" sz="600" u="none" cap="none" strike="noStrike">
                <a:solidFill>
                  <a:schemeClr val="dk1"/>
                </a:solidFill>
                <a:latin typeface="Barlow Light"/>
                <a:ea typeface="Barlow Light"/>
                <a:cs typeface="Barlow Light"/>
                <a:sym typeface="Barlow Light"/>
              </a:endParaRPr>
            </a:p>
          </p:txBody>
        </p:sp>
      </p:grpSp>
      <p:sp>
        <p:nvSpPr>
          <p:cNvPr id="101" name="Google Shape;101;p5"/>
          <p:cNvSpPr/>
          <p:nvPr/>
        </p:nvSpPr>
        <p:spPr>
          <a:xfrm>
            <a:off x="696065" y="1220400"/>
            <a:ext cx="182774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2"/>
                </a:solidFill>
                <a:latin typeface="Arial"/>
                <a:ea typeface="Arial"/>
                <a:cs typeface="Arial"/>
                <a:sym typeface="Arial"/>
              </a:rPr>
              <a:t>Detection of mask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p:txBody>
      </p:sp>
      <p:grpSp>
        <p:nvGrpSpPr>
          <p:cNvPr id="102" name="Google Shape;102;p5"/>
          <p:cNvGrpSpPr/>
          <p:nvPr/>
        </p:nvGrpSpPr>
        <p:grpSpPr>
          <a:xfrm rot="10800000">
            <a:off x="3443216" y="3627165"/>
            <a:ext cx="473400" cy="473400"/>
            <a:chOff x="1786339" y="1703401"/>
            <a:chExt cx="473400" cy="473400"/>
          </a:xfrm>
        </p:grpSpPr>
        <p:sp>
          <p:nvSpPr>
            <p:cNvPr id="103" name="Google Shape;103;p5"/>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rot="10800000">
              <a:off x="1957702" y="1866499"/>
              <a:ext cx="134100" cy="134100"/>
            </a:xfrm>
            <a:prstGeom prst="ellipse">
              <a:avLst/>
            </a:prstGeom>
            <a:solidFill>
              <a:srgbClr val="FFFFFF">
                <a:alpha val="2901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Barlow Light"/>
                  <a:ea typeface="Barlow Light"/>
                  <a:cs typeface="Barlow Light"/>
                  <a:sym typeface="Barlow Light"/>
                </a:rPr>
                <a:t>2</a:t>
              </a:r>
              <a:endParaRPr b="0" i="0" sz="600" u="none" cap="none" strike="noStrike">
                <a:solidFill>
                  <a:schemeClr val="dk1"/>
                </a:solidFill>
                <a:latin typeface="Barlow Light"/>
                <a:ea typeface="Barlow Light"/>
                <a:cs typeface="Barlow Light"/>
                <a:sym typeface="Barlow Light"/>
              </a:endParaRPr>
            </a:p>
          </p:txBody>
        </p:sp>
      </p:grpSp>
      <p:sp>
        <p:nvSpPr>
          <p:cNvPr id="105" name="Google Shape;105;p5"/>
          <p:cNvSpPr/>
          <p:nvPr/>
        </p:nvSpPr>
        <p:spPr>
          <a:xfrm>
            <a:off x="2416475" y="3955525"/>
            <a:ext cx="2684100" cy="5847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accent1"/>
              </a:buClr>
              <a:buSzPts val="3200"/>
              <a:buFont typeface="Inter"/>
              <a:buNone/>
            </a:pPr>
            <a:r>
              <a:rPr lang="en" sz="1600">
                <a:solidFill>
                  <a:schemeClr val="accent2"/>
                </a:solidFill>
                <a:latin typeface="Inter"/>
                <a:ea typeface="Inter"/>
                <a:cs typeface="Inter"/>
                <a:sym typeface="Inter"/>
              </a:rPr>
              <a:t>Capturing vehicle image</a:t>
            </a:r>
            <a:r>
              <a:rPr lang="en" sz="1600"/>
              <a:t>.</a:t>
            </a:r>
            <a:endParaRPr sz="1600">
              <a:solidFill>
                <a:schemeClr val="accent1"/>
              </a:solidFill>
              <a:latin typeface="Inter"/>
              <a:ea typeface="Inter"/>
              <a:cs typeface="Inter"/>
              <a:sym typeface="Inter"/>
            </a:endParaRPr>
          </a:p>
          <a:p>
            <a:pPr indent="0" lvl="0" marL="114300" marR="0" rtl="0" algn="l">
              <a:lnSpc>
                <a:spcPct val="100000"/>
              </a:lnSpc>
              <a:spcBef>
                <a:spcPts val="0"/>
              </a:spcBef>
              <a:spcAft>
                <a:spcPts val="0"/>
              </a:spcAft>
              <a:buClr>
                <a:srgbClr val="000000"/>
              </a:buClr>
              <a:buSzPts val="1600"/>
              <a:buFont typeface="Arial"/>
              <a:buNone/>
            </a:pPr>
            <a:r>
              <a:t/>
            </a:r>
            <a:endParaRPr sz="1600">
              <a:solidFill>
                <a:schemeClr val="accent2"/>
              </a:solidFil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p:txBody>
      </p:sp>
      <p:grpSp>
        <p:nvGrpSpPr>
          <p:cNvPr id="106" name="Google Shape;106;p5"/>
          <p:cNvGrpSpPr/>
          <p:nvPr/>
        </p:nvGrpSpPr>
        <p:grpSpPr>
          <a:xfrm>
            <a:off x="5577481" y="1477316"/>
            <a:ext cx="473316" cy="473316"/>
            <a:chOff x="1786381" y="1703443"/>
            <a:chExt cx="473316" cy="473316"/>
          </a:xfrm>
        </p:grpSpPr>
        <p:sp>
          <p:nvSpPr>
            <p:cNvPr id="107" name="Google Shape;107;p5"/>
            <p:cNvSpPr/>
            <p:nvPr/>
          </p:nvSpPr>
          <p:spPr>
            <a:xfrm rot="8035366">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1957702" y="1866499"/>
              <a:ext cx="134100" cy="134100"/>
            </a:xfrm>
            <a:prstGeom prst="ellipse">
              <a:avLst/>
            </a:prstGeom>
            <a:solidFill>
              <a:srgbClr val="FFFFFF">
                <a:alpha val="2901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Barlow Light"/>
                  <a:ea typeface="Barlow Light"/>
                  <a:cs typeface="Barlow Light"/>
                  <a:sym typeface="Barlow Light"/>
                </a:rPr>
                <a:t>1</a:t>
              </a:r>
              <a:endParaRPr b="0" i="0" sz="600" u="none" cap="none" strike="noStrike">
                <a:solidFill>
                  <a:schemeClr val="dk1"/>
                </a:solidFill>
                <a:latin typeface="Barlow Light"/>
                <a:ea typeface="Barlow Light"/>
                <a:cs typeface="Barlow Light"/>
                <a:sym typeface="Barlow Light"/>
              </a:endParaRPr>
            </a:p>
          </p:txBody>
        </p:sp>
      </p:grpSp>
      <p:sp>
        <p:nvSpPr>
          <p:cNvPr id="109" name="Google Shape;109;p5"/>
          <p:cNvSpPr/>
          <p:nvPr/>
        </p:nvSpPr>
        <p:spPr>
          <a:xfrm>
            <a:off x="4700228" y="1220400"/>
            <a:ext cx="2342308" cy="584775"/>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2"/>
                </a:solidFill>
                <a:latin typeface="Arial"/>
                <a:ea typeface="Arial"/>
                <a:cs typeface="Arial"/>
                <a:sym typeface="Arial"/>
              </a:rPr>
              <a:t>Detect Number plates.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p:txBody>
      </p:sp>
      <p:grpSp>
        <p:nvGrpSpPr>
          <p:cNvPr id="110" name="Google Shape;110;p5"/>
          <p:cNvGrpSpPr/>
          <p:nvPr/>
        </p:nvGrpSpPr>
        <p:grpSpPr>
          <a:xfrm rot="10800000">
            <a:off x="7759243" y="3627165"/>
            <a:ext cx="473400" cy="473400"/>
            <a:chOff x="1786339" y="1703401"/>
            <a:chExt cx="473400" cy="473400"/>
          </a:xfrm>
        </p:grpSpPr>
        <p:sp>
          <p:nvSpPr>
            <p:cNvPr id="111" name="Google Shape;111;p5"/>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rot="10800000">
              <a:off x="1957702" y="1866499"/>
              <a:ext cx="134100" cy="134100"/>
            </a:xfrm>
            <a:prstGeom prst="ellipse">
              <a:avLst/>
            </a:prstGeom>
            <a:solidFill>
              <a:srgbClr val="FFFFFF">
                <a:alpha val="2901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Barlow Light"/>
                  <a:ea typeface="Barlow Light"/>
                  <a:cs typeface="Barlow Light"/>
                  <a:sym typeface="Barlow Light"/>
                </a:rPr>
                <a:t>4</a:t>
              </a:r>
              <a:endParaRPr b="0" i="0" sz="600" u="none" cap="none" strike="noStrike">
                <a:solidFill>
                  <a:schemeClr val="dk1"/>
                </a:solidFill>
                <a:latin typeface="Barlow Light"/>
                <a:ea typeface="Barlow Light"/>
                <a:cs typeface="Barlow Light"/>
                <a:sym typeface="Barlow Light"/>
              </a:endParaRPr>
            </a:p>
          </p:txBody>
        </p:sp>
      </p:grpSp>
      <p:sp>
        <p:nvSpPr>
          <p:cNvPr id="113" name="Google Shape;113;p5"/>
          <p:cNvSpPr/>
          <p:nvPr/>
        </p:nvSpPr>
        <p:spPr>
          <a:xfrm>
            <a:off x="7148763" y="3963254"/>
            <a:ext cx="2024913" cy="830997"/>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2"/>
                </a:solidFill>
                <a:latin typeface="Arial"/>
                <a:ea typeface="Arial"/>
                <a:cs typeface="Arial"/>
                <a:sym typeface="Arial"/>
              </a:rPr>
              <a:t>Fetch the number,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2"/>
                </a:solidFill>
                <a:latin typeface="Arial"/>
                <a:ea typeface="Arial"/>
                <a:cs typeface="Arial"/>
                <a:sym typeface="Arial"/>
              </a:rPr>
              <a:t>create E-challan.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p:txBody>
      </p:sp>
      <p:sp>
        <p:nvSpPr>
          <p:cNvPr id="114" name="Google Shape;114;p5"/>
          <p:cNvSpPr/>
          <p:nvPr/>
        </p:nvSpPr>
        <p:spPr>
          <a:xfrm>
            <a:off x="5748802" y="1640372"/>
            <a:ext cx="134100" cy="134100"/>
          </a:xfrm>
          <a:prstGeom prst="ellipse">
            <a:avLst/>
          </a:prstGeom>
          <a:solidFill>
            <a:srgbClr val="FFFFFF">
              <a:alpha val="2901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Barlow Light"/>
                <a:ea typeface="Barlow Light"/>
                <a:cs typeface="Barlow Light"/>
                <a:sym typeface="Barlow Light"/>
              </a:rPr>
              <a:t>3</a:t>
            </a:r>
            <a:endParaRPr b="0" i="0" sz="600" u="none" cap="none" strike="noStrike">
              <a:solidFill>
                <a:schemeClr val="dk1"/>
              </a:solidFill>
              <a:latin typeface="Barlow Light"/>
              <a:ea typeface="Barlow Light"/>
              <a:cs typeface="Barlow Light"/>
              <a:sym typeface="Barlow Light"/>
            </a:endParaRPr>
          </a:p>
        </p:txBody>
      </p:sp>
      <p:pic>
        <p:nvPicPr>
          <p:cNvPr id="115" name="Google Shape;115;p5"/>
          <p:cNvPicPr preferRelativeResize="0"/>
          <p:nvPr/>
        </p:nvPicPr>
        <p:blipFill rotWithShape="1">
          <a:blip r:embed="rId3">
            <a:alphaModFix/>
          </a:blip>
          <a:srcRect b="0" l="0" r="0" t="0"/>
          <a:stretch/>
        </p:blipFill>
        <p:spPr>
          <a:xfrm>
            <a:off x="0" y="1952492"/>
            <a:ext cx="9144000" cy="16882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1037850" y="991887"/>
            <a:ext cx="70683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lang="en">
                <a:solidFill>
                  <a:schemeClr val="accent2"/>
                </a:solidFill>
              </a:rPr>
              <a:t>Detection of mask</a:t>
            </a:r>
            <a:br>
              <a:rPr lang="en">
                <a:solidFill>
                  <a:schemeClr val="accent2"/>
                </a:solidFill>
              </a:rPr>
            </a:br>
            <a:endParaRPr/>
          </a:p>
        </p:txBody>
      </p:sp>
      <p:sp>
        <p:nvSpPr>
          <p:cNvPr id="121" name="Google Shape;121;p6"/>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22" name="Google Shape;122;p6"/>
          <p:cNvPicPr preferRelativeResize="0"/>
          <p:nvPr/>
        </p:nvPicPr>
        <p:blipFill rotWithShape="1">
          <a:blip r:embed="rId3">
            <a:alphaModFix/>
          </a:blip>
          <a:srcRect b="-1161" l="-1585" r="1583" t="29589"/>
          <a:stretch/>
        </p:blipFill>
        <p:spPr>
          <a:xfrm>
            <a:off x="3304271" y="2170253"/>
            <a:ext cx="4339598" cy="2670152"/>
          </a:xfrm>
          <a:prstGeom prst="rect">
            <a:avLst/>
          </a:prstGeom>
          <a:noFill/>
          <a:ln>
            <a:noFill/>
          </a:ln>
        </p:spPr>
      </p:pic>
      <p:grpSp>
        <p:nvGrpSpPr>
          <p:cNvPr id="123" name="Google Shape;123;p6"/>
          <p:cNvGrpSpPr/>
          <p:nvPr/>
        </p:nvGrpSpPr>
        <p:grpSpPr>
          <a:xfrm>
            <a:off x="2858610" y="2019608"/>
            <a:ext cx="5345015" cy="2977342"/>
            <a:chOff x="1177450" y="241631"/>
            <a:chExt cx="6173152" cy="3616776"/>
          </a:xfrm>
        </p:grpSpPr>
        <p:sp>
          <p:nvSpPr>
            <p:cNvPr id="124" name="Google Shape;124;p6"/>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6"/>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6"/>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6"/>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C18">
                <a:alpha val="2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8" name="Google Shape;128;p6"/>
          <p:cNvSpPr/>
          <p:nvPr/>
        </p:nvSpPr>
        <p:spPr>
          <a:xfrm>
            <a:off x="696065" y="1220400"/>
            <a:ext cx="302999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
          <p:cNvSpPr/>
          <p:nvPr/>
        </p:nvSpPr>
        <p:spPr>
          <a:xfrm>
            <a:off x="696065" y="1220400"/>
            <a:ext cx="1827744"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p:txBody>
      </p:sp>
      <p:sp>
        <p:nvSpPr>
          <p:cNvPr id="130" name="Google Shape;130;p6"/>
          <p:cNvSpPr txBox="1"/>
          <p:nvPr/>
        </p:nvSpPr>
        <p:spPr>
          <a:xfrm>
            <a:off x="1037850" y="923278"/>
            <a:ext cx="7068300" cy="115403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Inter"/>
              <a:buNone/>
            </a:pPr>
            <a:r>
              <a:rPr b="0" i="0" lang="en" sz="1200" u="none" cap="none" strike="noStrike">
                <a:solidFill>
                  <a:schemeClr val="accent1"/>
                </a:solidFill>
                <a:latin typeface="Inter"/>
                <a:ea typeface="Inter"/>
                <a:cs typeface="Inter"/>
                <a:sym typeface="Inter"/>
              </a:rPr>
              <a:t>Here we’ll focus on loading our face mask detection dataset followed by training the model  on this dataset, and thus serializing the face mask detector.</a:t>
            </a:r>
            <a:endParaRPr/>
          </a:p>
          <a:p>
            <a:pPr indent="0" lvl="0" marL="0" marR="0" rtl="0" algn="l">
              <a:lnSpc>
                <a:spcPct val="90000"/>
              </a:lnSpc>
              <a:spcBef>
                <a:spcPts val="0"/>
              </a:spcBef>
              <a:spcAft>
                <a:spcPts val="0"/>
              </a:spcAft>
              <a:buClr>
                <a:schemeClr val="accent1"/>
              </a:buClr>
              <a:buSzPts val="3200"/>
              <a:buFont typeface="Inter"/>
              <a:buNone/>
            </a:pPr>
            <a:r>
              <a:t/>
            </a:r>
            <a:endParaRPr b="0" i="0" sz="1200" u="none" cap="none" strike="noStrike">
              <a:solidFill>
                <a:schemeClr val="accent1"/>
              </a:solidFill>
              <a:latin typeface="Inter"/>
              <a:ea typeface="Inter"/>
              <a:cs typeface="Inter"/>
              <a:sym typeface="Inter"/>
            </a:endParaRPr>
          </a:p>
          <a:p>
            <a:pPr indent="0" lvl="0" marL="0" marR="0" rtl="0" algn="l">
              <a:lnSpc>
                <a:spcPct val="90000"/>
              </a:lnSpc>
              <a:spcBef>
                <a:spcPts val="0"/>
              </a:spcBef>
              <a:spcAft>
                <a:spcPts val="0"/>
              </a:spcAft>
              <a:buClr>
                <a:schemeClr val="accent1"/>
              </a:buClr>
              <a:buSzPts val="3200"/>
              <a:buFont typeface="Inter"/>
              <a:buNone/>
            </a:pPr>
            <a:r>
              <a:rPr b="0" i="0" lang="en" sz="1200" u="none" cap="none" strike="noStrike">
                <a:solidFill>
                  <a:schemeClr val="accent1"/>
                </a:solidFill>
                <a:latin typeface="Inter"/>
                <a:ea typeface="Inter"/>
                <a:cs typeface="Inter"/>
                <a:sym typeface="Inter"/>
              </a:rPr>
              <a:t>Once the face mask detector is trained, we can then move on to loading the mask detector, performing face detection, and then classifying each face as with mask or without mask.</a:t>
            </a:r>
            <a:endParaRPr/>
          </a:p>
          <a:p>
            <a:pPr indent="0" lvl="0" marL="0" marR="0" rtl="0" algn="l">
              <a:lnSpc>
                <a:spcPct val="90000"/>
              </a:lnSpc>
              <a:spcBef>
                <a:spcPts val="0"/>
              </a:spcBef>
              <a:spcAft>
                <a:spcPts val="0"/>
              </a:spcAft>
              <a:buClr>
                <a:schemeClr val="accent1"/>
              </a:buClr>
              <a:buSzPts val="3200"/>
              <a:buFont typeface="Inter"/>
              <a:buNone/>
            </a:pPr>
            <a:r>
              <a:t/>
            </a:r>
            <a:endParaRPr b="0" i="0" sz="1200" u="none" cap="none" strike="noStrike">
              <a:solidFill>
                <a:schemeClr val="accent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36" name="Google Shape;136;p7"/>
          <p:cNvPicPr preferRelativeResize="0"/>
          <p:nvPr/>
        </p:nvPicPr>
        <p:blipFill rotWithShape="1">
          <a:blip r:embed="rId3">
            <a:alphaModFix/>
          </a:blip>
          <a:srcRect b="0" l="0" r="0" t="12396"/>
          <a:stretch/>
        </p:blipFill>
        <p:spPr>
          <a:xfrm>
            <a:off x="2763023" y="1815234"/>
            <a:ext cx="4703098" cy="2706478"/>
          </a:xfrm>
          <a:prstGeom prst="rect">
            <a:avLst/>
          </a:prstGeom>
          <a:noFill/>
          <a:ln>
            <a:noFill/>
          </a:ln>
        </p:spPr>
      </p:pic>
      <p:grpSp>
        <p:nvGrpSpPr>
          <p:cNvPr id="137" name="Google Shape;137;p7"/>
          <p:cNvGrpSpPr/>
          <p:nvPr/>
        </p:nvGrpSpPr>
        <p:grpSpPr>
          <a:xfrm>
            <a:off x="2201662" y="1651262"/>
            <a:ext cx="5770486" cy="3178190"/>
            <a:chOff x="1177450" y="241631"/>
            <a:chExt cx="6173152" cy="3616776"/>
          </a:xfrm>
        </p:grpSpPr>
        <p:sp>
          <p:nvSpPr>
            <p:cNvPr id="138" name="Google Shape;138;p7"/>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7"/>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7"/>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7"/>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C18">
                <a:alpha val="2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2" name="Google Shape;142;p7"/>
          <p:cNvSpPr txBox="1"/>
          <p:nvPr/>
        </p:nvSpPr>
        <p:spPr>
          <a:xfrm>
            <a:off x="1230668" y="136808"/>
            <a:ext cx="5241153" cy="1227695"/>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Inter"/>
              <a:buNone/>
            </a:pPr>
            <a:r>
              <a:rPr lang="en" sz="3600">
                <a:solidFill>
                  <a:schemeClr val="accent2"/>
                </a:solidFill>
                <a:latin typeface="Inter"/>
                <a:ea typeface="Inter"/>
                <a:cs typeface="Inter"/>
                <a:sym typeface="Inter"/>
              </a:rPr>
              <a:t>Capturing</a:t>
            </a:r>
            <a:r>
              <a:rPr b="0" i="0" lang="en" sz="3600" u="none" cap="none" strike="noStrike">
                <a:solidFill>
                  <a:schemeClr val="accent2"/>
                </a:solidFill>
                <a:latin typeface="Inter"/>
                <a:ea typeface="Inter"/>
                <a:cs typeface="Inter"/>
                <a:sym typeface="Inter"/>
              </a:rPr>
              <a:t> vehicle image</a:t>
            </a:r>
            <a:endParaRPr/>
          </a:p>
          <a:p>
            <a:pPr indent="0" lvl="0" marL="0" marR="0" rtl="0" algn="l">
              <a:lnSpc>
                <a:spcPct val="90000"/>
              </a:lnSpc>
              <a:spcBef>
                <a:spcPts val="0"/>
              </a:spcBef>
              <a:spcAft>
                <a:spcPts val="0"/>
              </a:spcAft>
              <a:buClr>
                <a:schemeClr val="accent1"/>
              </a:buClr>
              <a:buSzPts val="3200"/>
              <a:buFont typeface="Inter"/>
              <a:buNone/>
            </a:pPr>
            <a:r>
              <a:t/>
            </a:r>
            <a:endParaRPr b="0" i="0" sz="3600" u="none" cap="none" strike="noStrike">
              <a:solidFill>
                <a:schemeClr val="accent1"/>
              </a:solidFill>
              <a:latin typeface="Inter"/>
              <a:ea typeface="Inter"/>
              <a:cs typeface="Inter"/>
              <a:sym typeface="Inter"/>
            </a:endParaRPr>
          </a:p>
        </p:txBody>
      </p:sp>
      <p:sp>
        <p:nvSpPr>
          <p:cNvPr id="143" name="Google Shape;143;p7"/>
          <p:cNvSpPr/>
          <p:nvPr/>
        </p:nvSpPr>
        <p:spPr>
          <a:xfrm>
            <a:off x="1230668" y="750656"/>
            <a:ext cx="536544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104499"/>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chemeClr val="accent1"/>
                </a:solidFill>
                <a:latin typeface="Arial"/>
                <a:ea typeface="Arial"/>
                <a:cs typeface="Arial"/>
                <a:sym typeface="Arial"/>
              </a:rPr>
              <a:t>If our system detects any rider with no mask than a</a:t>
            </a:r>
            <a:r>
              <a:rPr lang="en">
                <a:solidFill>
                  <a:schemeClr val="accent1"/>
                </a:solidFill>
              </a:rPr>
              <a:t> </a:t>
            </a:r>
            <a:r>
              <a:rPr b="0" i="0" lang="en" sz="1400" u="none" cap="none" strike="noStrike">
                <a:solidFill>
                  <a:schemeClr val="accent1"/>
                </a:solidFill>
                <a:latin typeface="Arial"/>
                <a:ea typeface="Arial"/>
                <a:cs typeface="Arial"/>
                <a:sym typeface="Arial"/>
              </a:rPr>
              <a:t>screenshot of his vehicle will be taken for further actions.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1067477" y="11163"/>
            <a:ext cx="6230476" cy="150140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lang="en" sz="3600">
                <a:solidFill>
                  <a:schemeClr val="accent2"/>
                </a:solidFill>
              </a:rPr>
              <a:t>Fetching Vehicle Number</a:t>
            </a:r>
            <a:br>
              <a:rPr lang="en" sz="3600">
                <a:solidFill>
                  <a:schemeClr val="accent2"/>
                </a:solidFill>
              </a:rPr>
            </a:br>
            <a:endParaRPr sz="3600"/>
          </a:p>
        </p:txBody>
      </p:sp>
      <p:sp>
        <p:nvSpPr>
          <p:cNvPr id="149" name="Google Shape;149;p8"/>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50" name="Google Shape;150;p8"/>
          <p:cNvPicPr preferRelativeResize="0"/>
          <p:nvPr/>
        </p:nvPicPr>
        <p:blipFill rotWithShape="1">
          <a:blip r:embed="rId3">
            <a:alphaModFix/>
          </a:blip>
          <a:srcRect b="0" l="0" r="0" t="10184"/>
          <a:stretch/>
        </p:blipFill>
        <p:spPr>
          <a:xfrm>
            <a:off x="3854897" y="2263277"/>
            <a:ext cx="3874738" cy="2334174"/>
          </a:xfrm>
          <a:prstGeom prst="rect">
            <a:avLst/>
          </a:prstGeom>
          <a:noFill/>
          <a:ln>
            <a:noFill/>
          </a:ln>
        </p:spPr>
      </p:pic>
      <p:grpSp>
        <p:nvGrpSpPr>
          <p:cNvPr id="151" name="Google Shape;151;p8"/>
          <p:cNvGrpSpPr/>
          <p:nvPr/>
        </p:nvGrpSpPr>
        <p:grpSpPr>
          <a:xfrm>
            <a:off x="3338004" y="2138992"/>
            <a:ext cx="4838330" cy="2672178"/>
            <a:chOff x="1177450" y="241631"/>
            <a:chExt cx="6173152" cy="3616776"/>
          </a:xfrm>
        </p:grpSpPr>
        <p:sp>
          <p:nvSpPr>
            <p:cNvPr id="152" name="Google Shape;152;p8"/>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8"/>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8"/>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8"/>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C18">
                <a:alpha val="2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6" name="Google Shape;156;p8"/>
          <p:cNvSpPr/>
          <p:nvPr/>
        </p:nvSpPr>
        <p:spPr>
          <a:xfrm>
            <a:off x="1067475" y="1126700"/>
            <a:ext cx="5983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25A6E0"/>
                </a:solidFill>
                <a:latin typeface="Inter"/>
                <a:ea typeface="Inter"/>
                <a:cs typeface="Inter"/>
                <a:sym typeface="Inter"/>
              </a:rPr>
              <a:t>Here, we will fetch vehicle number from the vehicle </a:t>
            </a:r>
            <a:r>
              <a:rPr lang="en">
                <a:solidFill>
                  <a:srgbClr val="25A6E0"/>
                </a:solidFill>
                <a:latin typeface="Inter"/>
                <a:ea typeface="Inter"/>
                <a:cs typeface="Inter"/>
                <a:sym typeface="Inter"/>
              </a:rPr>
              <a:t>image that has been captured</a:t>
            </a:r>
            <a:r>
              <a:rPr b="0" i="0" lang="en" sz="1400" u="none" cap="none" strike="noStrike">
                <a:solidFill>
                  <a:srgbClr val="25A6E0"/>
                </a:solidFill>
                <a:latin typeface="Inter"/>
                <a:ea typeface="Inter"/>
                <a:cs typeface="Inter"/>
                <a:sym typeface="Inter"/>
              </a:rPr>
              <a:t> and will fine the concerned person accordingly.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1919106" y="330254"/>
            <a:ext cx="70683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lang="en" sz="3600"/>
              <a:t>Technology To Be Used</a:t>
            </a:r>
            <a:endParaRPr sz="3600"/>
          </a:p>
        </p:txBody>
      </p:sp>
      <p:grpSp>
        <p:nvGrpSpPr>
          <p:cNvPr id="162" name="Google Shape;162;p9"/>
          <p:cNvGrpSpPr/>
          <p:nvPr/>
        </p:nvGrpSpPr>
        <p:grpSpPr>
          <a:xfrm>
            <a:off x="4012928" y="796538"/>
            <a:ext cx="1782756" cy="1850564"/>
            <a:chOff x="2012475" y="393272"/>
            <a:chExt cx="4440240" cy="4609126"/>
          </a:xfrm>
        </p:grpSpPr>
        <p:sp>
          <p:nvSpPr>
            <p:cNvPr id="163" name="Google Shape;163;p9"/>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9"/>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9"/>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9"/>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9"/>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9"/>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9"/>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9"/>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9"/>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9"/>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9"/>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9"/>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9"/>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9"/>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9"/>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9"/>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9"/>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9"/>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9"/>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9"/>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9"/>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9"/>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9"/>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9"/>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9"/>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9"/>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9"/>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9"/>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9"/>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9"/>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9"/>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9"/>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9"/>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9"/>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9"/>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9"/>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9"/>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9"/>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9"/>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9"/>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9"/>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9"/>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9"/>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9"/>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9"/>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9"/>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9"/>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9"/>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9"/>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9"/>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9"/>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9"/>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9"/>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9"/>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9"/>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9"/>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9"/>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9"/>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9"/>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9"/>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9"/>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9"/>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9"/>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9"/>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9"/>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9"/>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9"/>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9"/>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9"/>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9"/>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9"/>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9"/>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9"/>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9"/>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9"/>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9"/>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9"/>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9"/>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9"/>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9"/>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9"/>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9"/>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9"/>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9"/>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9"/>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9"/>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9"/>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9"/>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9"/>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9"/>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9"/>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9"/>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9"/>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6" name="Google Shape;256;p9"/>
          <p:cNvGrpSpPr/>
          <p:nvPr/>
        </p:nvGrpSpPr>
        <p:grpSpPr>
          <a:xfrm>
            <a:off x="6577591" y="817258"/>
            <a:ext cx="1641691" cy="1754492"/>
            <a:chOff x="1926580" y="602477"/>
            <a:chExt cx="4456273" cy="4762466"/>
          </a:xfrm>
        </p:grpSpPr>
        <p:sp>
          <p:nvSpPr>
            <p:cNvPr id="257" name="Google Shape;257;p9"/>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9"/>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9"/>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9"/>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9"/>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9"/>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9"/>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9"/>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9"/>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9"/>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9"/>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9"/>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9"/>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9"/>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9"/>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9"/>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9"/>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9"/>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9"/>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9"/>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9"/>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9"/>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9"/>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9"/>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9"/>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9"/>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9"/>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9"/>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9"/>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9"/>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9"/>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9"/>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9"/>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9"/>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9"/>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9"/>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9"/>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9"/>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9"/>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9"/>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9"/>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9"/>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9"/>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9"/>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9"/>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9"/>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9"/>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9"/>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9"/>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9"/>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9"/>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9"/>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9"/>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9"/>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9"/>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9"/>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9"/>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9"/>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9"/>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9"/>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9"/>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9"/>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9"/>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9"/>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9"/>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9"/>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9"/>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9"/>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9"/>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9"/>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9"/>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9"/>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9"/>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9"/>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9"/>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9"/>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9"/>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9"/>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9"/>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9"/>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9"/>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9"/>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9"/>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9"/>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9"/>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9"/>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9"/>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9"/>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9"/>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9"/>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9"/>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9"/>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9"/>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9"/>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9"/>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9"/>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9"/>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9"/>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9"/>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9"/>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9"/>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9"/>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9"/>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9"/>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9"/>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9"/>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9"/>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9"/>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9"/>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9"/>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9"/>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9"/>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9"/>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9"/>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9"/>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9"/>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9"/>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9"/>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9"/>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9"/>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9"/>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9"/>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9"/>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9"/>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9"/>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9"/>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9"/>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9"/>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9"/>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9"/>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9"/>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9"/>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9"/>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9"/>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9"/>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9"/>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9"/>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9"/>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9"/>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9"/>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9"/>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9"/>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9"/>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9"/>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9"/>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9"/>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03" name="Google Shape;403;p9"/>
            <p:cNvGrpSpPr/>
            <p:nvPr/>
          </p:nvGrpSpPr>
          <p:grpSpPr>
            <a:xfrm>
              <a:off x="4146745" y="1006881"/>
              <a:ext cx="330893" cy="250785"/>
              <a:chOff x="6621095" y="1452181"/>
              <a:chExt cx="330893" cy="250785"/>
            </a:xfrm>
          </p:grpSpPr>
          <p:sp>
            <p:nvSpPr>
              <p:cNvPr id="404" name="Google Shape;404;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09" name="Google Shape;409;p9"/>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9"/>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11" name="Google Shape;411;p9"/>
          <p:cNvGrpSpPr/>
          <p:nvPr/>
        </p:nvGrpSpPr>
        <p:grpSpPr>
          <a:xfrm>
            <a:off x="6665588" y="2725975"/>
            <a:ext cx="1782593" cy="1812070"/>
            <a:chOff x="2011725" y="44285"/>
            <a:chExt cx="4684870" cy="4762340"/>
          </a:xfrm>
        </p:grpSpPr>
        <p:grpSp>
          <p:nvGrpSpPr>
            <p:cNvPr id="412" name="Google Shape;412;p9"/>
            <p:cNvGrpSpPr/>
            <p:nvPr/>
          </p:nvGrpSpPr>
          <p:grpSpPr>
            <a:xfrm>
              <a:off x="2119596" y="326448"/>
              <a:ext cx="3544299" cy="3707706"/>
              <a:chOff x="3860721" y="1330073"/>
              <a:chExt cx="3544299" cy="3707706"/>
            </a:xfrm>
          </p:grpSpPr>
          <p:sp>
            <p:nvSpPr>
              <p:cNvPr id="413" name="Google Shape;413;p9"/>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9"/>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9"/>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9"/>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9"/>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9"/>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9"/>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9"/>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9"/>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9"/>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9"/>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9"/>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9"/>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9"/>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9"/>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9"/>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9"/>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9"/>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9"/>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9"/>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9"/>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9"/>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9"/>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9"/>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9"/>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9"/>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9"/>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9"/>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9"/>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9"/>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9"/>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9"/>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9"/>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9"/>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9"/>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9"/>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9"/>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9"/>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9"/>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9"/>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9"/>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9"/>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9"/>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9"/>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9"/>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9"/>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9"/>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9"/>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9"/>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9"/>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9"/>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9"/>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9"/>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9"/>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9"/>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9"/>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9"/>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9"/>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9"/>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9"/>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9"/>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9"/>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9"/>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9"/>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9"/>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9"/>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9"/>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9"/>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9"/>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9"/>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9"/>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9"/>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9"/>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9"/>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9"/>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9"/>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9"/>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9"/>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9"/>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9"/>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9"/>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9"/>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9"/>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9"/>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9"/>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9"/>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9"/>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9"/>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9"/>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9"/>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9"/>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9"/>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9"/>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9"/>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9"/>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9"/>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9"/>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9"/>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9"/>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9"/>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9"/>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9"/>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9"/>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9"/>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9"/>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9"/>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9"/>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20" name="Google Shape;520;p9"/>
            <p:cNvSpPr/>
            <p:nvPr/>
          </p:nvSpPr>
          <p:spPr>
            <a:xfrm>
              <a:off x="4424312" y="3389781"/>
              <a:ext cx="2237898" cy="1292066"/>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9"/>
            <p:cNvSpPr/>
            <p:nvPr/>
          </p:nvSpPr>
          <p:spPr>
            <a:xfrm>
              <a:off x="4458697" y="3370540"/>
              <a:ext cx="2237898" cy="1292066"/>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9"/>
            <p:cNvSpPr/>
            <p:nvPr/>
          </p:nvSpPr>
          <p:spPr>
            <a:xfrm>
              <a:off x="4458697" y="3334726"/>
              <a:ext cx="2237898" cy="1292066"/>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9"/>
            <p:cNvSpPr/>
            <p:nvPr/>
          </p:nvSpPr>
          <p:spPr>
            <a:xfrm>
              <a:off x="5662371" y="3457123"/>
              <a:ext cx="830865" cy="479678"/>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9"/>
            <p:cNvSpPr/>
            <p:nvPr/>
          </p:nvSpPr>
          <p:spPr>
            <a:xfrm>
              <a:off x="5582647" y="3524845"/>
              <a:ext cx="793337" cy="45805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9"/>
            <p:cNvSpPr/>
            <p:nvPr/>
          </p:nvSpPr>
          <p:spPr>
            <a:xfrm>
              <a:off x="5520830" y="3560469"/>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9"/>
            <p:cNvSpPr/>
            <p:nvPr/>
          </p:nvSpPr>
          <p:spPr>
            <a:xfrm>
              <a:off x="5459108" y="3596188"/>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9"/>
            <p:cNvSpPr/>
            <p:nvPr/>
          </p:nvSpPr>
          <p:spPr>
            <a:xfrm>
              <a:off x="5006003" y="3836122"/>
              <a:ext cx="830770" cy="479679"/>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9"/>
            <p:cNvSpPr/>
            <p:nvPr/>
          </p:nvSpPr>
          <p:spPr>
            <a:xfrm>
              <a:off x="4926279" y="3903750"/>
              <a:ext cx="741616" cy="428244"/>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9"/>
            <p:cNvSpPr/>
            <p:nvPr/>
          </p:nvSpPr>
          <p:spPr>
            <a:xfrm>
              <a:off x="4864462" y="3939468"/>
              <a:ext cx="727614" cy="42005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9"/>
            <p:cNvSpPr/>
            <p:nvPr/>
          </p:nvSpPr>
          <p:spPr>
            <a:xfrm>
              <a:off x="4802740" y="3975092"/>
              <a:ext cx="620839" cy="35852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9"/>
            <p:cNvSpPr/>
            <p:nvPr/>
          </p:nvSpPr>
          <p:spPr>
            <a:xfrm>
              <a:off x="5169357" y="3663339"/>
              <a:ext cx="421766" cy="243458"/>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9"/>
            <p:cNvSpPr/>
            <p:nvPr/>
          </p:nvSpPr>
          <p:spPr>
            <a:xfrm>
              <a:off x="5441867" y="3820597"/>
              <a:ext cx="421766" cy="243554"/>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9"/>
            <p:cNvSpPr/>
            <p:nvPr/>
          </p:nvSpPr>
          <p:spPr>
            <a:xfrm>
              <a:off x="5714378" y="3977950"/>
              <a:ext cx="421766" cy="243554"/>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9"/>
            <p:cNvSpPr/>
            <p:nvPr/>
          </p:nvSpPr>
          <p:spPr>
            <a:xfrm>
              <a:off x="2242896" y="2171438"/>
              <a:ext cx="357473" cy="206406"/>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9"/>
            <p:cNvSpPr/>
            <p:nvPr/>
          </p:nvSpPr>
          <p:spPr>
            <a:xfrm>
              <a:off x="2526170" y="2006084"/>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9"/>
            <p:cNvSpPr/>
            <p:nvPr/>
          </p:nvSpPr>
          <p:spPr>
            <a:xfrm>
              <a:off x="2632278" y="1017294"/>
              <a:ext cx="357473" cy="206311"/>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9"/>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9"/>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9"/>
            <p:cNvSpPr/>
            <p:nvPr/>
          </p:nvSpPr>
          <p:spPr>
            <a:xfrm>
              <a:off x="2811062" y="1120450"/>
              <a:ext cx="178689" cy="1032319"/>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9"/>
            <p:cNvSpPr/>
            <p:nvPr/>
          </p:nvSpPr>
          <p:spPr>
            <a:xfrm>
              <a:off x="2364150" y="1481542"/>
              <a:ext cx="357473" cy="2065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9"/>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9"/>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9"/>
            <p:cNvSpPr/>
            <p:nvPr/>
          </p:nvSpPr>
          <p:spPr>
            <a:xfrm>
              <a:off x="2542934" y="1584793"/>
              <a:ext cx="178688" cy="72189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9"/>
            <p:cNvSpPr/>
            <p:nvPr/>
          </p:nvSpPr>
          <p:spPr>
            <a:xfrm>
              <a:off x="2013915" y="2306693"/>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9"/>
            <p:cNvSpPr/>
            <p:nvPr/>
          </p:nvSpPr>
          <p:spPr>
            <a:xfrm>
              <a:off x="2078685" y="1971984"/>
              <a:ext cx="357473" cy="206406"/>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9"/>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9"/>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9"/>
            <p:cNvSpPr/>
            <p:nvPr/>
          </p:nvSpPr>
          <p:spPr>
            <a:xfrm>
              <a:off x="2257469" y="2075140"/>
              <a:ext cx="178689" cy="399097"/>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9"/>
            <p:cNvSpPr/>
            <p:nvPr/>
          </p:nvSpPr>
          <p:spPr>
            <a:xfrm>
              <a:off x="4050634" y="46890"/>
              <a:ext cx="205002" cy="29971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9"/>
            <p:cNvSpPr/>
            <p:nvPr/>
          </p:nvSpPr>
          <p:spPr>
            <a:xfrm>
              <a:off x="4066180" y="44285"/>
              <a:ext cx="98194" cy="12100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9"/>
            <p:cNvSpPr/>
            <p:nvPr/>
          </p:nvSpPr>
          <p:spPr>
            <a:xfrm>
              <a:off x="4085379" y="175665"/>
              <a:ext cx="121123" cy="13556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9"/>
            <p:cNvSpPr/>
            <p:nvPr/>
          </p:nvSpPr>
          <p:spPr>
            <a:xfrm>
              <a:off x="3878508" y="229758"/>
              <a:ext cx="228579" cy="325392"/>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9"/>
            <p:cNvSpPr/>
            <p:nvPr/>
          </p:nvSpPr>
          <p:spPr>
            <a:xfrm>
              <a:off x="4050113" y="220052"/>
              <a:ext cx="176568" cy="232904"/>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9"/>
            <p:cNvSpPr/>
            <p:nvPr/>
          </p:nvSpPr>
          <p:spPr>
            <a:xfrm>
              <a:off x="4081568" y="53558"/>
              <a:ext cx="129892" cy="160015"/>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9"/>
            <p:cNvSpPr/>
            <p:nvPr/>
          </p:nvSpPr>
          <p:spPr>
            <a:xfrm>
              <a:off x="4086841" y="52931"/>
              <a:ext cx="130406" cy="122734"/>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9"/>
            <p:cNvSpPr/>
            <p:nvPr/>
          </p:nvSpPr>
          <p:spPr>
            <a:xfrm>
              <a:off x="3930273" y="858890"/>
              <a:ext cx="102549" cy="78223"/>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9"/>
            <p:cNvSpPr/>
            <p:nvPr/>
          </p:nvSpPr>
          <p:spPr>
            <a:xfrm>
              <a:off x="3930726" y="883849"/>
              <a:ext cx="102084" cy="53297"/>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9"/>
            <p:cNvSpPr/>
            <p:nvPr/>
          </p:nvSpPr>
          <p:spPr>
            <a:xfrm>
              <a:off x="3878956" y="825175"/>
              <a:ext cx="93870" cy="7271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9"/>
            <p:cNvSpPr/>
            <p:nvPr/>
          </p:nvSpPr>
          <p:spPr>
            <a:xfrm>
              <a:off x="3879387" y="849177"/>
              <a:ext cx="93498" cy="4880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9"/>
            <p:cNvSpPr/>
            <p:nvPr/>
          </p:nvSpPr>
          <p:spPr>
            <a:xfrm>
              <a:off x="3913772" y="449985"/>
              <a:ext cx="223526" cy="385528"/>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9"/>
            <p:cNvSpPr/>
            <p:nvPr/>
          </p:nvSpPr>
          <p:spPr>
            <a:xfrm>
              <a:off x="3974732" y="450747"/>
              <a:ext cx="222535" cy="417442"/>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9"/>
            <p:cNvSpPr/>
            <p:nvPr/>
          </p:nvSpPr>
          <p:spPr>
            <a:xfrm>
              <a:off x="3891839" y="424458"/>
              <a:ext cx="332782" cy="30632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9"/>
            <p:cNvSpPr/>
            <p:nvPr/>
          </p:nvSpPr>
          <p:spPr>
            <a:xfrm>
              <a:off x="4159410" y="243442"/>
              <a:ext cx="115651" cy="405453"/>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9"/>
            <p:cNvSpPr/>
            <p:nvPr/>
          </p:nvSpPr>
          <p:spPr>
            <a:xfrm>
              <a:off x="4182076" y="238331"/>
              <a:ext cx="69928" cy="88934"/>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9"/>
            <p:cNvSpPr/>
            <p:nvPr/>
          </p:nvSpPr>
          <p:spPr>
            <a:xfrm>
              <a:off x="4044931" y="219924"/>
              <a:ext cx="59816" cy="6280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9"/>
            <p:cNvSpPr/>
            <p:nvPr/>
          </p:nvSpPr>
          <p:spPr>
            <a:xfrm>
              <a:off x="2494198" y="1192008"/>
              <a:ext cx="154251" cy="303342"/>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9"/>
            <p:cNvSpPr/>
            <p:nvPr/>
          </p:nvSpPr>
          <p:spPr>
            <a:xfrm>
              <a:off x="2527565" y="1904831"/>
              <a:ext cx="106588" cy="82319"/>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9"/>
            <p:cNvSpPr/>
            <p:nvPr/>
          </p:nvSpPr>
          <p:spPr>
            <a:xfrm>
              <a:off x="2527774" y="1931884"/>
              <a:ext cx="106123" cy="55368"/>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9"/>
            <p:cNvSpPr/>
            <p:nvPr/>
          </p:nvSpPr>
          <p:spPr>
            <a:xfrm>
              <a:off x="2655329" y="1830290"/>
              <a:ext cx="106576" cy="79516"/>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9"/>
            <p:cNvSpPr/>
            <p:nvPr/>
          </p:nvSpPr>
          <p:spPr>
            <a:xfrm>
              <a:off x="2655759" y="1855875"/>
              <a:ext cx="106154" cy="553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9"/>
            <p:cNvSpPr/>
            <p:nvPr/>
          </p:nvSpPr>
          <p:spPr>
            <a:xfrm>
              <a:off x="2362866" y="1465363"/>
              <a:ext cx="372536" cy="450662"/>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9"/>
            <p:cNvSpPr/>
            <p:nvPr/>
          </p:nvSpPr>
          <p:spPr>
            <a:xfrm>
              <a:off x="2393925" y="1163883"/>
              <a:ext cx="117160" cy="1140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9"/>
            <p:cNvSpPr/>
            <p:nvPr/>
          </p:nvSpPr>
          <p:spPr>
            <a:xfrm>
              <a:off x="2362970" y="1179922"/>
              <a:ext cx="189574" cy="370837"/>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9"/>
            <p:cNvSpPr/>
            <p:nvPr/>
          </p:nvSpPr>
          <p:spPr>
            <a:xfrm>
              <a:off x="2389574" y="1045793"/>
              <a:ext cx="126365" cy="153696"/>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9"/>
            <p:cNvSpPr/>
            <p:nvPr/>
          </p:nvSpPr>
          <p:spPr>
            <a:xfrm>
              <a:off x="2377852" y="1032078"/>
              <a:ext cx="133256" cy="131805"/>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9"/>
            <p:cNvSpPr/>
            <p:nvPr/>
          </p:nvSpPr>
          <p:spPr>
            <a:xfrm>
              <a:off x="2511120" y="1180647"/>
              <a:ext cx="61436" cy="88868"/>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9"/>
            <p:cNvSpPr/>
            <p:nvPr/>
          </p:nvSpPr>
          <p:spPr>
            <a:xfrm>
              <a:off x="6137574" y="3350157"/>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9"/>
            <p:cNvSpPr/>
            <p:nvPr/>
          </p:nvSpPr>
          <p:spPr>
            <a:xfrm>
              <a:off x="6267054" y="2297586"/>
              <a:ext cx="217597" cy="318657"/>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9"/>
            <p:cNvSpPr/>
            <p:nvPr/>
          </p:nvSpPr>
          <p:spPr>
            <a:xfrm>
              <a:off x="6260770" y="2526901"/>
              <a:ext cx="40647" cy="23545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9"/>
            <p:cNvSpPr/>
            <p:nvPr/>
          </p:nvSpPr>
          <p:spPr>
            <a:xfrm>
              <a:off x="6283969" y="2294668"/>
              <a:ext cx="103921" cy="128329"/>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9"/>
            <p:cNvSpPr/>
            <p:nvPr/>
          </p:nvSpPr>
          <p:spPr>
            <a:xfrm>
              <a:off x="6304395" y="2434900"/>
              <a:ext cx="128622" cy="14386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9"/>
            <p:cNvSpPr/>
            <p:nvPr/>
          </p:nvSpPr>
          <p:spPr>
            <a:xfrm>
              <a:off x="6266985" y="2481191"/>
              <a:ext cx="187397" cy="215209"/>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9"/>
            <p:cNvSpPr/>
            <p:nvPr/>
          </p:nvSpPr>
          <p:spPr>
            <a:xfrm>
              <a:off x="6300305" y="2304949"/>
              <a:ext cx="138529" cy="170431"/>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9"/>
            <p:cNvSpPr/>
            <p:nvPr/>
          </p:nvSpPr>
          <p:spPr>
            <a:xfrm>
              <a:off x="6305880" y="2304032"/>
              <a:ext cx="138474" cy="130867"/>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9"/>
            <p:cNvSpPr/>
            <p:nvPr/>
          </p:nvSpPr>
          <p:spPr>
            <a:xfrm>
              <a:off x="6412912" y="2510225"/>
              <a:ext cx="93089" cy="307779"/>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9"/>
            <p:cNvSpPr/>
            <p:nvPr/>
          </p:nvSpPr>
          <p:spPr>
            <a:xfrm>
              <a:off x="6328850" y="3433403"/>
              <a:ext cx="108744" cy="83141"/>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9"/>
            <p:cNvSpPr/>
            <p:nvPr/>
          </p:nvSpPr>
          <p:spPr>
            <a:xfrm>
              <a:off x="6329407" y="3459885"/>
              <a:ext cx="108204" cy="56238"/>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9"/>
            <p:cNvSpPr/>
            <p:nvPr/>
          </p:nvSpPr>
          <p:spPr>
            <a:xfrm>
              <a:off x="6246119" y="3415021"/>
              <a:ext cx="99827" cy="77341"/>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9"/>
            <p:cNvSpPr/>
            <p:nvPr/>
          </p:nvSpPr>
          <p:spPr>
            <a:xfrm>
              <a:off x="6246063" y="3440454"/>
              <a:ext cx="99536" cy="51729"/>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9"/>
            <p:cNvSpPr/>
            <p:nvPr/>
          </p:nvSpPr>
          <p:spPr>
            <a:xfrm>
              <a:off x="6262125" y="2696837"/>
              <a:ext cx="213068" cy="74445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9"/>
            <p:cNvSpPr/>
            <p:nvPr/>
          </p:nvSpPr>
          <p:spPr>
            <a:xfrm>
              <a:off x="6253173" y="2679311"/>
              <a:ext cx="226922" cy="495109"/>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9"/>
            <p:cNvSpPr/>
            <p:nvPr/>
          </p:nvSpPr>
          <p:spPr>
            <a:xfrm>
              <a:off x="6408973" y="2507035"/>
              <a:ext cx="76263" cy="95029"/>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9"/>
            <p:cNvSpPr/>
            <p:nvPr/>
          </p:nvSpPr>
          <p:spPr>
            <a:xfrm>
              <a:off x="6261399" y="2481311"/>
              <a:ext cx="63531" cy="66745"/>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9"/>
            <p:cNvSpPr/>
            <p:nvPr/>
          </p:nvSpPr>
          <p:spPr>
            <a:xfrm>
              <a:off x="2608942" y="4557070"/>
              <a:ext cx="432244" cy="249555"/>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9"/>
            <p:cNvSpPr/>
            <p:nvPr/>
          </p:nvSpPr>
          <p:spPr>
            <a:xfrm>
              <a:off x="2930982" y="3722965"/>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9"/>
            <p:cNvSpPr/>
            <p:nvPr/>
          </p:nvSpPr>
          <p:spPr>
            <a:xfrm>
              <a:off x="2667241" y="4676337"/>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9"/>
            <p:cNvSpPr/>
            <p:nvPr/>
          </p:nvSpPr>
          <p:spPr>
            <a:xfrm>
              <a:off x="2667120" y="4688038"/>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9"/>
            <p:cNvSpPr/>
            <p:nvPr/>
          </p:nvSpPr>
          <p:spPr>
            <a:xfrm>
              <a:off x="2825027" y="4597173"/>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9"/>
            <p:cNvSpPr/>
            <p:nvPr/>
          </p:nvSpPr>
          <p:spPr>
            <a:xfrm>
              <a:off x="2825072" y="4608314"/>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9"/>
            <p:cNvSpPr/>
            <p:nvPr/>
          </p:nvSpPr>
          <p:spPr>
            <a:xfrm>
              <a:off x="2742284" y="3964900"/>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9"/>
            <p:cNvSpPr/>
            <p:nvPr/>
          </p:nvSpPr>
          <p:spPr>
            <a:xfrm>
              <a:off x="2743301" y="3964900"/>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9"/>
            <p:cNvSpPr/>
            <p:nvPr/>
          </p:nvSpPr>
          <p:spPr>
            <a:xfrm>
              <a:off x="2790577" y="3522142"/>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9"/>
            <p:cNvSpPr/>
            <p:nvPr/>
          </p:nvSpPr>
          <p:spPr>
            <a:xfrm>
              <a:off x="2954700" y="3752463"/>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9"/>
            <p:cNvSpPr/>
            <p:nvPr/>
          </p:nvSpPr>
          <p:spPr>
            <a:xfrm>
              <a:off x="2782487" y="3720882"/>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9"/>
            <p:cNvSpPr/>
            <p:nvPr/>
          </p:nvSpPr>
          <p:spPr>
            <a:xfrm>
              <a:off x="2469603" y="3777311"/>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9"/>
            <p:cNvSpPr/>
            <p:nvPr/>
          </p:nvSpPr>
          <p:spPr>
            <a:xfrm>
              <a:off x="2743245" y="3761847"/>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9"/>
            <p:cNvSpPr/>
            <p:nvPr/>
          </p:nvSpPr>
          <p:spPr>
            <a:xfrm>
              <a:off x="2783810" y="3522089"/>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9"/>
            <p:cNvSpPr/>
            <p:nvPr/>
          </p:nvSpPr>
          <p:spPr>
            <a:xfrm>
              <a:off x="2011725" y="4252365"/>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9"/>
            <p:cNvSpPr/>
            <p:nvPr/>
          </p:nvSpPr>
          <p:spPr>
            <a:xfrm>
              <a:off x="2116256" y="4345803"/>
              <a:ext cx="122876" cy="95119"/>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9"/>
            <p:cNvSpPr/>
            <p:nvPr/>
          </p:nvSpPr>
          <p:spPr>
            <a:xfrm>
              <a:off x="2116272" y="4377142"/>
              <a:ext cx="122242" cy="6375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9"/>
            <p:cNvSpPr/>
            <p:nvPr/>
          </p:nvSpPr>
          <p:spPr>
            <a:xfrm>
              <a:off x="2242069" y="4298215"/>
              <a:ext cx="122771" cy="91654"/>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9"/>
            <p:cNvSpPr/>
            <p:nvPr/>
          </p:nvSpPr>
          <p:spPr>
            <a:xfrm>
              <a:off x="2242300" y="4327803"/>
              <a:ext cx="122230" cy="6380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9"/>
            <p:cNvSpPr/>
            <p:nvPr/>
          </p:nvSpPr>
          <p:spPr>
            <a:xfrm>
              <a:off x="2122246" y="3749635"/>
              <a:ext cx="211613" cy="606004"/>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9"/>
            <p:cNvSpPr/>
            <p:nvPr/>
          </p:nvSpPr>
          <p:spPr>
            <a:xfrm>
              <a:off x="2150411" y="3371683"/>
              <a:ext cx="135319" cy="132132"/>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9"/>
            <p:cNvSpPr/>
            <p:nvPr/>
          </p:nvSpPr>
          <p:spPr>
            <a:xfrm>
              <a:off x="2307535" y="3402925"/>
              <a:ext cx="192267" cy="377666"/>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9"/>
            <p:cNvSpPr/>
            <p:nvPr/>
          </p:nvSpPr>
          <p:spPr>
            <a:xfrm>
              <a:off x="2114600" y="3389774"/>
              <a:ext cx="219367" cy="442443"/>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9"/>
            <p:cNvSpPr/>
            <p:nvPr/>
          </p:nvSpPr>
          <p:spPr>
            <a:xfrm>
              <a:off x="2145213" y="3235029"/>
              <a:ext cx="146094" cy="177613"/>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9"/>
            <p:cNvSpPr/>
            <p:nvPr/>
          </p:nvSpPr>
          <p:spPr>
            <a:xfrm>
              <a:off x="2131725" y="3219615"/>
              <a:ext cx="154031" cy="152067"/>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9"/>
            <p:cNvSpPr/>
            <p:nvPr/>
          </p:nvSpPr>
          <p:spPr>
            <a:xfrm>
              <a:off x="2103052" y="3477411"/>
              <a:ext cx="196972" cy="338613"/>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9"/>
            <p:cNvSpPr/>
            <p:nvPr/>
          </p:nvSpPr>
          <p:spPr>
            <a:xfrm>
              <a:off x="2312810" y="3580852"/>
              <a:ext cx="228028" cy="306609"/>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9"/>
            <p:cNvSpPr/>
            <p:nvPr/>
          </p:nvSpPr>
          <p:spPr>
            <a:xfrm>
              <a:off x="2273486" y="3773067"/>
              <a:ext cx="115992" cy="56976"/>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9"/>
            <p:cNvSpPr/>
            <p:nvPr/>
          </p:nvSpPr>
          <p:spPr>
            <a:xfrm>
              <a:off x="2440714" y="3737029"/>
              <a:ext cx="71478" cy="5909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9"/>
            <p:cNvSpPr/>
            <p:nvPr/>
          </p:nvSpPr>
          <p:spPr>
            <a:xfrm>
              <a:off x="2285854" y="3390448"/>
              <a:ext cx="70866" cy="103155"/>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9"/>
            <p:cNvSpPr/>
            <p:nvPr/>
          </p:nvSpPr>
          <p:spPr>
            <a:xfrm>
              <a:off x="2088637" y="3460502"/>
              <a:ext cx="85975" cy="128318"/>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9"/>
            <p:cNvSpPr/>
            <p:nvPr/>
          </p:nvSpPr>
          <p:spPr>
            <a:xfrm>
              <a:off x="4813163" y="609565"/>
              <a:ext cx="169617" cy="33321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9"/>
            <p:cNvSpPr/>
            <p:nvPr/>
          </p:nvSpPr>
          <p:spPr>
            <a:xfrm>
              <a:off x="4828467" y="1392196"/>
              <a:ext cx="116692" cy="9041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9"/>
            <p:cNvSpPr/>
            <p:nvPr/>
          </p:nvSpPr>
          <p:spPr>
            <a:xfrm>
              <a:off x="4829505" y="1421916"/>
              <a:ext cx="116196" cy="60608"/>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9"/>
            <p:cNvSpPr/>
            <p:nvPr/>
          </p:nvSpPr>
          <p:spPr>
            <a:xfrm>
              <a:off x="4688430" y="1310886"/>
              <a:ext cx="116665" cy="87067"/>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9"/>
            <p:cNvSpPr/>
            <p:nvPr/>
          </p:nvSpPr>
          <p:spPr>
            <a:xfrm>
              <a:off x="4688726" y="1338477"/>
              <a:ext cx="116135" cy="60608"/>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9"/>
            <p:cNvSpPr/>
            <p:nvPr/>
          </p:nvSpPr>
          <p:spPr>
            <a:xfrm>
              <a:off x="4717732" y="910305"/>
              <a:ext cx="408631" cy="493987"/>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9"/>
            <p:cNvSpPr/>
            <p:nvPr/>
          </p:nvSpPr>
          <p:spPr>
            <a:xfrm>
              <a:off x="4963696" y="579048"/>
              <a:ext cx="128556" cy="125075"/>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9"/>
            <p:cNvSpPr/>
            <p:nvPr/>
          </p:nvSpPr>
          <p:spPr>
            <a:xfrm>
              <a:off x="4918440" y="596574"/>
              <a:ext cx="208599" cy="407146"/>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9"/>
            <p:cNvSpPr/>
            <p:nvPr/>
          </p:nvSpPr>
          <p:spPr>
            <a:xfrm>
              <a:off x="4958560" y="449309"/>
              <a:ext cx="138537" cy="168686"/>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9"/>
            <p:cNvSpPr/>
            <p:nvPr/>
          </p:nvSpPr>
          <p:spPr>
            <a:xfrm>
              <a:off x="4963736" y="434568"/>
              <a:ext cx="146199" cy="14448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9"/>
            <p:cNvSpPr/>
            <p:nvPr/>
          </p:nvSpPr>
          <p:spPr>
            <a:xfrm>
              <a:off x="4896275" y="596956"/>
              <a:ext cx="67341" cy="98012"/>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9"/>
            <p:cNvSpPr/>
            <p:nvPr/>
          </p:nvSpPr>
          <p:spPr>
            <a:xfrm>
              <a:off x="5434686" y="3650290"/>
              <a:ext cx="676058" cy="390429"/>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9"/>
            <p:cNvSpPr/>
            <p:nvPr/>
          </p:nvSpPr>
          <p:spPr>
            <a:xfrm>
              <a:off x="5472633" y="3576375"/>
              <a:ext cx="587572" cy="226763"/>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9"/>
            <p:cNvSpPr/>
            <p:nvPr/>
          </p:nvSpPr>
          <p:spPr>
            <a:xfrm>
              <a:off x="5434724" y="3741253"/>
              <a:ext cx="51339" cy="103346"/>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9"/>
            <p:cNvSpPr/>
            <p:nvPr/>
          </p:nvSpPr>
          <p:spPr>
            <a:xfrm>
              <a:off x="6065565" y="3741825"/>
              <a:ext cx="45148" cy="102774"/>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9"/>
            <p:cNvSpPr/>
            <p:nvPr/>
          </p:nvSpPr>
          <p:spPr>
            <a:xfrm>
              <a:off x="5494446" y="3630573"/>
              <a:ext cx="562737" cy="32480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9"/>
            <p:cNvSpPr/>
            <p:nvPr/>
          </p:nvSpPr>
          <p:spPr>
            <a:xfrm>
              <a:off x="5460441" y="3803737"/>
              <a:ext cx="614737" cy="220544"/>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9"/>
            <p:cNvSpPr/>
            <p:nvPr/>
          </p:nvSpPr>
          <p:spPr>
            <a:xfrm>
              <a:off x="5434724" y="3551706"/>
              <a:ext cx="675989" cy="390489"/>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9"/>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9"/>
            <p:cNvSpPr/>
            <p:nvPr/>
          </p:nvSpPr>
          <p:spPr>
            <a:xfrm>
              <a:off x="5382050" y="3902892"/>
              <a:ext cx="186213" cy="107537"/>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9"/>
            <p:cNvSpPr/>
            <p:nvPr/>
          </p:nvSpPr>
          <p:spPr>
            <a:xfrm>
              <a:off x="5425961" y="3928134"/>
              <a:ext cx="142303" cy="132873"/>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9"/>
            <p:cNvSpPr/>
            <p:nvPr/>
          </p:nvSpPr>
          <p:spPr>
            <a:xfrm>
              <a:off x="5023720" y="3961462"/>
              <a:ext cx="431291" cy="317858"/>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9"/>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9"/>
            <p:cNvSpPr/>
            <p:nvPr/>
          </p:nvSpPr>
          <p:spPr>
            <a:xfrm>
              <a:off x="5833536" y="4556308"/>
              <a:ext cx="432244" cy="249555"/>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9"/>
            <p:cNvSpPr/>
            <p:nvPr/>
          </p:nvSpPr>
          <p:spPr>
            <a:xfrm>
              <a:off x="6124048" y="3784878"/>
              <a:ext cx="99113" cy="215741"/>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9"/>
            <p:cNvSpPr/>
            <p:nvPr/>
          </p:nvSpPr>
          <p:spPr>
            <a:xfrm>
              <a:off x="6137955" y="3696137"/>
              <a:ext cx="71246" cy="13709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9"/>
            <p:cNvSpPr/>
            <p:nvPr/>
          </p:nvSpPr>
          <p:spPr>
            <a:xfrm>
              <a:off x="5898535" y="4644969"/>
              <a:ext cx="153698" cy="86203"/>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9"/>
            <p:cNvSpPr/>
            <p:nvPr/>
          </p:nvSpPr>
          <p:spPr>
            <a:xfrm>
              <a:off x="5898544" y="4659654"/>
              <a:ext cx="151113" cy="71804"/>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9"/>
            <p:cNvSpPr/>
            <p:nvPr/>
          </p:nvSpPr>
          <p:spPr>
            <a:xfrm>
              <a:off x="6010930" y="4594540"/>
              <a:ext cx="153698" cy="86245"/>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9"/>
            <p:cNvSpPr/>
            <p:nvPr/>
          </p:nvSpPr>
          <p:spPr>
            <a:xfrm>
              <a:off x="6010940" y="4609266"/>
              <a:ext cx="151113" cy="71804"/>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9"/>
            <p:cNvSpPr/>
            <p:nvPr/>
          </p:nvSpPr>
          <p:spPr>
            <a:xfrm>
              <a:off x="5939834" y="4034528"/>
              <a:ext cx="224738" cy="6344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9"/>
            <p:cNvSpPr/>
            <p:nvPr/>
          </p:nvSpPr>
          <p:spPr>
            <a:xfrm>
              <a:off x="5972635" y="3514319"/>
              <a:ext cx="163123" cy="261076"/>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9"/>
            <p:cNvSpPr/>
            <p:nvPr/>
          </p:nvSpPr>
          <p:spPr>
            <a:xfrm>
              <a:off x="5938247" y="3698937"/>
              <a:ext cx="250857" cy="415389"/>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9"/>
            <p:cNvSpPr/>
            <p:nvPr/>
          </p:nvSpPr>
          <p:spPr>
            <a:xfrm>
              <a:off x="5692823" y="3751153"/>
              <a:ext cx="318504" cy="248122"/>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9"/>
            <p:cNvSpPr/>
            <p:nvPr/>
          </p:nvSpPr>
          <p:spPr>
            <a:xfrm>
              <a:off x="5925738" y="3745773"/>
              <a:ext cx="96916" cy="141862"/>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9"/>
            <p:cNvSpPr/>
            <p:nvPr/>
          </p:nvSpPr>
          <p:spPr>
            <a:xfrm>
              <a:off x="5972396" y="3502859"/>
              <a:ext cx="158142" cy="174304"/>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61" name="Google Shape;661;p9"/>
            <p:cNvGrpSpPr/>
            <p:nvPr/>
          </p:nvGrpSpPr>
          <p:grpSpPr>
            <a:xfrm>
              <a:off x="3871486" y="368362"/>
              <a:ext cx="330893" cy="250785"/>
              <a:chOff x="6621095" y="1452181"/>
              <a:chExt cx="330893" cy="250785"/>
            </a:xfrm>
          </p:grpSpPr>
          <p:sp>
            <p:nvSpPr>
              <p:cNvPr id="662" name="Google Shape;662;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67" name="Google Shape;667;p9"/>
            <p:cNvGrpSpPr/>
            <p:nvPr/>
          </p:nvGrpSpPr>
          <p:grpSpPr>
            <a:xfrm>
              <a:off x="4704106" y="852569"/>
              <a:ext cx="330893" cy="250785"/>
              <a:chOff x="6621095" y="1452181"/>
              <a:chExt cx="330893" cy="250785"/>
            </a:xfrm>
          </p:grpSpPr>
          <p:sp>
            <p:nvSpPr>
              <p:cNvPr id="668" name="Google Shape;668;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73" name="Google Shape;673;p9"/>
            <p:cNvSpPr/>
            <p:nvPr/>
          </p:nvSpPr>
          <p:spPr>
            <a:xfrm>
              <a:off x="5005135" y="663654"/>
              <a:ext cx="157949" cy="441664"/>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9"/>
            <p:cNvSpPr/>
            <p:nvPr/>
          </p:nvSpPr>
          <p:spPr>
            <a:xfrm>
              <a:off x="5078203" y="660182"/>
              <a:ext cx="90963" cy="123358"/>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75" name="Google Shape;675;p9"/>
            <p:cNvGrpSpPr/>
            <p:nvPr/>
          </p:nvGrpSpPr>
          <p:grpSpPr>
            <a:xfrm flipH="1">
              <a:off x="2446567" y="1414370"/>
              <a:ext cx="298962" cy="226660"/>
              <a:chOff x="6621095" y="1452181"/>
              <a:chExt cx="330893" cy="250785"/>
            </a:xfrm>
          </p:grpSpPr>
          <p:sp>
            <p:nvSpPr>
              <p:cNvPr id="676" name="Google Shape;676;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81" name="Google Shape;681;p9"/>
            <p:cNvSpPr/>
            <p:nvPr/>
          </p:nvSpPr>
          <p:spPr>
            <a:xfrm>
              <a:off x="2329846" y="1241863"/>
              <a:ext cx="143174" cy="402337"/>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9"/>
            <p:cNvSpPr/>
            <p:nvPr/>
          </p:nvSpPr>
          <p:spPr>
            <a:xfrm>
              <a:off x="2323859" y="1237315"/>
              <a:ext cx="82772" cy="112806"/>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3" name="Google Shape;683;p9"/>
          <p:cNvGrpSpPr/>
          <p:nvPr/>
        </p:nvGrpSpPr>
        <p:grpSpPr>
          <a:xfrm>
            <a:off x="4572000" y="2983804"/>
            <a:ext cx="1407493" cy="1561147"/>
            <a:chOff x="2152750" y="190500"/>
            <a:chExt cx="4293756" cy="4762499"/>
          </a:xfrm>
        </p:grpSpPr>
        <p:sp>
          <p:nvSpPr>
            <p:cNvPr id="684" name="Google Shape;684;p9"/>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5" name="Google Shape;685;p9"/>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9"/>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9"/>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9"/>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9"/>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9"/>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9"/>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9"/>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9"/>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9"/>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9"/>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9"/>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9"/>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9"/>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9"/>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9"/>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9"/>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9"/>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9"/>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9"/>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9"/>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9"/>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9"/>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9"/>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9"/>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9"/>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9"/>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9"/>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9"/>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9"/>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9"/>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9"/>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9"/>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9"/>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9"/>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9"/>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9"/>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9"/>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27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9"/>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9"/>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9"/>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9"/>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9"/>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9"/>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9"/>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27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9"/>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9"/>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9"/>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9"/>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4" name="Google Shape;734;p9"/>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9"/>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9"/>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7" name="Google Shape;737;p9"/>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8" name="Google Shape;738;p9"/>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9"/>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0" name="Google Shape;740;p9"/>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1" name="Google Shape;741;p9"/>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9"/>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9"/>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4" name="Google Shape;744;p9"/>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5" name="Google Shape;745;p9"/>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6" name="Google Shape;746;p9"/>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7" name="Google Shape;747;p9"/>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8" name="Google Shape;748;p9"/>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9" name="Google Shape;749;p9"/>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0" name="Google Shape;750;p9"/>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1" name="Google Shape;751;p9"/>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2" name="Google Shape;752;p9"/>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3" name="Google Shape;753;p9"/>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4" name="Google Shape;754;p9"/>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5" name="Google Shape;755;p9"/>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6" name="Google Shape;756;p9"/>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7" name="Google Shape;757;p9"/>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58" name="Google Shape;758;p9"/>
            <p:cNvGrpSpPr/>
            <p:nvPr/>
          </p:nvGrpSpPr>
          <p:grpSpPr>
            <a:xfrm>
              <a:off x="3923682" y="3244965"/>
              <a:ext cx="195764" cy="131404"/>
              <a:chOff x="5733332" y="4102215"/>
              <a:chExt cx="195764" cy="131404"/>
            </a:xfrm>
          </p:grpSpPr>
          <p:sp>
            <p:nvSpPr>
              <p:cNvPr id="759" name="Google Shape;759;p9"/>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0" name="Google Shape;760;p9"/>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1" name="Google Shape;761;p9"/>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2" name="Google Shape;762;p9"/>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3" name="Google Shape;763;p9"/>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4" name="Google Shape;764;p9"/>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5" name="Google Shape;765;p9"/>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6" name="Google Shape;766;p9"/>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7" name="Google Shape;767;p9"/>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0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68" name="Google Shape;768;p9"/>
            <p:cNvGrpSpPr/>
            <p:nvPr/>
          </p:nvGrpSpPr>
          <p:grpSpPr>
            <a:xfrm flipH="1">
              <a:off x="3829267" y="2465054"/>
              <a:ext cx="683694" cy="518573"/>
              <a:chOff x="6621095" y="1452181"/>
              <a:chExt cx="330893" cy="250785"/>
            </a:xfrm>
          </p:grpSpPr>
          <p:sp>
            <p:nvSpPr>
              <p:cNvPr id="769" name="Google Shape;769;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0" name="Google Shape;770;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11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1" name="Google Shape;771;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2" name="Google Shape;772;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3" name="Google Shape;773;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74" name="Google Shape;774;p9"/>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5" name="Google Shape;775;p9"/>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6" name="Google Shape;776;p9"/>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7" name="Google Shape;777;p9"/>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8" name="Google Shape;778;p9"/>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9" name="Google Shape;779;p9"/>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0" name="Google Shape;780;p9"/>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1" name="Google Shape;781;p9"/>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2" name="Google Shape;782;p9"/>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3" name="Google Shape;783;p9"/>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4" name="Google Shape;784;p9"/>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5" name="Google Shape;785;p9"/>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6" name="Google Shape;786;p9"/>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7" name="Google Shape;787;p9"/>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8" name="Google Shape;788;p9"/>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9" name="Google Shape;789;p9"/>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0" name="Google Shape;790;p9"/>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1" name="Google Shape;791;p9"/>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92" name="Google Shape;792;p9"/>
          <p:cNvSpPr txBox="1"/>
          <p:nvPr/>
        </p:nvSpPr>
        <p:spPr>
          <a:xfrm>
            <a:off x="1037874" y="827879"/>
            <a:ext cx="6919200" cy="102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p:txBody>
      </p:sp>
      <p:sp>
        <p:nvSpPr>
          <p:cNvPr id="793" name="Google Shape;793;p9"/>
          <p:cNvSpPr/>
          <p:nvPr/>
        </p:nvSpPr>
        <p:spPr>
          <a:xfrm>
            <a:off x="1037874" y="1105549"/>
            <a:ext cx="2477683" cy="4832092"/>
          </a:xfrm>
          <a:prstGeom prst="rect">
            <a:avLst/>
          </a:prstGeom>
          <a:noFill/>
          <a:ln>
            <a:noFill/>
          </a:ln>
        </p:spPr>
        <p:txBody>
          <a:bodyPr anchorCtr="0" anchor="t" bIns="45700" lIns="91425" spcFirstLastPara="1" rIns="91425" wrap="square" tIns="45700">
            <a:spAutoFit/>
          </a:bodyPr>
          <a:lstStyle/>
          <a:p>
            <a:pPr indent="-285750" lvl="0" marL="400050" marR="0" rtl="0" algn="l">
              <a:lnSpc>
                <a:spcPct val="100000"/>
              </a:lnSpc>
              <a:spcBef>
                <a:spcPts val="0"/>
              </a:spcBef>
              <a:spcAft>
                <a:spcPts val="0"/>
              </a:spcAft>
              <a:buClr>
                <a:srgbClr val="000000"/>
              </a:buClr>
              <a:buSzPts val="1800"/>
              <a:buFont typeface="Noto Sans Symbols"/>
              <a:buChar char="❖"/>
            </a:pPr>
            <a:r>
              <a:rPr b="0" i="0" lang="en" sz="2800" u="none" cap="none" strike="noStrike">
                <a:solidFill>
                  <a:schemeClr val="accent2"/>
                </a:solidFill>
                <a:latin typeface="Arimo"/>
                <a:ea typeface="Arimo"/>
                <a:cs typeface="Arimo"/>
                <a:sym typeface="Arimo"/>
              </a:rPr>
              <a:t>TensorFlow</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800" u="none" cap="none" strike="noStrike">
                <a:solidFill>
                  <a:schemeClr val="accent2"/>
                </a:solidFill>
                <a:latin typeface="Arimo"/>
                <a:ea typeface="Arimo"/>
                <a:cs typeface="Arimo"/>
                <a:sym typeface="Arimo"/>
              </a:rPr>
              <a:t>Keras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800" u="none" cap="none" strike="noStrike">
                <a:solidFill>
                  <a:schemeClr val="accent2"/>
                </a:solidFill>
                <a:latin typeface="Arimo"/>
                <a:ea typeface="Arimo"/>
                <a:cs typeface="Arimo"/>
                <a:sym typeface="Arimo"/>
              </a:rPr>
              <a:t>OpenCV</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800" u="none" cap="none" strike="noStrike">
                <a:solidFill>
                  <a:schemeClr val="accent2"/>
                </a:solidFill>
                <a:latin typeface="Arimo"/>
                <a:ea typeface="Arimo"/>
                <a:cs typeface="Arimo"/>
                <a:sym typeface="Arimo"/>
              </a:rPr>
              <a:t>Imutils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800" u="none" cap="none" strike="noStrike">
                <a:solidFill>
                  <a:schemeClr val="accent2"/>
                </a:solidFill>
                <a:latin typeface="Arimo"/>
                <a:ea typeface="Arimo"/>
                <a:cs typeface="Arimo"/>
                <a:sym typeface="Arimo"/>
              </a:rPr>
              <a:t>Pandas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rgbClr val="000000"/>
              </a:buClr>
              <a:buSzPts val="1800"/>
              <a:buFont typeface="Noto Sans Symbols"/>
              <a:buChar char="❖"/>
            </a:pPr>
            <a:r>
              <a:rPr b="0" i="0" lang="en" sz="2800" u="none" cap="none" strike="noStrike">
                <a:solidFill>
                  <a:schemeClr val="accent2"/>
                </a:solidFill>
                <a:latin typeface="Arimo"/>
                <a:ea typeface="Arimo"/>
                <a:cs typeface="Arimo"/>
                <a:sym typeface="Arimo"/>
              </a:rPr>
              <a:t>NumPy</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2"/>
              </a:solidFill>
              <a:latin typeface="Arimo"/>
              <a:ea typeface="Arimo"/>
              <a:cs typeface="Arimo"/>
              <a:sym typeface="Arimo"/>
            </a:endParaRPr>
          </a:p>
          <a:p>
            <a:pPr indent="0" lvl="0" marL="1143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2"/>
              </a:solidFill>
              <a:latin typeface="Arimo"/>
              <a:ea typeface="Arimo"/>
              <a:cs typeface="Arimo"/>
              <a:sym typeface="Arimo"/>
            </a:endParaRPr>
          </a:p>
          <a:p>
            <a:pPr indent="0" lvl="0" marL="1143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2"/>
              </a:solidFill>
              <a:latin typeface="Arimo"/>
              <a:ea typeface="Arimo"/>
              <a:cs typeface="Arimo"/>
              <a:sym typeface="Arimo"/>
            </a:endParaRPr>
          </a:p>
          <a:p>
            <a:pPr indent="0" lvl="0" marL="1143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2"/>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2"/>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