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817" r:id="rId5"/>
    <p:sldId id="881" r:id="rId6"/>
    <p:sldId id="884" r:id="rId7"/>
    <p:sldId id="882" r:id="rId8"/>
    <p:sldId id="883" r:id="rId9"/>
    <p:sldId id="880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CECEC"/>
    <a:srgbClr val="E0E0E0"/>
    <a:srgbClr val="EFE5EF"/>
    <a:srgbClr val="814E7E"/>
    <a:srgbClr val="F8FBF7"/>
    <a:srgbClr val="ECF5E7"/>
    <a:srgbClr val="F5F9FD"/>
    <a:srgbClr val="DAE3F3"/>
    <a:srgbClr val="63A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85" autoAdjust="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D58F0-857C-4566-8899-A783EFC14FA9}" type="doc">
      <dgm:prSet loTypeId="urn:microsoft.com/office/officeart/2018/2/layout/IconLabelDescriptionList" loCatId="icon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63214B-9A90-4D63-AA8B-A3EB56166D15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Challenge</a:t>
          </a:r>
        </a:p>
      </dgm:t>
    </dgm:pt>
    <dgm:pt modelId="{FBB07AE1-685E-46D9-9F0E-1D4D867A4246}" type="parTrans" cxnId="{C2824329-522C-4675-9360-1973A5E11F9E}">
      <dgm:prSet/>
      <dgm:spPr/>
      <dgm:t>
        <a:bodyPr/>
        <a:lstStyle/>
        <a:p>
          <a:endParaRPr lang="en-US"/>
        </a:p>
      </dgm:t>
    </dgm:pt>
    <dgm:pt modelId="{46E5A5EF-8D68-40DA-A1D3-31B76B873A8C}" type="sibTrans" cxnId="{C2824329-522C-4675-9360-1973A5E11F9E}">
      <dgm:prSet/>
      <dgm:spPr/>
      <dgm:t>
        <a:bodyPr/>
        <a:lstStyle/>
        <a:p>
          <a:endParaRPr lang="en-US"/>
        </a:p>
      </dgm:t>
    </dgm:pt>
    <dgm:pt modelId="{A07A2245-86CC-45B0-BCB9-B24D63088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Traditional math manipulatives lose their tactile and interactive nature in digital learning platforms.</a:t>
          </a:r>
        </a:p>
      </dgm:t>
    </dgm:pt>
    <dgm:pt modelId="{8FD7E5C9-2392-42EE-9E35-A3AD5AC55F73}" type="parTrans" cxnId="{4D076A91-3678-43A7-8940-46A2D49CE773}">
      <dgm:prSet/>
      <dgm:spPr/>
      <dgm:t>
        <a:bodyPr/>
        <a:lstStyle/>
        <a:p>
          <a:endParaRPr lang="en-US"/>
        </a:p>
      </dgm:t>
    </dgm:pt>
    <dgm:pt modelId="{977D0C50-3516-45A5-9BE3-C8BAF320BC56}" type="sibTrans" cxnId="{4D076A91-3678-43A7-8940-46A2D49CE773}">
      <dgm:prSet/>
      <dgm:spPr/>
      <dgm:t>
        <a:bodyPr/>
        <a:lstStyle/>
        <a:p>
          <a:endParaRPr lang="en-US"/>
        </a:p>
      </dgm:t>
    </dgm:pt>
    <dgm:pt modelId="{66B9DB92-0C21-46E4-AF6C-0964FE620A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Flat representations of manipulatives lack the hands-on engagement and experimentation opportunities.</a:t>
          </a:r>
        </a:p>
      </dgm:t>
    </dgm:pt>
    <dgm:pt modelId="{95E7EB85-ED94-4986-A939-0CA4E8CBD39E}" type="parTrans" cxnId="{2C3CCC30-E399-4138-9902-4C1568F55A81}">
      <dgm:prSet/>
      <dgm:spPr/>
      <dgm:t>
        <a:bodyPr/>
        <a:lstStyle/>
        <a:p>
          <a:endParaRPr lang="en-US"/>
        </a:p>
      </dgm:t>
    </dgm:pt>
    <dgm:pt modelId="{CD09805E-AEC3-49B0-8ECA-82DAB36A6174}" type="sibTrans" cxnId="{2C3CCC30-E399-4138-9902-4C1568F55A81}">
      <dgm:prSet/>
      <dgm:spPr/>
      <dgm:t>
        <a:bodyPr/>
        <a:lstStyle/>
        <a:p>
          <a:endParaRPr lang="en-US"/>
        </a:p>
      </dgm:t>
    </dgm:pt>
    <dgm:pt modelId="{02AA7616-75A9-41BB-BBAF-5A44D11DF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Existing edtech platforms do not fully utilize the potential of digital manipulatives for math education.</a:t>
          </a:r>
        </a:p>
      </dgm:t>
    </dgm:pt>
    <dgm:pt modelId="{9B9D9C0A-71F4-40C7-BF75-536DBCB496D1}" type="parTrans" cxnId="{37E68F92-1082-40C1-B532-A742B217DAC4}">
      <dgm:prSet/>
      <dgm:spPr/>
      <dgm:t>
        <a:bodyPr/>
        <a:lstStyle/>
        <a:p>
          <a:endParaRPr lang="en-US"/>
        </a:p>
      </dgm:t>
    </dgm:pt>
    <dgm:pt modelId="{FCC1D532-BB18-4603-B704-12AD42367956}" type="sibTrans" cxnId="{37E68F92-1082-40C1-B532-A742B217DAC4}">
      <dgm:prSet/>
      <dgm:spPr/>
      <dgm:t>
        <a:bodyPr/>
        <a:lstStyle/>
        <a:p>
          <a:endParaRPr lang="en-US"/>
        </a:p>
      </dgm:t>
    </dgm:pt>
    <dgm:pt modelId="{BA09EBEC-C2CE-4337-B934-EB2DE7376D9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Base 10 Builder</a:t>
          </a:r>
        </a:p>
      </dgm:t>
    </dgm:pt>
    <dgm:pt modelId="{383B11B2-013D-459E-972B-2B30039F154E}" type="parTrans" cxnId="{3D165D5F-86A2-4738-9894-167D253075C1}">
      <dgm:prSet/>
      <dgm:spPr/>
      <dgm:t>
        <a:bodyPr/>
        <a:lstStyle/>
        <a:p>
          <a:endParaRPr lang="en-US"/>
        </a:p>
      </dgm:t>
    </dgm:pt>
    <dgm:pt modelId="{654D2FA1-A248-49EF-9800-50716D0E3BD6}" type="sibTrans" cxnId="{3D165D5F-86A2-4738-9894-167D253075C1}">
      <dgm:prSet/>
      <dgm:spPr/>
      <dgm:t>
        <a:bodyPr/>
        <a:lstStyle/>
        <a:p>
          <a:endParaRPr lang="en-US"/>
        </a:p>
      </dgm:t>
    </dgm:pt>
    <dgm:pt modelId="{687F9623-CF06-467F-A5B5-4816E6F8D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 10 Builder is a gaming experience that combines math manipulatives with a platformer game.</a:t>
          </a:r>
        </a:p>
      </dgm:t>
    </dgm:pt>
    <dgm:pt modelId="{1409A9E9-2C29-477E-A258-DFFE7AACC89F}" type="parTrans" cxnId="{A2795200-4C58-4BF0-AB78-C548DAD18F43}">
      <dgm:prSet/>
      <dgm:spPr/>
      <dgm:t>
        <a:bodyPr/>
        <a:lstStyle/>
        <a:p>
          <a:endParaRPr lang="en-US"/>
        </a:p>
      </dgm:t>
    </dgm:pt>
    <dgm:pt modelId="{00A8A9DD-0D16-4338-A76D-DC0C70EAEE46}" type="sibTrans" cxnId="{A2795200-4C58-4BF0-AB78-C548DAD18F43}">
      <dgm:prSet/>
      <dgm:spPr/>
      <dgm:t>
        <a:bodyPr/>
        <a:lstStyle/>
        <a:p>
          <a:endParaRPr lang="en-US"/>
        </a:p>
      </dgm:t>
    </dgm:pt>
    <dgm:pt modelId="{98E5A995-004A-46EE-B8A0-177295A80E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Students control characters to explore and build a world using base ten blocks, providing a hands-on and interactive learning experience.</a:t>
          </a:r>
        </a:p>
      </dgm:t>
    </dgm:pt>
    <dgm:pt modelId="{CF8E897C-844D-4DBE-8381-20FB77BC5700}" type="parTrans" cxnId="{38FA574D-FA14-4EC8-AFDB-4357681CF6C0}">
      <dgm:prSet/>
      <dgm:spPr/>
      <dgm:t>
        <a:bodyPr/>
        <a:lstStyle/>
        <a:p>
          <a:endParaRPr lang="en-US"/>
        </a:p>
      </dgm:t>
    </dgm:pt>
    <dgm:pt modelId="{089D34F7-D71A-4103-ADE3-18427E271B0A}" type="sibTrans" cxnId="{38FA574D-FA14-4EC8-AFDB-4357681CF6C0}">
      <dgm:prSet/>
      <dgm:spPr/>
      <dgm:t>
        <a:bodyPr/>
        <a:lstStyle/>
        <a:p>
          <a:endParaRPr lang="en-US"/>
        </a:p>
      </dgm:t>
    </dgm:pt>
    <dgm:pt modelId="{E2077E80-34A6-4E67-A1FB-2E5BE07D2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game incorporates elements of Minecraft and Mario to engage students and foster math exploration.</a:t>
          </a:r>
        </a:p>
      </dgm:t>
    </dgm:pt>
    <dgm:pt modelId="{C54F5F9B-D984-4540-ADE3-6077809D957F}" type="parTrans" cxnId="{34B19C84-7770-47F2-B11E-F70D109A4065}">
      <dgm:prSet/>
      <dgm:spPr/>
      <dgm:t>
        <a:bodyPr/>
        <a:lstStyle/>
        <a:p>
          <a:endParaRPr lang="en-US"/>
        </a:p>
      </dgm:t>
    </dgm:pt>
    <dgm:pt modelId="{2BF358BF-1F29-46BD-AD22-AC7DFB0FE66B}" type="sibTrans" cxnId="{34B19C84-7770-47F2-B11E-F70D109A4065}">
      <dgm:prSet/>
      <dgm:spPr/>
      <dgm:t>
        <a:bodyPr/>
        <a:lstStyle/>
        <a:p>
          <a:endParaRPr lang="en-US"/>
        </a:p>
      </dgm:t>
    </dgm:pt>
    <dgm:pt modelId="{604690E5-BBEA-4998-B008-D693AD7219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covers math concepts aligned with Common Core learning standards, allowing students to internalize math skills while playing.</a:t>
          </a:r>
        </a:p>
      </dgm:t>
    </dgm:pt>
    <dgm:pt modelId="{D48081E6-3DE3-4FE8-9458-B24551E4D9F0}" type="parTrans" cxnId="{A7DFE5B1-883F-4706-AF37-5ED2AEDC98FA}">
      <dgm:prSet/>
      <dgm:spPr/>
      <dgm:t>
        <a:bodyPr/>
        <a:lstStyle/>
        <a:p>
          <a:endParaRPr lang="en-US"/>
        </a:p>
      </dgm:t>
    </dgm:pt>
    <dgm:pt modelId="{915144BD-5B10-4B69-8E61-8BFC99E6B167}" type="sibTrans" cxnId="{A7DFE5B1-883F-4706-AF37-5ED2AEDC98FA}">
      <dgm:prSet/>
      <dgm:spPr/>
      <dgm:t>
        <a:bodyPr/>
        <a:lstStyle/>
        <a:p>
          <a:endParaRPr lang="en-US"/>
        </a:p>
      </dgm:t>
    </dgm:pt>
    <dgm:pt modelId="{B71F8A70-C0B1-44D1-9B55-CE23B3099EAE}" type="pres">
      <dgm:prSet presAssocID="{335D58F0-857C-4566-8899-A783EFC14FA9}" presName="root" presStyleCnt="0">
        <dgm:presLayoutVars>
          <dgm:dir/>
          <dgm:resizeHandles val="exact"/>
        </dgm:presLayoutVars>
      </dgm:prSet>
      <dgm:spPr/>
    </dgm:pt>
    <dgm:pt modelId="{61F03E06-70C8-45FF-A88A-9593B2A28B82}" type="pres">
      <dgm:prSet presAssocID="{9263214B-9A90-4D63-AA8B-A3EB56166D15}" presName="compNode" presStyleCnt="0"/>
      <dgm:spPr/>
    </dgm:pt>
    <dgm:pt modelId="{88808108-B24B-4CBA-99C0-2110659A941A}" type="pres">
      <dgm:prSet presAssocID="{9263214B-9A90-4D63-AA8B-A3EB56166D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76D87C8-923F-4081-83B4-19186D7F84E4}" type="pres">
      <dgm:prSet presAssocID="{9263214B-9A90-4D63-AA8B-A3EB56166D15}" presName="iconSpace" presStyleCnt="0"/>
      <dgm:spPr/>
    </dgm:pt>
    <dgm:pt modelId="{31A3520E-7C7B-4D43-8700-73E5082314E9}" type="pres">
      <dgm:prSet presAssocID="{9263214B-9A90-4D63-AA8B-A3EB56166D15}" presName="parTx" presStyleLbl="revTx" presStyleIdx="0" presStyleCnt="4">
        <dgm:presLayoutVars>
          <dgm:chMax val="0"/>
          <dgm:chPref val="0"/>
        </dgm:presLayoutVars>
      </dgm:prSet>
      <dgm:spPr/>
    </dgm:pt>
    <dgm:pt modelId="{3AC08D39-0088-46DA-B4BE-A860DB760960}" type="pres">
      <dgm:prSet presAssocID="{9263214B-9A90-4D63-AA8B-A3EB56166D15}" presName="txSpace" presStyleCnt="0"/>
      <dgm:spPr/>
    </dgm:pt>
    <dgm:pt modelId="{8C666CF0-6B78-4138-BC48-8C2598ADFBBC}" type="pres">
      <dgm:prSet presAssocID="{9263214B-9A90-4D63-AA8B-A3EB56166D15}" presName="desTx" presStyleLbl="revTx" presStyleIdx="1" presStyleCnt="4">
        <dgm:presLayoutVars/>
      </dgm:prSet>
      <dgm:spPr/>
    </dgm:pt>
    <dgm:pt modelId="{B6BF1111-A413-4C42-9E0A-60DCD062A8E1}" type="pres">
      <dgm:prSet presAssocID="{46E5A5EF-8D68-40DA-A1D3-31B76B873A8C}" presName="sibTrans" presStyleCnt="0"/>
      <dgm:spPr/>
    </dgm:pt>
    <dgm:pt modelId="{87F61978-44E1-4812-9325-CCC9FCBBF9DE}" type="pres">
      <dgm:prSet presAssocID="{BA09EBEC-C2CE-4337-B934-EB2DE7376D95}" presName="compNode" presStyleCnt="0"/>
      <dgm:spPr/>
    </dgm:pt>
    <dgm:pt modelId="{66BCB3DF-C85D-4E00-8D2C-227BE87205DC}" type="pres">
      <dgm:prSet presAssocID="{BA09EBEC-C2CE-4337-B934-EB2DE7376D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C35827A-283F-4717-8257-3BF48C7F5431}" type="pres">
      <dgm:prSet presAssocID="{BA09EBEC-C2CE-4337-B934-EB2DE7376D95}" presName="iconSpace" presStyleCnt="0"/>
      <dgm:spPr/>
    </dgm:pt>
    <dgm:pt modelId="{82B85166-5D54-4F70-B5D0-E611F008534D}" type="pres">
      <dgm:prSet presAssocID="{BA09EBEC-C2CE-4337-B934-EB2DE7376D95}" presName="parTx" presStyleLbl="revTx" presStyleIdx="2" presStyleCnt="4">
        <dgm:presLayoutVars>
          <dgm:chMax val="0"/>
          <dgm:chPref val="0"/>
        </dgm:presLayoutVars>
      </dgm:prSet>
      <dgm:spPr/>
    </dgm:pt>
    <dgm:pt modelId="{72DD3190-E043-4996-B95C-22018C0FB869}" type="pres">
      <dgm:prSet presAssocID="{BA09EBEC-C2CE-4337-B934-EB2DE7376D95}" presName="txSpace" presStyleCnt="0"/>
      <dgm:spPr/>
    </dgm:pt>
    <dgm:pt modelId="{8910EFAD-9AF4-4D96-AB03-7CABBC23DD27}" type="pres">
      <dgm:prSet presAssocID="{BA09EBEC-C2CE-4337-B934-EB2DE7376D95}" presName="desTx" presStyleLbl="revTx" presStyleIdx="3" presStyleCnt="4">
        <dgm:presLayoutVars/>
      </dgm:prSet>
      <dgm:spPr/>
    </dgm:pt>
  </dgm:ptLst>
  <dgm:cxnLst>
    <dgm:cxn modelId="{A2795200-4C58-4BF0-AB78-C548DAD18F43}" srcId="{BA09EBEC-C2CE-4337-B934-EB2DE7376D95}" destId="{687F9623-CF06-467F-A5B5-4816E6F8D54C}" srcOrd="0" destOrd="0" parTransId="{1409A9E9-2C29-477E-A258-DFFE7AACC89F}" sibTransId="{00A8A9DD-0D16-4338-A76D-DC0C70EAEE46}"/>
    <dgm:cxn modelId="{40FE821D-5F98-4D35-A3EB-6589CED4FD21}" type="presOf" srcId="{A07A2245-86CC-45B0-BCB9-B24D630886CF}" destId="{8C666CF0-6B78-4138-BC48-8C2598ADFBBC}" srcOrd="0" destOrd="0" presId="urn:microsoft.com/office/officeart/2018/2/layout/IconLabelDescriptionList"/>
    <dgm:cxn modelId="{C2824329-522C-4675-9360-1973A5E11F9E}" srcId="{335D58F0-857C-4566-8899-A783EFC14FA9}" destId="{9263214B-9A90-4D63-AA8B-A3EB56166D15}" srcOrd="0" destOrd="0" parTransId="{FBB07AE1-685E-46D9-9F0E-1D4D867A4246}" sibTransId="{46E5A5EF-8D68-40DA-A1D3-31B76B873A8C}"/>
    <dgm:cxn modelId="{2C3CCC30-E399-4138-9902-4C1568F55A81}" srcId="{9263214B-9A90-4D63-AA8B-A3EB56166D15}" destId="{66B9DB92-0C21-46E4-AF6C-0964FE620A48}" srcOrd="1" destOrd="0" parTransId="{95E7EB85-ED94-4986-A939-0CA4E8CBD39E}" sibTransId="{CD09805E-AEC3-49B0-8ECA-82DAB36A6174}"/>
    <dgm:cxn modelId="{2ECDDD36-7BAD-432E-80C9-F63C203925B1}" type="presOf" srcId="{E2077E80-34A6-4E67-A1FB-2E5BE07D2C52}" destId="{8910EFAD-9AF4-4D96-AB03-7CABBC23DD27}" srcOrd="0" destOrd="2" presId="urn:microsoft.com/office/officeart/2018/2/layout/IconLabelDescriptionList"/>
    <dgm:cxn modelId="{3D165D5F-86A2-4738-9894-167D253075C1}" srcId="{335D58F0-857C-4566-8899-A783EFC14FA9}" destId="{BA09EBEC-C2CE-4337-B934-EB2DE7376D95}" srcOrd="1" destOrd="0" parTransId="{383B11B2-013D-459E-972B-2B30039F154E}" sibTransId="{654D2FA1-A248-49EF-9800-50716D0E3BD6}"/>
    <dgm:cxn modelId="{4BDCEB67-CF82-4B59-B2F9-9427E1DEA349}" type="presOf" srcId="{335D58F0-857C-4566-8899-A783EFC14FA9}" destId="{B71F8A70-C0B1-44D1-9B55-CE23B3099EAE}" srcOrd="0" destOrd="0" presId="urn:microsoft.com/office/officeart/2018/2/layout/IconLabelDescriptionList"/>
    <dgm:cxn modelId="{38FA574D-FA14-4EC8-AFDB-4357681CF6C0}" srcId="{BA09EBEC-C2CE-4337-B934-EB2DE7376D95}" destId="{98E5A995-004A-46EE-B8A0-177295A80E53}" srcOrd="1" destOrd="0" parTransId="{CF8E897C-844D-4DBE-8381-20FB77BC5700}" sibTransId="{089D34F7-D71A-4103-ADE3-18427E271B0A}"/>
    <dgm:cxn modelId="{9AC1807A-2B65-4AD9-AC0C-8295B3F2E1FE}" type="presOf" srcId="{BA09EBEC-C2CE-4337-B934-EB2DE7376D95}" destId="{82B85166-5D54-4F70-B5D0-E611F008534D}" srcOrd="0" destOrd="0" presId="urn:microsoft.com/office/officeart/2018/2/layout/IconLabelDescriptionList"/>
    <dgm:cxn modelId="{EE4F647B-3C9D-49ED-8A2A-6457A14CFF39}" type="presOf" srcId="{98E5A995-004A-46EE-B8A0-177295A80E53}" destId="{8910EFAD-9AF4-4D96-AB03-7CABBC23DD27}" srcOrd="0" destOrd="1" presId="urn:microsoft.com/office/officeart/2018/2/layout/IconLabelDescriptionList"/>
    <dgm:cxn modelId="{34B19C84-7770-47F2-B11E-F70D109A4065}" srcId="{BA09EBEC-C2CE-4337-B934-EB2DE7376D95}" destId="{E2077E80-34A6-4E67-A1FB-2E5BE07D2C52}" srcOrd="2" destOrd="0" parTransId="{C54F5F9B-D984-4540-ADE3-6077809D957F}" sibTransId="{2BF358BF-1F29-46BD-AD22-AC7DFB0FE66B}"/>
    <dgm:cxn modelId="{4D076A91-3678-43A7-8940-46A2D49CE773}" srcId="{9263214B-9A90-4D63-AA8B-A3EB56166D15}" destId="{A07A2245-86CC-45B0-BCB9-B24D630886CF}" srcOrd="0" destOrd="0" parTransId="{8FD7E5C9-2392-42EE-9E35-A3AD5AC55F73}" sibTransId="{977D0C50-3516-45A5-9BE3-C8BAF320BC56}"/>
    <dgm:cxn modelId="{37E68F92-1082-40C1-B532-A742B217DAC4}" srcId="{9263214B-9A90-4D63-AA8B-A3EB56166D15}" destId="{02AA7616-75A9-41BB-BBAF-5A44D11DF132}" srcOrd="2" destOrd="0" parTransId="{9B9D9C0A-71F4-40C7-BF75-536DBCB496D1}" sibTransId="{FCC1D532-BB18-4603-B704-12AD42367956}"/>
    <dgm:cxn modelId="{8CAFCFA1-77D9-4C7A-8612-4AFA61A90059}" type="presOf" srcId="{604690E5-BBEA-4998-B008-D693AD72193A}" destId="{8910EFAD-9AF4-4D96-AB03-7CABBC23DD27}" srcOrd="0" destOrd="3" presId="urn:microsoft.com/office/officeart/2018/2/layout/IconLabelDescriptionList"/>
    <dgm:cxn modelId="{5E0B3CA5-7716-415A-ACAB-36F8098DD689}" type="presOf" srcId="{66B9DB92-0C21-46E4-AF6C-0964FE620A48}" destId="{8C666CF0-6B78-4138-BC48-8C2598ADFBBC}" srcOrd="0" destOrd="1" presId="urn:microsoft.com/office/officeart/2018/2/layout/IconLabelDescriptionList"/>
    <dgm:cxn modelId="{583749A9-169B-4ABA-92BB-C3BE5410C470}" type="presOf" srcId="{02AA7616-75A9-41BB-BBAF-5A44D11DF132}" destId="{8C666CF0-6B78-4138-BC48-8C2598ADFBBC}" srcOrd="0" destOrd="2" presId="urn:microsoft.com/office/officeart/2018/2/layout/IconLabelDescriptionList"/>
    <dgm:cxn modelId="{A7DFE5B1-883F-4706-AF37-5ED2AEDC98FA}" srcId="{BA09EBEC-C2CE-4337-B934-EB2DE7376D95}" destId="{604690E5-BBEA-4998-B008-D693AD72193A}" srcOrd="3" destOrd="0" parTransId="{D48081E6-3DE3-4FE8-9458-B24551E4D9F0}" sibTransId="{915144BD-5B10-4B69-8E61-8BFC99E6B167}"/>
    <dgm:cxn modelId="{E1B4C3EA-2335-4F5F-9A64-29E97F732C3F}" type="presOf" srcId="{687F9623-CF06-467F-A5B5-4816E6F8D54C}" destId="{8910EFAD-9AF4-4D96-AB03-7CABBC23DD27}" srcOrd="0" destOrd="0" presId="urn:microsoft.com/office/officeart/2018/2/layout/IconLabelDescriptionList"/>
    <dgm:cxn modelId="{75F94FF4-6F74-4067-975C-8DA529711971}" type="presOf" srcId="{9263214B-9A90-4D63-AA8B-A3EB56166D15}" destId="{31A3520E-7C7B-4D43-8700-73E5082314E9}" srcOrd="0" destOrd="0" presId="urn:microsoft.com/office/officeart/2018/2/layout/IconLabelDescriptionList"/>
    <dgm:cxn modelId="{62F71E5C-21E6-4E6A-A125-9792B6DC51AA}" type="presParOf" srcId="{B71F8A70-C0B1-44D1-9B55-CE23B3099EAE}" destId="{61F03E06-70C8-45FF-A88A-9593B2A28B82}" srcOrd="0" destOrd="0" presId="urn:microsoft.com/office/officeart/2018/2/layout/IconLabelDescriptionList"/>
    <dgm:cxn modelId="{922E3A7F-301D-4FAA-B659-F7CC1F77DCA6}" type="presParOf" srcId="{61F03E06-70C8-45FF-A88A-9593B2A28B82}" destId="{88808108-B24B-4CBA-99C0-2110659A941A}" srcOrd="0" destOrd="0" presId="urn:microsoft.com/office/officeart/2018/2/layout/IconLabelDescriptionList"/>
    <dgm:cxn modelId="{42D7B175-D4D5-4E28-898A-F5A3A2D112E2}" type="presParOf" srcId="{61F03E06-70C8-45FF-A88A-9593B2A28B82}" destId="{676D87C8-923F-4081-83B4-19186D7F84E4}" srcOrd="1" destOrd="0" presId="urn:microsoft.com/office/officeart/2018/2/layout/IconLabelDescriptionList"/>
    <dgm:cxn modelId="{D84D580C-6003-4A1F-BC35-43BBE8D80E26}" type="presParOf" srcId="{61F03E06-70C8-45FF-A88A-9593B2A28B82}" destId="{31A3520E-7C7B-4D43-8700-73E5082314E9}" srcOrd="2" destOrd="0" presId="urn:microsoft.com/office/officeart/2018/2/layout/IconLabelDescriptionList"/>
    <dgm:cxn modelId="{33BD8585-3012-4E20-B33F-9430F6845A20}" type="presParOf" srcId="{61F03E06-70C8-45FF-A88A-9593B2A28B82}" destId="{3AC08D39-0088-46DA-B4BE-A860DB760960}" srcOrd="3" destOrd="0" presId="urn:microsoft.com/office/officeart/2018/2/layout/IconLabelDescriptionList"/>
    <dgm:cxn modelId="{54E72599-6EC8-42A7-BE49-950B6BB43DE4}" type="presParOf" srcId="{61F03E06-70C8-45FF-A88A-9593B2A28B82}" destId="{8C666CF0-6B78-4138-BC48-8C2598ADFBBC}" srcOrd="4" destOrd="0" presId="urn:microsoft.com/office/officeart/2018/2/layout/IconLabelDescriptionList"/>
    <dgm:cxn modelId="{EB8E244A-CEE3-4507-AC27-E44ECBAE0C4E}" type="presParOf" srcId="{B71F8A70-C0B1-44D1-9B55-CE23B3099EAE}" destId="{B6BF1111-A413-4C42-9E0A-60DCD062A8E1}" srcOrd="1" destOrd="0" presId="urn:microsoft.com/office/officeart/2018/2/layout/IconLabelDescriptionList"/>
    <dgm:cxn modelId="{588C01A0-5060-46BF-B9EC-D2397E9EF539}" type="presParOf" srcId="{B71F8A70-C0B1-44D1-9B55-CE23B3099EAE}" destId="{87F61978-44E1-4812-9325-CCC9FCBBF9DE}" srcOrd="2" destOrd="0" presId="urn:microsoft.com/office/officeart/2018/2/layout/IconLabelDescriptionList"/>
    <dgm:cxn modelId="{F9D079DE-69E6-4887-9F22-84B24E85F918}" type="presParOf" srcId="{87F61978-44E1-4812-9325-CCC9FCBBF9DE}" destId="{66BCB3DF-C85D-4E00-8D2C-227BE87205DC}" srcOrd="0" destOrd="0" presId="urn:microsoft.com/office/officeart/2018/2/layout/IconLabelDescriptionList"/>
    <dgm:cxn modelId="{9F620D69-BCE9-43B4-B932-669E69055C63}" type="presParOf" srcId="{87F61978-44E1-4812-9325-CCC9FCBBF9DE}" destId="{4C35827A-283F-4717-8257-3BF48C7F5431}" srcOrd="1" destOrd="0" presId="urn:microsoft.com/office/officeart/2018/2/layout/IconLabelDescriptionList"/>
    <dgm:cxn modelId="{986902F0-FD57-4143-BACC-6EF9589F148B}" type="presParOf" srcId="{87F61978-44E1-4812-9325-CCC9FCBBF9DE}" destId="{82B85166-5D54-4F70-B5D0-E611F008534D}" srcOrd="2" destOrd="0" presId="urn:microsoft.com/office/officeart/2018/2/layout/IconLabelDescriptionList"/>
    <dgm:cxn modelId="{AC8F7322-6EDE-4757-9225-A6E124F8F2E8}" type="presParOf" srcId="{87F61978-44E1-4812-9325-CCC9FCBBF9DE}" destId="{72DD3190-E043-4996-B95C-22018C0FB869}" srcOrd="3" destOrd="0" presId="urn:microsoft.com/office/officeart/2018/2/layout/IconLabelDescriptionList"/>
    <dgm:cxn modelId="{1A2CD36F-001F-418C-8B68-5F87FF431084}" type="presParOf" srcId="{87F61978-44E1-4812-9325-CCC9FCBBF9DE}" destId="{8910EFAD-9AF4-4D96-AB03-7CABBC23DD2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AD3AB-AEB8-48FA-A04C-098CE996551F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E3D34A-871E-4C30-B804-6A99B6F0560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Phase 1: Build out 1 game for a 3rd grade math standard</a:t>
          </a:r>
          <a:endParaRPr lang="en-US"/>
        </a:p>
      </dgm:t>
    </dgm:pt>
    <dgm:pt modelId="{8B709C8E-4723-4A79-B3E7-144D5DA5959D}" type="parTrans" cxnId="{25C1535F-CCEF-4C49-96F4-DBC3FDB27368}">
      <dgm:prSet/>
      <dgm:spPr/>
      <dgm:t>
        <a:bodyPr/>
        <a:lstStyle/>
        <a:p>
          <a:endParaRPr lang="en-US"/>
        </a:p>
      </dgm:t>
    </dgm:pt>
    <dgm:pt modelId="{B8DB77BC-CD2D-4ABD-877E-FBAE022129EE}" type="sibTrans" cxnId="{25C1535F-CCEF-4C49-96F4-DBC3FDB27368}">
      <dgm:prSet/>
      <dgm:spPr/>
      <dgm:t>
        <a:bodyPr/>
        <a:lstStyle/>
        <a:p>
          <a:endParaRPr lang="en-US"/>
        </a:p>
      </dgm:t>
    </dgm:pt>
    <dgm:pt modelId="{8548596E-5F0A-437F-BC51-304FDE73AF5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Development of game mechanics, controls, and character interactions</a:t>
          </a:r>
        </a:p>
      </dgm:t>
    </dgm:pt>
    <dgm:pt modelId="{400D60A5-A311-42FE-BAA8-2014C62F5B32}" type="parTrans" cxnId="{92FF4AF0-7988-44B1-B023-FEB42F7E0ACA}">
      <dgm:prSet/>
      <dgm:spPr/>
      <dgm:t>
        <a:bodyPr/>
        <a:lstStyle/>
        <a:p>
          <a:endParaRPr lang="en-US"/>
        </a:p>
      </dgm:t>
    </dgm:pt>
    <dgm:pt modelId="{70F75C39-0F65-46B1-A814-E69A85CC6FF4}" type="sibTrans" cxnId="{92FF4AF0-7988-44B1-B023-FEB42F7E0ACA}">
      <dgm:prSet/>
      <dgm:spPr/>
      <dgm:t>
        <a:bodyPr/>
        <a:lstStyle/>
        <a:p>
          <a:endParaRPr lang="en-US"/>
        </a:p>
      </dgm:t>
    </dgm:pt>
    <dgm:pt modelId="{7D5FC4F8-0763-4ED5-ADF2-06F877EEF53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Level design and creation of base ten block world</a:t>
          </a:r>
        </a:p>
      </dgm:t>
    </dgm:pt>
    <dgm:pt modelId="{45B6DACB-8FAE-45CA-8DF7-1AE9295F9C77}" type="parTrans" cxnId="{F7179395-9D41-495A-AB61-2D428BD3CA05}">
      <dgm:prSet/>
      <dgm:spPr/>
      <dgm:t>
        <a:bodyPr/>
        <a:lstStyle/>
        <a:p>
          <a:endParaRPr lang="en-US"/>
        </a:p>
      </dgm:t>
    </dgm:pt>
    <dgm:pt modelId="{0985D548-CFF4-4226-B70A-C2CCEE46653A}" type="sibTrans" cxnId="{F7179395-9D41-495A-AB61-2D428BD3CA05}">
      <dgm:prSet/>
      <dgm:spPr/>
      <dgm:t>
        <a:bodyPr/>
        <a:lstStyle/>
        <a:p>
          <a:endParaRPr lang="en-US"/>
        </a:p>
      </dgm:t>
    </dgm:pt>
    <dgm:pt modelId="{9C237570-79E3-4F1A-BA40-EB7880B5BCC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Integration of math concepts aligned with 3rd grade standards</a:t>
          </a:r>
        </a:p>
      </dgm:t>
    </dgm:pt>
    <dgm:pt modelId="{FE4F218C-B214-45BD-8BD9-3F197D55B953}" type="parTrans" cxnId="{BF8E2950-510D-499D-A913-EE2DE503B361}">
      <dgm:prSet/>
      <dgm:spPr/>
      <dgm:t>
        <a:bodyPr/>
        <a:lstStyle/>
        <a:p>
          <a:endParaRPr lang="en-US"/>
        </a:p>
      </dgm:t>
    </dgm:pt>
    <dgm:pt modelId="{9D6DEFC5-89B5-4B69-8470-C2EEBC4FA37B}" type="sibTrans" cxnId="{BF8E2950-510D-499D-A913-EE2DE503B361}">
      <dgm:prSet/>
      <dgm:spPr/>
      <dgm:t>
        <a:bodyPr/>
        <a:lstStyle/>
        <a:p>
          <a:endParaRPr lang="en-US"/>
        </a:p>
      </dgm:t>
    </dgm:pt>
    <dgm:pt modelId="{D5EEE555-8C4C-4541-8365-1CF7306A9A4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Creation of visual assets, including characters and blocks</a:t>
          </a:r>
        </a:p>
      </dgm:t>
    </dgm:pt>
    <dgm:pt modelId="{0AB2A46A-405D-4C1C-B916-66F0DC999B24}" type="parTrans" cxnId="{3C2DA086-60AB-4528-B578-476416042505}">
      <dgm:prSet/>
      <dgm:spPr/>
      <dgm:t>
        <a:bodyPr/>
        <a:lstStyle/>
        <a:p>
          <a:endParaRPr lang="en-US"/>
        </a:p>
      </dgm:t>
    </dgm:pt>
    <dgm:pt modelId="{C9A0B765-F72F-42E6-B73C-82D12DEFDDC9}" type="sibTrans" cxnId="{3C2DA086-60AB-4528-B578-476416042505}">
      <dgm:prSet/>
      <dgm:spPr/>
      <dgm:t>
        <a:bodyPr/>
        <a:lstStyle/>
        <a:p>
          <a:endParaRPr lang="en-US"/>
        </a:p>
      </dgm:t>
    </dgm:pt>
    <dgm:pt modelId="{CA4EC053-8039-44B9-AE7F-773E1AAC79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Quality assurance testing and bug fixing</a:t>
          </a:r>
        </a:p>
      </dgm:t>
    </dgm:pt>
    <dgm:pt modelId="{659EC649-2A03-4FDE-941C-7DF4C6C78364}" type="parTrans" cxnId="{7993B877-462D-42B6-AB39-39EC3EF793C0}">
      <dgm:prSet/>
      <dgm:spPr/>
      <dgm:t>
        <a:bodyPr/>
        <a:lstStyle/>
        <a:p>
          <a:endParaRPr lang="en-US"/>
        </a:p>
      </dgm:t>
    </dgm:pt>
    <dgm:pt modelId="{BBF39C4A-0761-438D-BBCB-2E87B5F8B5DE}" type="sibTrans" cxnId="{7993B877-462D-42B6-AB39-39EC3EF793C0}">
      <dgm:prSet/>
      <dgm:spPr/>
      <dgm:t>
        <a:bodyPr/>
        <a:lstStyle/>
        <a:p>
          <a:endParaRPr lang="en-US"/>
        </a:p>
      </dgm:t>
    </dgm:pt>
    <dgm:pt modelId="{6BC1391C-D07C-4B7D-8B1D-C75CF2FB59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Phase 2: Scale up to build 5+ games across multiple standards</a:t>
          </a:r>
        </a:p>
      </dgm:t>
    </dgm:pt>
    <dgm:pt modelId="{65EF5115-AA5C-4562-AAF3-D47CDAD4E15A}" type="parTrans" cxnId="{301AB9D3-DEE1-40AA-A928-DC18039C67B3}">
      <dgm:prSet/>
      <dgm:spPr/>
      <dgm:t>
        <a:bodyPr/>
        <a:lstStyle/>
        <a:p>
          <a:endParaRPr lang="en-US"/>
        </a:p>
      </dgm:t>
    </dgm:pt>
    <dgm:pt modelId="{50D53B19-6DB0-423A-8F25-A9527776D6CF}" type="sibTrans" cxnId="{301AB9D3-DEE1-40AA-A928-DC18039C67B3}">
      <dgm:prSet/>
      <dgm:spPr/>
      <dgm:t>
        <a:bodyPr/>
        <a:lstStyle/>
        <a:p>
          <a:endParaRPr lang="en-US"/>
        </a:p>
      </dgm:t>
    </dgm:pt>
    <dgm:pt modelId="{A735F8FB-D65C-4836-A850-178B34F8F9C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Expansion of development team and resources</a:t>
          </a:r>
        </a:p>
      </dgm:t>
    </dgm:pt>
    <dgm:pt modelId="{79BBFD32-40C6-43FF-B614-2132737D1AC8}" type="parTrans" cxnId="{A1342AC0-9BDB-4A49-9B88-113AC5EBB444}">
      <dgm:prSet/>
      <dgm:spPr/>
      <dgm:t>
        <a:bodyPr/>
        <a:lstStyle/>
        <a:p>
          <a:endParaRPr lang="en-US"/>
        </a:p>
      </dgm:t>
    </dgm:pt>
    <dgm:pt modelId="{30A9D27B-3C37-484A-B7F5-5AA2CCEC90F6}" type="sibTrans" cxnId="{A1342AC0-9BDB-4A49-9B88-113AC5EBB444}">
      <dgm:prSet/>
      <dgm:spPr/>
      <dgm:t>
        <a:bodyPr/>
        <a:lstStyle/>
        <a:p>
          <a:endParaRPr lang="en-US"/>
        </a:p>
      </dgm:t>
    </dgm:pt>
    <dgm:pt modelId="{9C364D72-5666-4200-87F7-54CD3B8E159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Incorporation of additional math standards and concepts</a:t>
          </a:r>
        </a:p>
      </dgm:t>
    </dgm:pt>
    <dgm:pt modelId="{47761F38-DCFE-4364-B07F-B13891FDCC90}" type="parTrans" cxnId="{3F0E61FA-A598-4B5C-A5A1-CD52A72119AC}">
      <dgm:prSet/>
      <dgm:spPr/>
      <dgm:t>
        <a:bodyPr/>
        <a:lstStyle/>
        <a:p>
          <a:endParaRPr lang="en-US"/>
        </a:p>
      </dgm:t>
    </dgm:pt>
    <dgm:pt modelId="{A2E6B439-07E7-4A6D-A65E-D96AC5FCD86A}" type="sibTrans" cxnId="{3F0E61FA-A598-4B5C-A5A1-CD52A72119AC}">
      <dgm:prSet/>
      <dgm:spPr/>
      <dgm:t>
        <a:bodyPr/>
        <a:lstStyle/>
        <a:p>
          <a:endParaRPr lang="en-US"/>
        </a:p>
      </dgm:t>
    </dgm:pt>
    <dgm:pt modelId="{14BC67FA-1AFA-44F3-9138-10C10F4D5B5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Creation of new levels and challenges for each game</a:t>
          </a:r>
        </a:p>
      </dgm:t>
    </dgm:pt>
    <dgm:pt modelId="{1A087643-B1E7-47F7-ACBD-15378BDE2A7E}" type="parTrans" cxnId="{8D9AB873-43B8-4537-91BA-CAC4AC2D89A2}">
      <dgm:prSet/>
      <dgm:spPr/>
      <dgm:t>
        <a:bodyPr/>
        <a:lstStyle/>
        <a:p>
          <a:endParaRPr lang="en-US"/>
        </a:p>
      </dgm:t>
    </dgm:pt>
    <dgm:pt modelId="{7AE69C41-8903-4593-954F-CA7D0A833603}" type="sibTrans" cxnId="{8D9AB873-43B8-4537-91BA-CAC4AC2D89A2}">
      <dgm:prSet/>
      <dgm:spPr/>
      <dgm:t>
        <a:bodyPr/>
        <a:lstStyle/>
        <a:p>
          <a:endParaRPr lang="en-US"/>
        </a:p>
      </dgm:t>
    </dgm:pt>
    <dgm:pt modelId="{44046461-7F81-4952-89D0-2472017E0A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Collaboration with content experts for each targeted grade level</a:t>
          </a:r>
        </a:p>
      </dgm:t>
    </dgm:pt>
    <dgm:pt modelId="{77B29A92-2D2A-4497-9EBB-C68663DE73F7}" type="parTrans" cxnId="{86E4A666-61DB-4A96-B08F-65BCDCD70C6D}">
      <dgm:prSet/>
      <dgm:spPr/>
      <dgm:t>
        <a:bodyPr/>
        <a:lstStyle/>
        <a:p>
          <a:endParaRPr lang="en-US"/>
        </a:p>
      </dgm:t>
    </dgm:pt>
    <dgm:pt modelId="{5F2B4E2B-4159-4632-9508-A4ABE75F9795}" type="sibTrans" cxnId="{86E4A666-61DB-4A96-B08F-65BCDCD70C6D}">
      <dgm:prSet/>
      <dgm:spPr/>
      <dgm:t>
        <a:bodyPr/>
        <a:lstStyle/>
        <a:p>
          <a:endParaRPr lang="en-US"/>
        </a:p>
      </dgm:t>
    </dgm:pt>
    <dgm:pt modelId="{EF6A80CA-EEAF-4518-9997-FE706CF3CD2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Phase 3: Build "Creator Mode"</a:t>
          </a:r>
        </a:p>
      </dgm:t>
    </dgm:pt>
    <dgm:pt modelId="{71B328FA-B1CF-4C23-B8E4-C604D0F72544}" type="parTrans" cxnId="{340D1E2E-C5B8-4393-A0AF-66DF6BFF71AC}">
      <dgm:prSet/>
      <dgm:spPr/>
      <dgm:t>
        <a:bodyPr/>
        <a:lstStyle/>
        <a:p>
          <a:endParaRPr lang="en-US"/>
        </a:p>
      </dgm:t>
    </dgm:pt>
    <dgm:pt modelId="{97C3DCEF-B700-4397-B153-C8D30D68E59E}" type="sibTrans" cxnId="{340D1E2E-C5B8-4393-A0AF-66DF6BFF71AC}">
      <dgm:prSet/>
      <dgm:spPr/>
      <dgm:t>
        <a:bodyPr/>
        <a:lstStyle/>
        <a:p>
          <a:endParaRPr lang="en-US"/>
        </a:p>
      </dgm:t>
    </dgm:pt>
    <dgm:pt modelId="{EBCE1E78-7779-4097-AF39-020DC3CC47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Development of level-building tools and functionality</a:t>
          </a:r>
        </a:p>
      </dgm:t>
    </dgm:pt>
    <dgm:pt modelId="{A9B07F11-414A-4FD9-9B24-529C8CC91126}" type="parTrans" cxnId="{5BB58EA7-3143-4020-89CA-4ABAD2D8A51C}">
      <dgm:prSet/>
      <dgm:spPr/>
      <dgm:t>
        <a:bodyPr/>
        <a:lstStyle/>
        <a:p>
          <a:endParaRPr lang="en-US"/>
        </a:p>
      </dgm:t>
    </dgm:pt>
    <dgm:pt modelId="{293AF49B-D6B5-49E2-8027-D0366E679E3A}" type="sibTrans" cxnId="{5BB58EA7-3143-4020-89CA-4ABAD2D8A51C}">
      <dgm:prSet/>
      <dgm:spPr/>
      <dgm:t>
        <a:bodyPr/>
        <a:lstStyle/>
        <a:p>
          <a:endParaRPr lang="en-US"/>
        </a:p>
      </dgm:t>
    </dgm:pt>
    <dgm:pt modelId="{BBD454B7-3B01-45A3-BFCC-E4FB0F7519C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Implementation of sharing capabilities for user-created levels</a:t>
          </a:r>
        </a:p>
      </dgm:t>
    </dgm:pt>
    <dgm:pt modelId="{42A680D1-1A61-4FB6-9CAE-31DCF41B4F67}" type="parTrans" cxnId="{11CF68F7-3132-4844-B536-FCE9E06F19B3}">
      <dgm:prSet/>
      <dgm:spPr/>
      <dgm:t>
        <a:bodyPr/>
        <a:lstStyle/>
        <a:p>
          <a:endParaRPr lang="en-US"/>
        </a:p>
      </dgm:t>
    </dgm:pt>
    <dgm:pt modelId="{9345EED6-086D-4475-A3EC-507D9E9BE7BC}" type="sibTrans" cxnId="{11CF68F7-3132-4844-B536-FCE9E06F19B3}">
      <dgm:prSet/>
      <dgm:spPr/>
      <dgm:t>
        <a:bodyPr/>
        <a:lstStyle/>
        <a:p>
          <a:endParaRPr lang="en-US"/>
        </a:p>
      </dgm:t>
    </dgm:pt>
    <dgm:pt modelId="{3EE2C476-B144-43BE-9348-8A03ABE491E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User interface design for an intuitive level creation experience</a:t>
          </a:r>
        </a:p>
      </dgm:t>
    </dgm:pt>
    <dgm:pt modelId="{A0D3F6B2-8C51-485D-A4B3-436426B48C01}" type="parTrans" cxnId="{E9969A4F-EAB7-410E-9841-FEFE8F426DAA}">
      <dgm:prSet/>
      <dgm:spPr/>
      <dgm:t>
        <a:bodyPr/>
        <a:lstStyle/>
        <a:p>
          <a:endParaRPr lang="en-US"/>
        </a:p>
      </dgm:t>
    </dgm:pt>
    <dgm:pt modelId="{8082C8CE-91F6-42BA-BC6D-C9622D6CD44C}" type="sibTrans" cxnId="{E9969A4F-EAB7-410E-9841-FEFE8F426DAA}">
      <dgm:prSet/>
      <dgm:spPr/>
      <dgm:t>
        <a:bodyPr/>
        <a:lstStyle/>
        <a:p>
          <a:endParaRPr lang="en-US"/>
        </a:p>
      </dgm:t>
    </dgm:pt>
    <dgm:pt modelId="{F3BC37E0-222C-4F13-B5C0-D1FA20DEAC2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Integration of collaborative features for students to share and play each other's levels</a:t>
          </a:r>
        </a:p>
      </dgm:t>
    </dgm:pt>
    <dgm:pt modelId="{2D96AC4C-A9CE-418C-957F-304578EA5BC5}" type="parTrans" cxnId="{8BAF430F-1475-4407-A506-CDE463919F7E}">
      <dgm:prSet/>
      <dgm:spPr/>
      <dgm:t>
        <a:bodyPr/>
        <a:lstStyle/>
        <a:p>
          <a:endParaRPr lang="en-US"/>
        </a:p>
      </dgm:t>
    </dgm:pt>
    <dgm:pt modelId="{999D8444-EC54-46DE-AB5A-028996160B8D}" type="sibTrans" cxnId="{8BAF430F-1475-4407-A506-CDE463919F7E}">
      <dgm:prSet/>
      <dgm:spPr/>
      <dgm:t>
        <a:bodyPr/>
        <a:lstStyle/>
        <a:p>
          <a:endParaRPr lang="en-US"/>
        </a:p>
      </dgm:t>
    </dgm:pt>
    <dgm:pt modelId="{88FD3003-BC85-4515-8235-6A3427C0ECB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Phase 4: Build additional games using the Creator Mode</a:t>
          </a:r>
        </a:p>
      </dgm:t>
    </dgm:pt>
    <dgm:pt modelId="{97A8A95A-73FF-43F8-9C87-C3EA8F12745F}" type="parTrans" cxnId="{608317AF-3F0B-4FF1-9B9C-6631CB704E89}">
      <dgm:prSet/>
      <dgm:spPr/>
      <dgm:t>
        <a:bodyPr/>
        <a:lstStyle/>
        <a:p>
          <a:endParaRPr lang="en-US"/>
        </a:p>
      </dgm:t>
    </dgm:pt>
    <dgm:pt modelId="{0251AA07-DD5E-4FB6-B3F8-2802793601AF}" type="sibTrans" cxnId="{608317AF-3F0B-4FF1-9B9C-6631CB704E89}">
      <dgm:prSet/>
      <dgm:spPr/>
      <dgm:t>
        <a:bodyPr/>
        <a:lstStyle/>
        <a:p>
          <a:endParaRPr lang="en-US"/>
        </a:p>
      </dgm:t>
    </dgm:pt>
    <dgm:pt modelId="{70B3DA87-7AEF-4F0A-B9E0-5DB76E2E083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Utilization of the Creator Mode to create new games</a:t>
          </a:r>
        </a:p>
      </dgm:t>
    </dgm:pt>
    <dgm:pt modelId="{B9D3E3ED-1F28-48BF-B83A-8AEC36C152A0}" type="parTrans" cxnId="{A1A172DD-197A-4BD1-AD9C-E30E8024E1E0}">
      <dgm:prSet/>
      <dgm:spPr/>
      <dgm:t>
        <a:bodyPr/>
        <a:lstStyle/>
        <a:p>
          <a:endParaRPr lang="en-US"/>
        </a:p>
      </dgm:t>
    </dgm:pt>
    <dgm:pt modelId="{9570D7F5-68DC-48B0-999B-4F2E3F55FB7B}" type="sibTrans" cxnId="{A1A172DD-197A-4BD1-AD9C-E30E8024E1E0}">
      <dgm:prSet/>
      <dgm:spPr/>
      <dgm:t>
        <a:bodyPr/>
        <a:lstStyle/>
        <a:p>
          <a:endParaRPr lang="en-US"/>
        </a:p>
      </dgm:t>
    </dgm:pt>
    <dgm:pt modelId="{85B5E72F-87C8-4EEA-8A04-2489BD9A180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Expansion of the game library by incorporating user-generated levels</a:t>
          </a:r>
        </a:p>
      </dgm:t>
    </dgm:pt>
    <dgm:pt modelId="{E4CDB64A-BC81-403C-965E-A9401C0B47A7}" type="parTrans" cxnId="{8851B6E6-DF1A-4EE7-968E-AA6713C355C2}">
      <dgm:prSet/>
      <dgm:spPr/>
      <dgm:t>
        <a:bodyPr/>
        <a:lstStyle/>
        <a:p>
          <a:endParaRPr lang="en-US"/>
        </a:p>
      </dgm:t>
    </dgm:pt>
    <dgm:pt modelId="{2479BA71-E5DC-4BFB-8326-EE0B171A742E}" type="sibTrans" cxnId="{8851B6E6-DF1A-4EE7-968E-AA6713C355C2}">
      <dgm:prSet/>
      <dgm:spPr/>
      <dgm:t>
        <a:bodyPr/>
        <a:lstStyle/>
        <a:p>
          <a:endParaRPr lang="en-US"/>
        </a:p>
      </dgm:t>
    </dgm:pt>
    <dgm:pt modelId="{DACBDEDC-35B3-43E0-9F69-0C368F6BD3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Continuous improvement and iteration based on user feedback</a:t>
          </a:r>
        </a:p>
      </dgm:t>
    </dgm:pt>
    <dgm:pt modelId="{EB3B3A48-41C8-4A8F-AC2B-038B68F63BED}" type="parTrans" cxnId="{D80CB6F9-D304-488A-B380-41822B5E534C}">
      <dgm:prSet/>
      <dgm:spPr/>
      <dgm:t>
        <a:bodyPr/>
        <a:lstStyle/>
        <a:p>
          <a:endParaRPr lang="en-US"/>
        </a:p>
      </dgm:t>
    </dgm:pt>
    <dgm:pt modelId="{2AC7F0B5-E2B8-4144-9878-27A52E057AAE}" type="sibTrans" cxnId="{D80CB6F9-D304-488A-B380-41822B5E534C}">
      <dgm:prSet/>
      <dgm:spPr/>
      <dgm:t>
        <a:bodyPr/>
        <a:lstStyle/>
        <a:p>
          <a:endParaRPr lang="en-US"/>
        </a:p>
      </dgm:t>
    </dgm:pt>
    <dgm:pt modelId="{82527ED3-7745-47AD-9EA6-0EB83008BB18}" type="pres">
      <dgm:prSet presAssocID="{01AAD3AB-AEB8-48FA-A04C-098CE996551F}" presName="rootnode" presStyleCnt="0">
        <dgm:presLayoutVars>
          <dgm:chMax/>
          <dgm:chPref/>
          <dgm:dir/>
          <dgm:animLvl val="lvl"/>
        </dgm:presLayoutVars>
      </dgm:prSet>
      <dgm:spPr/>
    </dgm:pt>
    <dgm:pt modelId="{FE83CCFE-CEBA-44EF-ABA1-3BA4F4413A52}" type="pres">
      <dgm:prSet presAssocID="{65E3D34A-871E-4C30-B804-6A99B6F0560C}" presName="composite" presStyleCnt="0"/>
      <dgm:spPr/>
    </dgm:pt>
    <dgm:pt modelId="{C36CF172-1228-4BDD-B075-0A384540D018}" type="pres">
      <dgm:prSet presAssocID="{65E3D34A-871E-4C30-B804-6A99B6F0560C}" presName="LShape" presStyleLbl="alignNode1" presStyleIdx="0" presStyleCnt="7"/>
      <dgm:spPr/>
    </dgm:pt>
    <dgm:pt modelId="{49FBA894-7CB3-4522-9051-89FCEF308C91}" type="pres">
      <dgm:prSet presAssocID="{65E3D34A-871E-4C30-B804-6A99B6F0560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5E221AA-5BF8-459B-9E89-B72A18A444DA}" type="pres">
      <dgm:prSet presAssocID="{65E3D34A-871E-4C30-B804-6A99B6F0560C}" presName="Triangle" presStyleLbl="alignNode1" presStyleIdx="1" presStyleCnt="7"/>
      <dgm:spPr/>
    </dgm:pt>
    <dgm:pt modelId="{897BE0DF-0F10-44B0-AF84-6ACFC35BAA9A}" type="pres">
      <dgm:prSet presAssocID="{B8DB77BC-CD2D-4ABD-877E-FBAE022129EE}" presName="sibTrans" presStyleCnt="0"/>
      <dgm:spPr/>
    </dgm:pt>
    <dgm:pt modelId="{3562B3C1-C127-4451-BA61-8DBA4DA2A164}" type="pres">
      <dgm:prSet presAssocID="{B8DB77BC-CD2D-4ABD-877E-FBAE022129EE}" presName="space" presStyleCnt="0"/>
      <dgm:spPr/>
    </dgm:pt>
    <dgm:pt modelId="{ACADEF9A-E47C-415F-9755-38E0034F85B6}" type="pres">
      <dgm:prSet presAssocID="{6BC1391C-D07C-4B7D-8B1D-C75CF2FB59FC}" presName="composite" presStyleCnt="0"/>
      <dgm:spPr/>
    </dgm:pt>
    <dgm:pt modelId="{D0D2183F-DFBE-4ED0-B3D1-CB874B29BDAA}" type="pres">
      <dgm:prSet presAssocID="{6BC1391C-D07C-4B7D-8B1D-C75CF2FB59FC}" presName="LShape" presStyleLbl="alignNode1" presStyleIdx="2" presStyleCnt="7"/>
      <dgm:spPr/>
    </dgm:pt>
    <dgm:pt modelId="{24C66E75-F36F-4F5A-A8BC-C9208762B118}" type="pres">
      <dgm:prSet presAssocID="{6BC1391C-D07C-4B7D-8B1D-C75CF2FB59FC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FF631A3-9C58-426D-8E3F-5C4AF163737A}" type="pres">
      <dgm:prSet presAssocID="{6BC1391C-D07C-4B7D-8B1D-C75CF2FB59FC}" presName="Triangle" presStyleLbl="alignNode1" presStyleIdx="3" presStyleCnt="7"/>
      <dgm:spPr/>
    </dgm:pt>
    <dgm:pt modelId="{7717869B-B2AF-4FC1-A00A-9BD392AF3012}" type="pres">
      <dgm:prSet presAssocID="{50D53B19-6DB0-423A-8F25-A9527776D6CF}" presName="sibTrans" presStyleCnt="0"/>
      <dgm:spPr/>
    </dgm:pt>
    <dgm:pt modelId="{536D594C-91E7-47EF-B92F-74F3096CD1BE}" type="pres">
      <dgm:prSet presAssocID="{50D53B19-6DB0-423A-8F25-A9527776D6CF}" presName="space" presStyleCnt="0"/>
      <dgm:spPr/>
    </dgm:pt>
    <dgm:pt modelId="{B92225C3-1673-4647-AC1B-F8697547DEF6}" type="pres">
      <dgm:prSet presAssocID="{EF6A80CA-EEAF-4518-9997-FE706CF3CD2E}" presName="composite" presStyleCnt="0"/>
      <dgm:spPr/>
    </dgm:pt>
    <dgm:pt modelId="{49EBBAE6-849F-498D-9E85-53DA6682F061}" type="pres">
      <dgm:prSet presAssocID="{EF6A80CA-EEAF-4518-9997-FE706CF3CD2E}" presName="LShape" presStyleLbl="alignNode1" presStyleIdx="4" presStyleCnt="7"/>
      <dgm:spPr/>
    </dgm:pt>
    <dgm:pt modelId="{2AA58279-A32A-4008-A005-DA9241C53888}" type="pres">
      <dgm:prSet presAssocID="{EF6A80CA-EEAF-4518-9997-FE706CF3CD2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BF727C4-BF4F-4558-B834-B7BD1FC123A6}" type="pres">
      <dgm:prSet presAssocID="{EF6A80CA-EEAF-4518-9997-FE706CF3CD2E}" presName="Triangle" presStyleLbl="alignNode1" presStyleIdx="5" presStyleCnt="7"/>
      <dgm:spPr/>
    </dgm:pt>
    <dgm:pt modelId="{083DE9F4-22BB-4721-926E-C86275EB7D8C}" type="pres">
      <dgm:prSet presAssocID="{97C3DCEF-B700-4397-B153-C8D30D68E59E}" presName="sibTrans" presStyleCnt="0"/>
      <dgm:spPr/>
    </dgm:pt>
    <dgm:pt modelId="{3F43194A-1705-410E-861A-4ED85AF5AA32}" type="pres">
      <dgm:prSet presAssocID="{97C3DCEF-B700-4397-B153-C8D30D68E59E}" presName="space" presStyleCnt="0"/>
      <dgm:spPr/>
    </dgm:pt>
    <dgm:pt modelId="{5600BE63-BD60-49A3-8A6E-7CBCF9DD89B4}" type="pres">
      <dgm:prSet presAssocID="{88FD3003-BC85-4515-8235-6A3427C0ECB5}" presName="composite" presStyleCnt="0"/>
      <dgm:spPr/>
    </dgm:pt>
    <dgm:pt modelId="{35B5E0D5-673F-42C6-A29B-545B864B6E5B}" type="pres">
      <dgm:prSet presAssocID="{88FD3003-BC85-4515-8235-6A3427C0ECB5}" presName="LShape" presStyleLbl="alignNode1" presStyleIdx="6" presStyleCnt="7"/>
      <dgm:spPr/>
    </dgm:pt>
    <dgm:pt modelId="{BB507485-8ED7-4A8A-8792-1C841882EF59}" type="pres">
      <dgm:prSet presAssocID="{88FD3003-BC85-4515-8235-6A3427C0ECB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BAF430F-1475-4407-A506-CDE463919F7E}" srcId="{EF6A80CA-EEAF-4518-9997-FE706CF3CD2E}" destId="{F3BC37E0-222C-4F13-B5C0-D1FA20DEAC21}" srcOrd="3" destOrd="0" parTransId="{2D96AC4C-A9CE-418C-957F-304578EA5BC5}" sibTransId="{999D8444-EC54-46DE-AB5A-028996160B8D}"/>
    <dgm:cxn modelId="{AF004D12-BB98-441C-BCB0-DB9B2F492470}" type="presOf" srcId="{9C364D72-5666-4200-87F7-54CD3B8E1594}" destId="{24C66E75-F36F-4F5A-A8BC-C9208762B118}" srcOrd="0" destOrd="2" presId="urn:microsoft.com/office/officeart/2009/3/layout/StepUpProcess"/>
    <dgm:cxn modelId="{00596A13-7DBA-4F1D-9F25-8BE3B99D5385}" type="presOf" srcId="{3EE2C476-B144-43BE-9348-8A03ABE491E2}" destId="{2AA58279-A32A-4008-A005-DA9241C53888}" srcOrd="0" destOrd="3" presId="urn:microsoft.com/office/officeart/2009/3/layout/StepUpProcess"/>
    <dgm:cxn modelId="{3444A924-A65B-4CAD-8F62-6E725070CBF2}" type="presOf" srcId="{14BC67FA-1AFA-44F3-9138-10C10F4D5B56}" destId="{24C66E75-F36F-4F5A-A8BC-C9208762B118}" srcOrd="0" destOrd="3" presId="urn:microsoft.com/office/officeart/2009/3/layout/StepUpProcess"/>
    <dgm:cxn modelId="{340D1E2E-C5B8-4393-A0AF-66DF6BFF71AC}" srcId="{01AAD3AB-AEB8-48FA-A04C-098CE996551F}" destId="{EF6A80CA-EEAF-4518-9997-FE706CF3CD2E}" srcOrd="2" destOrd="0" parTransId="{71B328FA-B1CF-4C23-B8E4-C604D0F72544}" sibTransId="{97C3DCEF-B700-4397-B153-C8D30D68E59E}"/>
    <dgm:cxn modelId="{2B07A730-B068-4BE2-95F9-B391B27B864B}" type="presOf" srcId="{9C237570-79E3-4F1A-BA40-EB7880B5BCC4}" destId="{49FBA894-7CB3-4522-9051-89FCEF308C91}" srcOrd="0" destOrd="3" presId="urn:microsoft.com/office/officeart/2009/3/layout/StepUpProcess"/>
    <dgm:cxn modelId="{0C634940-402C-4EB4-AD10-B00B31D95ACB}" type="presOf" srcId="{A735F8FB-D65C-4836-A850-178B34F8F9C7}" destId="{24C66E75-F36F-4F5A-A8BC-C9208762B118}" srcOrd="0" destOrd="1" presId="urn:microsoft.com/office/officeart/2009/3/layout/StepUpProcess"/>
    <dgm:cxn modelId="{9E89D75B-702A-42AA-BFE5-2F6AC0D562FA}" type="presOf" srcId="{CA4EC053-8039-44B9-AE7F-773E1AAC7935}" destId="{49FBA894-7CB3-4522-9051-89FCEF308C91}" srcOrd="0" destOrd="5" presId="urn:microsoft.com/office/officeart/2009/3/layout/StepUpProcess"/>
    <dgm:cxn modelId="{25C1535F-CCEF-4C49-96F4-DBC3FDB27368}" srcId="{01AAD3AB-AEB8-48FA-A04C-098CE996551F}" destId="{65E3D34A-871E-4C30-B804-6A99B6F0560C}" srcOrd="0" destOrd="0" parTransId="{8B709C8E-4723-4A79-B3E7-144D5DA5959D}" sibTransId="{B8DB77BC-CD2D-4ABD-877E-FBAE022129EE}"/>
    <dgm:cxn modelId="{86E4A666-61DB-4A96-B08F-65BCDCD70C6D}" srcId="{6BC1391C-D07C-4B7D-8B1D-C75CF2FB59FC}" destId="{44046461-7F81-4952-89D0-2472017E0A12}" srcOrd="3" destOrd="0" parTransId="{77B29A92-2D2A-4497-9EBB-C68663DE73F7}" sibTransId="{5F2B4E2B-4159-4632-9508-A4ABE75F9795}"/>
    <dgm:cxn modelId="{71F4814D-B65E-436F-8CA4-D80D1061F881}" type="presOf" srcId="{F3BC37E0-222C-4F13-B5C0-D1FA20DEAC21}" destId="{2AA58279-A32A-4008-A005-DA9241C53888}" srcOrd="0" destOrd="4" presId="urn:microsoft.com/office/officeart/2009/3/layout/StepUpProcess"/>
    <dgm:cxn modelId="{E9969A4F-EAB7-410E-9841-FEFE8F426DAA}" srcId="{EF6A80CA-EEAF-4518-9997-FE706CF3CD2E}" destId="{3EE2C476-B144-43BE-9348-8A03ABE491E2}" srcOrd="2" destOrd="0" parTransId="{A0D3F6B2-8C51-485D-A4B3-436426B48C01}" sibTransId="{8082C8CE-91F6-42BA-BC6D-C9622D6CD44C}"/>
    <dgm:cxn modelId="{BF8E2950-510D-499D-A913-EE2DE503B361}" srcId="{65E3D34A-871E-4C30-B804-6A99B6F0560C}" destId="{9C237570-79E3-4F1A-BA40-EB7880B5BCC4}" srcOrd="2" destOrd="0" parTransId="{FE4F218C-B214-45BD-8BD9-3F197D55B953}" sibTransId="{9D6DEFC5-89B5-4B69-8470-C2EEBC4FA37B}"/>
    <dgm:cxn modelId="{ED8DC651-BC12-49AC-8EC7-EB642F9FC788}" type="presOf" srcId="{8548596E-5F0A-437F-BC51-304FDE73AF52}" destId="{49FBA894-7CB3-4522-9051-89FCEF308C91}" srcOrd="0" destOrd="1" presId="urn:microsoft.com/office/officeart/2009/3/layout/StepUpProcess"/>
    <dgm:cxn modelId="{8D9AB873-43B8-4537-91BA-CAC4AC2D89A2}" srcId="{6BC1391C-D07C-4B7D-8B1D-C75CF2FB59FC}" destId="{14BC67FA-1AFA-44F3-9138-10C10F4D5B56}" srcOrd="2" destOrd="0" parTransId="{1A087643-B1E7-47F7-ACBD-15378BDE2A7E}" sibTransId="{7AE69C41-8903-4593-954F-CA7D0A833603}"/>
    <dgm:cxn modelId="{DB212555-8F83-46A1-96DC-18A1F0327BC6}" type="presOf" srcId="{7D5FC4F8-0763-4ED5-ADF2-06F877EEF532}" destId="{49FBA894-7CB3-4522-9051-89FCEF308C91}" srcOrd="0" destOrd="2" presId="urn:microsoft.com/office/officeart/2009/3/layout/StepUpProcess"/>
    <dgm:cxn modelId="{7993B877-462D-42B6-AB39-39EC3EF793C0}" srcId="{65E3D34A-871E-4C30-B804-6A99B6F0560C}" destId="{CA4EC053-8039-44B9-AE7F-773E1AAC7935}" srcOrd="4" destOrd="0" parTransId="{659EC649-2A03-4FDE-941C-7DF4C6C78364}" sibTransId="{BBF39C4A-0761-438D-BBCB-2E87B5F8B5DE}"/>
    <dgm:cxn modelId="{27787383-82C7-4319-9972-3DC861EE2751}" type="presOf" srcId="{EBCE1E78-7779-4097-AF39-020DC3CC4712}" destId="{2AA58279-A32A-4008-A005-DA9241C53888}" srcOrd="0" destOrd="1" presId="urn:microsoft.com/office/officeart/2009/3/layout/StepUpProcess"/>
    <dgm:cxn modelId="{3C2DA086-60AB-4528-B578-476416042505}" srcId="{65E3D34A-871E-4C30-B804-6A99B6F0560C}" destId="{D5EEE555-8C4C-4541-8365-1CF7306A9A48}" srcOrd="3" destOrd="0" parTransId="{0AB2A46A-405D-4C1C-B916-66F0DC999B24}" sibTransId="{C9A0B765-F72F-42E6-B73C-82D12DEFDDC9}"/>
    <dgm:cxn modelId="{F9B69C87-6CCD-41C1-A3BD-FED5C6A13306}" type="presOf" srcId="{6BC1391C-D07C-4B7D-8B1D-C75CF2FB59FC}" destId="{24C66E75-F36F-4F5A-A8BC-C9208762B118}" srcOrd="0" destOrd="0" presId="urn:microsoft.com/office/officeart/2009/3/layout/StepUpProcess"/>
    <dgm:cxn modelId="{F7179395-9D41-495A-AB61-2D428BD3CA05}" srcId="{65E3D34A-871E-4C30-B804-6A99B6F0560C}" destId="{7D5FC4F8-0763-4ED5-ADF2-06F877EEF532}" srcOrd="1" destOrd="0" parTransId="{45B6DACB-8FAE-45CA-8DF7-1AE9295F9C77}" sibTransId="{0985D548-CFF4-4226-B70A-C2CCEE46653A}"/>
    <dgm:cxn modelId="{97D2BD9B-8362-4E27-B2B2-3BF8C1A1F103}" type="presOf" srcId="{65E3D34A-871E-4C30-B804-6A99B6F0560C}" destId="{49FBA894-7CB3-4522-9051-89FCEF308C91}" srcOrd="0" destOrd="0" presId="urn:microsoft.com/office/officeart/2009/3/layout/StepUpProcess"/>
    <dgm:cxn modelId="{0D67EF9D-8EF8-4AAF-866D-D0E11167595F}" type="presOf" srcId="{EF6A80CA-EEAF-4518-9997-FE706CF3CD2E}" destId="{2AA58279-A32A-4008-A005-DA9241C53888}" srcOrd="0" destOrd="0" presId="urn:microsoft.com/office/officeart/2009/3/layout/StepUpProcess"/>
    <dgm:cxn modelId="{5BB58EA7-3143-4020-89CA-4ABAD2D8A51C}" srcId="{EF6A80CA-EEAF-4518-9997-FE706CF3CD2E}" destId="{EBCE1E78-7779-4097-AF39-020DC3CC4712}" srcOrd="0" destOrd="0" parTransId="{A9B07F11-414A-4FD9-9B24-529C8CC91126}" sibTransId="{293AF49B-D6B5-49E2-8027-D0366E679E3A}"/>
    <dgm:cxn modelId="{3E12C9AB-7321-48B8-A88F-3A01C0485821}" type="presOf" srcId="{DACBDEDC-35B3-43E0-9F69-0C368F6BD33A}" destId="{BB507485-8ED7-4A8A-8792-1C841882EF59}" srcOrd="0" destOrd="3" presId="urn:microsoft.com/office/officeart/2009/3/layout/StepUpProcess"/>
    <dgm:cxn modelId="{608317AF-3F0B-4FF1-9B9C-6631CB704E89}" srcId="{01AAD3AB-AEB8-48FA-A04C-098CE996551F}" destId="{88FD3003-BC85-4515-8235-6A3427C0ECB5}" srcOrd="3" destOrd="0" parTransId="{97A8A95A-73FF-43F8-9C87-C3EA8F12745F}" sibTransId="{0251AA07-DD5E-4FB6-B3F8-2802793601AF}"/>
    <dgm:cxn modelId="{A1342AC0-9BDB-4A49-9B88-113AC5EBB444}" srcId="{6BC1391C-D07C-4B7D-8B1D-C75CF2FB59FC}" destId="{A735F8FB-D65C-4836-A850-178B34F8F9C7}" srcOrd="0" destOrd="0" parTransId="{79BBFD32-40C6-43FF-B614-2132737D1AC8}" sibTransId="{30A9D27B-3C37-484A-B7F5-5AA2CCEC90F6}"/>
    <dgm:cxn modelId="{1B1168C5-78B0-4BB3-94DA-689DDAF0460F}" type="presOf" srcId="{70B3DA87-7AEF-4F0A-B9E0-5DB76E2E0836}" destId="{BB507485-8ED7-4A8A-8792-1C841882EF59}" srcOrd="0" destOrd="1" presId="urn:microsoft.com/office/officeart/2009/3/layout/StepUpProcess"/>
    <dgm:cxn modelId="{301AB9D3-DEE1-40AA-A928-DC18039C67B3}" srcId="{01AAD3AB-AEB8-48FA-A04C-098CE996551F}" destId="{6BC1391C-D07C-4B7D-8B1D-C75CF2FB59FC}" srcOrd="1" destOrd="0" parTransId="{65EF5115-AA5C-4562-AAF3-D47CDAD4E15A}" sibTransId="{50D53B19-6DB0-423A-8F25-A9527776D6CF}"/>
    <dgm:cxn modelId="{1CB7BAD9-E426-4ADD-A3EF-F54C2FF3228B}" type="presOf" srcId="{88FD3003-BC85-4515-8235-6A3427C0ECB5}" destId="{BB507485-8ED7-4A8A-8792-1C841882EF59}" srcOrd="0" destOrd="0" presId="urn:microsoft.com/office/officeart/2009/3/layout/StepUpProcess"/>
    <dgm:cxn modelId="{C36F3FDA-D97A-4EA4-BD6C-30871CCD915D}" type="presOf" srcId="{01AAD3AB-AEB8-48FA-A04C-098CE996551F}" destId="{82527ED3-7745-47AD-9EA6-0EB83008BB18}" srcOrd="0" destOrd="0" presId="urn:microsoft.com/office/officeart/2009/3/layout/StepUpProcess"/>
    <dgm:cxn modelId="{AF7678DA-EA3C-4397-9CDD-003FB0787EBB}" type="presOf" srcId="{44046461-7F81-4952-89D0-2472017E0A12}" destId="{24C66E75-F36F-4F5A-A8BC-C9208762B118}" srcOrd="0" destOrd="4" presId="urn:microsoft.com/office/officeart/2009/3/layout/StepUpProcess"/>
    <dgm:cxn modelId="{A1A172DD-197A-4BD1-AD9C-E30E8024E1E0}" srcId="{88FD3003-BC85-4515-8235-6A3427C0ECB5}" destId="{70B3DA87-7AEF-4F0A-B9E0-5DB76E2E0836}" srcOrd="0" destOrd="0" parTransId="{B9D3E3ED-1F28-48BF-B83A-8AEC36C152A0}" sibTransId="{9570D7F5-68DC-48B0-999B-4F2E3F55FB7B}"/>
    <dgm:cxn modelId="{8851B6E6-DF1A-4EE7-968E-AA6713C355C2}" srcId="{88FD3003-BC85-4515-8235-6A3427C0ECB5}" destId="{85B5E72F-87C8-4EEA-8A04-2489BD9A1802}" srcOrd="1" destOrd="0" parTransId="{E4CDB64A-BC81-403C-965E-A9401C0B47A7}" sibTransId="{2479BA71-E5DC-4BFB-8326-EE0B171A742E}"/>
    <dgm:cxn modelId="{92FF4AF0-7988-44B1-B023-FEB42F7E0ACA}" srcId="{65E3D34A-871E-4C30-B804-6A99B6F0560C}" destId="{8548596E-5F0A-437F-BC51-304FDE73AF52}" srcOrd="0" destOrd="0" parTransId="{400D60A5-A311-42FE-BAA8-2014C62F5B32}" sibTransId="{70F75C39-0F65-46B1-A814-E69A85CC6FF4}"/>
    <dgm:cxn modelId="{145184F6-0F7F-4BD4-9116-EDE93C1CB192}" type="presOf" srcId="{D5EEE555-8C4C-4541-8365-1CF7306A9A48}" destId="{49FBA894-7CB3-4522-9051-89FCEF308C91}" srcOrd="0" destOrd="4" presId="urn:microsoft.com/office/officeart/2009/3/layout/StepUpProcess"/>
    <dgm:cxn modelId="{11CF68F7-3132-4844-B536-FCE9E06F19B3}" srcId="{EF6A80CA-EEAF-4518-9997-FE706CF3CD2E}" destId="{BBD454B7-3B01-45A3-BFCC-E4FB0F7519C6}" srcOrd="1" destOrd="0" parTransId="{42A680D1-1A61-4FB6-9CAE-31DCF41B4F67}" sibTransId="{9345EED6-086D-4475-A3EC-507D9E9BE7BC}"/>
    <dgm:cxn modelId="{1EA046F8-2523-4D8F-8394-4599747A8015}" type="presOf" srcId="{85B5E72F-87C8-4EEA-8A04-2489BD9A1802}" destId="{BB507485-8ED7-4A8A-8792-1C841882EF59}" srcOrd="0" destOrd="2" presId="urn:microsoft.com/office/officeart/2009/3/layout/StepUpProcess"/>
    <dgm:cxn modelId="{D80CB6F9-D304-488A-B380-41822B5E534C}" srcId="{88FD3003-BC85-4515-8235-6A3427C0ECB5}" destId="{DACBDEDC-35B3-43E0-9F69-0C368F6BD33A}" srcOrd="2" destOrd="0" parTransId="{EB3B3A48-41C8-4A8F-AC2B-038B68F63BED}" sibTransId="{2AC7F0B5-E2B8-4144-9878-27A52E057AAE}"/>
    <dgm:cxn modelId="{3F0E61FA-A598-4B5C-A5A1-CD52A72119AC}" srcId="{6BC1391C-D07C-4B7D-8B1D-C75CF2FB59FC}" destId="{9C364D72-5666-4200-87F7-54CD3B8E1594}" srcOrd="1" destOrd="0" parTransId="{47761F38-DCFE-4364-B07F-B13891FDCC90}" sibTransId="{A2E6B439-07E7-4A6D-A65E-D96AC5FCD86A}"/>
    <dgm:cxn modelId="{ECE53AFB-0739-4FC5-9364-6B0180F9125C}" type="presOf" srcId="{BBD454B7-3B01-45A3-BFCC-E4FB0F7519C6}" destId="{2AA58279-A32A-4008-A005-DA9241C53888}" srcOrd="0" destOrd="2" presId="urn:microsoft.com/office/officeart/2009/3/layout/StepUpProcess"/>
    <dgm:cxn modelId="{16FD8D56-BDA9-469F-AB0F-F1F2D10C0FAD}" type="presParOf" srcId="{82527ED3-7745-47AD-9EA6-0EB83008BB18}" destId="{FE83CCFE-CEBA-44EF-ABA1-3BA4F4413A52}" srcOrd="0" destOrd="0" presId="urn:microsoft.com/office/officeart/2009/3/layout/StepUpProcess"/>
    <dgm:cxn modelId="{9085CF14-11B9-4C1D-B0FB-68AD261B9006}" type="presParOf" srcId="{FE83CCFE-CEBA-44EF-ABA1-3BA4F4413A52}" destId="{C36CF172-1228-4BDD-B075-0A384540D018}" srcOrd="0" destOrd="0" presId="urn:microsoft.com/office/officeart/2009/3/layout/StepUpProcess"/>
    <dgm:cxn modelId="{CB7F9A6F-554B-4E7C-9FCF-2251AE068B8A}" type="presParOf" srcId="{FE83CCFE-CEBA-44EF-ABA1-3BA4F4413A52}" destId="{49FBA894-7CB3-4522-9051-89FCEF308C91}" srcOrd="1" destOrd="0" presId="urn:microsoft.com/office/officeart/2009/3/layout/StepUpProcess"/>
    <dgm:cxn modelId="{40704415-FE09-4CF9-8B2C-40B795CD2FFB}" type="presParOf" srcId="{FE83CCFE-CEBA-44EF-ABA1-3BA4F4413A52}" destId="{C5E221AA-5BF8-459B-9E89-B72A18A444DA}" srcOrd="2" destOrd="0" presId="urn:microsoft.com/office/officeart/2009/3/layout/StepUpProcess"/>
    <dgm:cxn modelId="{17E82FF1-E367-464C-869E-7C87A4D0A6BD}" type="presParOf" srcId="{82527ED3-7745-47AD-9EA6-0EB83008BB18}" destId="{897BE0DF-0F10-44B0-AF84-6ACFC35BAA9A}" srcOrd="1" destOrd="0" presId="urn:microsoft.com/office/officeart/2009/3/layout/StepUpProcess"/>
    <dgm:cxn modelId="{DF4A8BC1-AD2E-4732-84EF-5D0DEDCF8611}" type="presParOf" srcId="{897BE0DF-0F10-44B0-AF84-6ACFC35BAA9A}" destId="{3562B3C1-C127-4451-BA61-8DBA4DA2A164}" srcOrd="0" destOrd="0" presId="urn:microsoft.com/office/officeart/2009/3/layout/StepUpProcess"/>
    <dgm:cxn modelId="{0BFA3274-869A-4DA5-9238-05ADA2B2B07D}" type="presParOf" srcId="{82527ED3-7745-47AD-9EA6-0EB83008BB18}" destId="{ACADEF9A-E47C-415F-9755-38E0034F85B6}" srcOrd="2" destOrd="0" presId="urn:microsoft.com/office/officeart/2009/3/layout/StepUpProcess"/>
    <dgm:cxn modelId="{CB8D318F-D0EA-4DA0-8622-A3C19D1F682B}" type="presParOf" srcId="{ACADEF9A-E47C-415F-9755-38E0034F85B6}" destId="{D0D2183F-DFBE-4ED0-B3D1-CB874B29BDAA}" srcOrd="0" destOrd="0" presId="urn:microsoft.com/office/officeart/2009/3/layout/StepUpProcess"/>
    <dgm:cxn modelId="{F631DC5B-7293-49D5-B4E7-DE244216198B}" type="presParOf" srcId="{ACADEF9A-E47C-415F-9755-38E0034F85B6}" destId="{24C66E75-F36F-4F5A-A8BC-C9208762B118}" srcOrd="1" destOrd="0" presId="urn:microsoft.com/office/officeart/2009/3/layout/StepUpProcess"/>
    <dgm:cxn modelId="{EA109B56-136B-4088-9258-7C4A227A99DD}" type="presParOf" srcId="{ACADEF9A-E47C-415F-9755-38E0034F85B6}" destId="{AFF631A3-9C58-426D-8E3F-5C4AF163737A}" srcOrd="2" destOrd="0" presId="urn:microsoft.com/office/officeart/2009/3/layout/StepUpProcess"/>
    <dgm:cxn modelId="{A8B0E7A0-E5B6-4720-B202-625872B15F0A}" type="presParOf" srcId="{82527ED3-7745-47AD-9EA6-0EB83008BB18}" destId="{7717869B-B2AF-4FC1-A00A-9BD392AF3012}" srcOrd="3" destOrd="0" presId="urn:microsoft.com/office/officeart/2009/3/layout/StepUpProcess"/>
    <dgm:cxn modelId="{470ECFC1-EA2E-4044-836C-F2A06BA9B169}" type="presParOf" srcId="{7717869B-B2AF-4FC1-A00A-9BD392AF3012}" destId="{536D594C-91E7-47EF-B92F-74F3096CD1BE}" srcOrd="0" destOrd="0" presId="urn:microsoft.com/office/officeart/2009/3/layout/StepUpProcess"/>
    <dgm:cxn modelId="{AA513508-147E-45E7-BC38-5BF365B49B18}" type="presParOf" srcId="{82527ED3-7745-47AD-9EA6-0EB83008BB18}" destId="{B92225C3-1673-4647-AC1B-F8697547DEF6}" srcOrd="4" destOrd="0" presId="urn:microsoft.com/office/officeart/2009/3/layout/StepUpProcess"/>
    <dgm:cxn modelId="{4303E87E-DD70-4ABC-A4D1-1EEC5722B2E6}" type="presParOf" srcId="{B92225C3-1673-4647-AC1B-F8697547DEF6}" destId="{49EBBAE6-849F-498D-9E85-53DA6682F061}" srcOrd="0" destOrd="0" presId="urn:microsoft.com/office/officeart/2009/3/layout/StepUpProcess"/>
    <dgm:cxn modelId="{A712DFF1-DB62-433D-BC8D-18A5469C7987}" type="presParOf" srcId="{B92225C3-1673-4647-AC1B-F8697547DEF6}" destId="{2AA58279-A32A-4008-A005-DA9241C53888}" srcOrd="1" destOrd="0" presId="urn:microsoft.com/office/officeart/2009/3/layout/StepUpProcess"/>
    <dgm:cxn modelId="{D54F55D3-A390-447E-BF37-DA2BA2485988}" type="presParOf" srcId="{B92225C3-1673-4647-AC1B-F8697547DEF6}" destId="{ABF727C4-BF4F-4558-B834-B7BD1FC123A6}" srcOrd="2" destOrd="0" presId="urn:microsoft.com/office/officeart/2009/3/layout/StepUpProcess"/>
    <dgm:cxn modelId="{37F98CD1-8EAA-4DEA-A711-1A286AAECE54}" type="presParOf" srcId="{82527ED3-7745-47AD-9EA6-0EB83008BB18}" destId="{083DE9F4-22BB-4721-926E-C86275EB7D8C}" srcOrd="5" destOrd="0" presId="urn:microsoft.com/office/officeart/2009/3/layout/StepUpProcess"/>
    <dgm:cxn modelId="{9EBC6476-2076-48E9-9389-1991431FB941}" type="presParOf" srcId="{083DE9F4-22BB-4721-926E-C86275EB7D8C}" destId="{3F43194A-1705-410E-861A-4ED85AF5AA32}" srcOrd="0" destOrd="0" presId="urn:microsoft.com/office/officeart/2009/3/layout/StepUpProcess"/>
    <dgm:cxn modelId="{5DD69427-96BF-40B6-B782-7AF9A788A3F5}" type="presParOf" srcId="{82527ED3-7745-47AD-9EA6-0EB83008BB18}" destId="{5600BE63-BD60-49A3-8A6E-7CBCF9DD89B4}" srcOrd="6" destOrd="0" presId="urn:microsoft.com/office/officeart/2009/3/layout/StepUpProcess"/>
    <dgm:cxn modelId="{381B18E3-A4CC-4A1D-BC84-54A4A96D9AAE}" type="presParOf" srcId="{5600BE63-BD60-49A3-8A6E-7CBCF9DD89B4}" destId="{35B5E0D5-673F-42C6-A29B-545B864B6E5B}" srcOrd="0" destOrd="0" presId="urn:microsoft.com/office/officeart/2009/3/layout/StepUpProcess"/>
    <dgm:cxn modelId="{DF37A12C-9060-44AC-93AB-7A543E5A2E73}" type="presParOf" srcId="{5600BE63-BD60-49A3-8A6E-7CBCF9DD89B4}" destId="{BB507485-8ED7-4A8A-8792-1C841882EF5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08108-B24B-4CBA-99C0-2110659A941A}">
      <dsp:nvSpPr>
        <dsp:cNvPr id="0" name=""/>
        <dsp:cNvSpPr/>
      </dsp:nvSpPr>
      <dsp:spPr>
        <a:xfrm>
          <a:off x="235903" y="0"/>
          <a:ext cx="1509048" cy="965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A3520E-7C7B-4D43-8700-73E5082314E9}">
      <dsp:nvSpPr>
        <dsp:cNvPr id="0" name=""/>
        <dsp:cNvSpPr/>
      </dsp:nvSpPr>
      <dsp:spPr>
        <a:xfrm>
          <a:off x="235903" y="1051573"/>
          <a:ext cx="4311566" cy="4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Challenge</a:t>
          </a:r>
        </a:p>
      </dsp:txBody>
      <dsp:txXfrm>
        <a:off x="235903" y="1051573"/>
        <a:ext cx="4311566" cy="413627"/>
      </dsp:txXfrm>
    </dsp:sp>
    <dsp:sp modelId="{8C666CF0-6B78-4138-BC48-8C2598ADFBBC}">
      <dsp:nvSpPr>
        <dsp:cNvPr id="0" name=""/>
        <dsp:cNvSpPr/>
      </dsp:nvSpPr>
      <dsp:spPr>
        <a:xfrm>
          <a:off x="235903" y="1505406"/>
          <a:ext cx="4311566" cy="164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Traditional math manipulatives lose their tactile and interactive nature in digital learning platforms.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representations of manipulatives lack the hands-on engagement and experimentation opportunities.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Existing edtech platforms do not fully utilize the potential of digital manipulatives for math education.</a:t>
          </a:r>
        </a:p>
      </dsp:txBody>
      <dsp:txXfrm>
        <a:off x="235903" y="1505406"/>
        <a:ext cx="4311566" cy="1640916"/>
      </dsp:txXfrm>
    </dsp:sp>
    <dsp:sp modelId="{66BCB3DF-C85D-4E00-8D2C-227BE87205DC}">
      <dsp:nvSpPr>
        <dsp:cNvPr id="0" name=""/>
        <dsp:cNvSpPr/>
      </dsp:nvSpPr>
      <dsp:spPr>
        <a:xfrm>
          <a:off x="5301994" y="0"/>
          <a:ext cx="1509048" cy="965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B85166-5D54-4F70-B5D0-E611F008534D}">
      <dsp:nvSpPr>
        <dsp:cNvPr id="0" name=""/>
        <dsp:cNvSpPr/>
      </dsp:nvSpPr>
      <dsp:spPr>
        <a:xfrm>
          <a:off x="5301994" y="1051573"/>
          <a:ext cx="4311566" cy="4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Base 10 Builder</a:t>
          </a:r>
        </a:p>
      </dsp:txBody>
      <dsp:txXfrm>
        <a:off x="5301994" y="1051573"/>
        <a:ext cx="4311566" cy="413627"/>
      </dsp:txXfrm>
    </dsp:sp>
    <dsp:sp modelId="{8910EFAD-9AF4-4D96-AB03-7CABBC23DD27}">
      <dsp:nvSpPr>
        <dsp:cNvPr id="0" name=""/>
        <dsp:cNvSpPr/>
      </dsp:nvSpPr>
      <dsp:spPr>
        <a:xfrm>
          <a:off x="5301994" y="1505406"/>
          <a:ext cx="4311566" cy="164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Base 10 Builder is a gaming experience that combines math manipulatives with a platformer game.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Students control characters to explore and build a world using base ten blocks, providing a hands-on and interactive learning experience.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game incorporates elements of Minecraft and Mario to engage students and foster math exploration.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covers math concepts aligned with Common Core learning standards, allowing students to internalize math skills while playing.</a:t>
          </a:r>
        </a:p>
      </dsp:txBody>
      <dsp:txXfrm>
        <a:off x="5301994" y="1505406"/>
        <a:ext cx="4311566" cy="1640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CF172-1228-4BDD-B075-0A384540D018}">
      <dsp:nvSpPr>
        <dsp:cNvPr id="0" name=""/>
        <dsp:cNvSpPr/>
      </dsp:nvSpPr>
      <dsp:spPr>
        <a:xfrm rot="5400000">
          <a:off x="513604" y="2116225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FBA894-7CB3-4522-9051-89FCEF308C91}">
      <dsp:nvSpPr>
        <dsp:cNvPr id="0" name=""/>
        <dsp:cNvSpPr/>
      </dsp:nvSpPr>
      <dsp:spPr>
        <a:xfrm>
          <a:off x="259989" y="2871594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/>
            <a:t>Phase 1: Build out 1 game for a 3rd grade math standard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Development of game mechanics, controls, and character interactions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Level design and creation of base ten block world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Integration of math concepts aligned with 3rd grade standards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Creation of visual assets, including characters and blocks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Quality assurance testing and bug fixing</a:t>
          </a:r>
        </a:p>
      </dsp:txBody>
      <dsp:txXfrm>
        <a:off x="259989" y="2871594"/>
        <a:ext cx="2282418" cy="2000673"/>
      </dsp:txXfrm>
    </dsp:sp>
    <dsp:sp modelId="{C5E221AA-5BF8-459B-9E89-B72A18A444DA}">
      <dsp:nvSpPr>
        <dsp:cNvPr id="0" name=""/>
        <dsp:cNvSpPr/>
      </dsp:nvSpPr>
      <dsp:spPr>
        <a:xfrm>
          <a:off x="2111762" y="1930100"/>
          <a:ext cx="430644" cy="43064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D2183F-DFBE-4ED0-B3D1-CB874B29BDAA}">
      <dsp:nvSpPr>
        <dsp:cNvPr id="0" name=""/>
        <dsp:cNvSpPr/>
      </dsp:nvSpPr>
      <dsp:spPr>
        <a:xfrm rot="5400000">
          <a:off x="3307729" y="1424815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C66E75-F36F-4F5A-A8BC-C9208762B118}">
      <dsp:nvSpPr>
        <dsp:cNvPr id="0" name=""/>
        <dsp:cNvSpPr/>
      </dsp:nvSpPr>
      <dsp:spPr>
        <a:xfrm>
          <a:off x="3054115" y="2180184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/>
            <a:t>Phase 2: Scale up to build 5+ games across multiple standards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Expansion of development team and resources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Incorporation of additional math standards and concepts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Creation of new levels and challenges for each game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Collaboration with content experts for each targeted grade level</a:t>
          </a:r>
        </a:p>
      </dsp:txBody>
      <dsp:txXfrm>
        <a:off x="3054115" y="2180184"/>
        <a:ext cx="2282418" cy="2000673"/>
      </dsp:txXfrm>
    </dsp:sp>
    <dsp:sp modelId="{AFF631A3-9C58-426D-8E3F-5C4AF163737A}">
      <dsp:nvSpPr>
        <dsp:cNvPr id="0" name=""/>
        <dsp:cNvSpPr/>
      </dsp:nvSpPr>
      <dsp:spPr>
        <a:xfrm>
          <a:off x="4905888" y="1238691"/>
          <a:ext cx="430644" cy="43064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EBBAE6-849F-498D-9E85-53DA6682F061}">
      <dsp:nvSpPr>
        <dsp:cNvPr id="0" name=""/>
        <dsp:cNvSpPr/>
      </dsp:nvSpPr>
      <dsp:spPr>
        <a:xfrm rot="5400000">
          <a:off x="6101855" y="733406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58279-A32A-4008-A005-DA9241C53888}">
      <dsp:nvSpPr>
        <dsp:cNvPr id="0" name=""/>
        <dsp:cNvSpPr/>
      </dsp:nvSpPr>
      <dsp:spPr>
        <a:xfrm>
          <a:off x="5848240" y="1488775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/>
            <a:t>Phase 3: Build "Creator Mode"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Development of level-building tools and functionality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Implementation of sharing capabilities for user-created levels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User interface design for an intuitive level creation experience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Integration of collaborative features for students to share and play each other's levels</a:t>
          </a:r>
        </a:p>
      </dsp:txBody>
      <dsp:txXfrm>
        <a:off x="5848240" y="1488775"/>
        <a:ext cx="2282418" cy="2000673"/>
      </dsp:txXfrm>
    </dsp:sp>
    <dsp:sp modelId="{ABF727C4-BF4F-4558-B834-B7BD1FC123A6}">
      <dsp:nvSpPr>
        <dsp:cNvPr id="0" name=""/>
        <dsp:cNvSpPr/>
      </dsp:nvSpPr>
      <dsp:spPr>
        <a:xfrm>
          <a:off x="7700014" y="547282"/>
          <a:ext cx="430644" cy="43064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B5E0D5-673F-42C6-A29B-545B864B6E5B}">
      <dsp:nvSpPr>
        <dsp:cNvPr id="0" name=""/>
        <dsp:cNvSpPr/>
      </dsp:nvSpPr>
      <dsp:spPr>
        <a:xfrm rot="5400000">
          <a:off x="8895981" y="41997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507485-8ED7-4A8A-8792-1C841882EF59}">
      <dsp:nvSpPr>
        <dsp:cNvPr id="0" name=""/>
        <dsp:cNvSpPr/>
      </dsp:nvSpPr>
      <dsp:spPr>
        <a:xfrm>
          <a:off x="8642366" y="797366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/>
            <a:t>Phase 4: Build additional games using the Creator Mode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Utilization of the Creator Mode to create new games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Expansion of the game library by incorporating user-generated levels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000" b="0" i="0" kern="1200"/>
            <a:t>Continuous improvement and iteration based on user feedback</a:t>
          </a:r>
        </a:p>
      </dsp:txBody>
      <dsp:txXfrm>
        <a:off x="8642366" y="797366"/>
        <a:ext cx="2282418" cy="200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C731F-90A1-B981-4A5B-3CDBFB61FC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12036-8319-9EA4-A172-29672FCB04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F42CB-AAE1-49B7-8A0C-B8EF0DD70838}" type="datetimeFigureOut">
              <a:rPr lang="en-IN" smtClean="0">
                <a:latin typeface="Assistant" pitchFamily="2" charset="-79"/>
                <a:cs typeface="Assistant" pitchFamily="2" charset="-79"/>
              </a:rPr>
              <a:t>09-06-2023</a:t>
            </a:fld>
            <a:endParaRPr lang="en-IN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9782C-A0BA-6386-88F8-BBA32FEB63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A5D94-CEED-8088-36D8-FC920D442C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3C81-1249-4DA4-82F9-A1E262D20BEE}" type="slidenum">
              <a:rPr lang="en-IN" smtClean="0">
                <a:latin typeface="Assistant" pitchFamily="2" charset="-79"/>
                <a:cs typeface="Assistant" pitchFamily="2" charset="-79"/>
              </a:rPr>
              <a:t>‹#›</a:t>
            </a:fld>
            <a:endParaRPr lang="en-IN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70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Assistant" pitchFamily="2" charset="-79"/>
        <a:ea typeface="+mj-ea"/>
        <a:cs typeface="Assistant" pitchFamily="2" charset="-79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4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30F81A-8BC0-4EF4-83F8-7BDF9C3A3D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ssistant" pitchFamily="2" charset="-79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243A47-9D34-9C4B-43A9-1960730683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C1B52-E69F-157F-7D78-3925B344C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0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30F81A-8BC0-4EF4-83F8-7BDF9C3A3D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ssistant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67AF3-2422-A033-7D11-8E1EA99BBE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165" b="-1590"/>
          <a:stretch/>
        </p:blipFill>
        <p:spPr>
          <a:xfrm>
            <a:off x="10787215" y="225281"/>
            <a:ext cx="1174415" cy="316979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D3D336B-C2AA-D7DC-AF32-48D775416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6640" y="6564944"/>
            <a:ext cx="2743200" cy="233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5214A"/>
                </a:solidFill>
                <a:latin typeface="Assistant" pitchFamily="2" charset="-79"/>
                <a:cs typeface="Assistant" pitchFamily="2" charset="-79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9187FA-F2A0-2772-BF11-44E47DAFF79B}"/>
              </a:ext>
            </a:extLst>
          </p:cNvPr>
          <p:cNvSpPr txBox="1"/>
          <p:nvPr userDrawn="1"/>
        </p:nvSpPr>
        <p:spPr>
          <a:xfrm>
            <a:off x="5228110" y="6543285"/>
            <a:ext cx="552013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r>
              <a:rPr sz="800">
                <a:solidFill>
                  <a:schemeClr val="tx1">
                    <a:lumMod val="50000"/>
                    <a:lumOff val="50000"/>
                  </a:schemeClr>
                </a:solidFill>
                <a:latin typeface="Assistant" pitchFamily="2" charset="-79"/>
                <a:cs typeface="Assistant" pitchFamily="2" charset="-79"/>
              </a:rPr>
              <a:t>©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Assistant" pitchFamily="2" charset="-79"/>
                <a:cs typeface="Assistant" pitchFamily="2" charset="-79"/>
              </a:rPr>
              <a:t>2023</a:t>
            </a:r>
            <a:r>
              <a:rPr sz="800">
                <a:solidFill>
                  <a:schemeClr val="tx1">
                    <a:lumMod val="50000"/>
                    <a:lumOff val="50000"/>
                  </a:schemeClr>
                </a:solidFill>
                <a:latin typeface="Assistant" pitchFamily="2" charset="-79"/>
                <a:cs typeface="Assistant" pitchFamily="2" charset="-79"/>
              </a:rPr>
              <a:t> Veersa Inc. Reproduction and distribution without prior consent from Veersa Inc, is prohibited</a:t>
            </a:r>
            <a:r>
              <a:rPr lang="en-IN" sz="800">
                <a:solidFill>
                  <a:schemeClr val="tx1">
                    <a:lumMod val="50000"/>
                    <a:lumOff val="50000"/>
                  </a:schemeClr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N" sz="1200">
                <a:solidFill>
                  <a:schemeClr val="tx2"/>
                </a:solidFill>
                <a:latin typeface="Yu Gothic" panose="020B0400000000000000" pitchFamily="34" charset="-128"/>
                <a:cs typeface="Assistant" pitchFamily="2" charset="-79"/>
              </a:rPr>
              <a:t>|</a:t>
            </a:r>
            <a:r>
              <a:rPr sz="800">
                <a:solidFill>
                  <a:schemeClr val="tx1">
                    <a:lumMod val="50000"/>
                    <a:lumOff val="50000"/>
                  </a:schemeClr>
                </a:solidFill>
                <a:latin typeface="Assistant" pitchFamily="2" charset="-79"/>
                <a:cs typeface="Assistant" pitchFamily="2" charset="-79"/>
              </a:rPr>
              <a:t>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A7B24C-A12C-56A1-068C-8C8EFF22A0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6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8B9B8-0979-2A87-5B21-417936A3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9792"/>
            <a:ext cx="9550511" cy="835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tx1"/>
                </a:solidFill>
                <a:latin typeface="Assistant SemiBold" panose="020B0604020202020204" pitchFamily="2" charset="-79"/>
                <a:cs typeface="Assistant SemiBold" panose="020B0604020202020204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4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Quote">
    <p:bg>
      <p:bgPr>
        <a:solidFill>
          <a:srgbClr val="EBEBEB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ssistant" pitchFamily="2" charset="-79"/>
              <a:ea typeface="Arial"/>
              <a:cs typeface="Assistant" pitchFamily="2" charset="-79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3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1C8B2886-49F2-FF37-9454-7384E235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B7699-398E-4D05-B482-41E75BD7C7EC}" type="datetimeFigureOut">
              <a:rPr lang="en-US"/>
              <a:pPr>
                <a:defRPr/>
              </a:pPr>
              <a:t>6/9/2023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3A6A604-3847-A617-81B2-8B80F968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314E7EC-F390-7D57-1F29-0F688F60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95969-C1FC-472D-A8D4-FA08859A4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86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27079A-7992-C598-3EE1-E3364FDCDA3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EED60D-C940-CA15-DFA1-18A02E10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8619" y="6560000"/>
            <a:ext cx="328929" cy="26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7931F"/>
                </a:solidFill>
                <a:latin typeface="Assistant" pitchFamily="2" charset="-79"/>
                <a:cs typeface="Assistant" pitchFamily="2" charset="-79"/>
              </a:defRPr>
            </a:lvl1pPr>
          </a:lstStyle>
          <a:p>
            <a:r>
              <a:rPr lang="en-US"/>
              <a:t>#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DC3AA7-7E61-BBA1-C57F-9C6357838A4B}"/>
              </a:ext>
            </a:extLst>
          </p:cNvPr>
          <p:cNvSpPr txBox="1"/>
          <p:nvPr userDrawn="1"/>
        </p:nvSpPr>
        <p:spPr>
          <a:xfrm>
            <a:off x="6955079" y="6543285"/>
            <a:ext cx="552013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r>
              <a:rPr sz="800" b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© </a:t>
            </a:r>
            <a:r>
              <a:rPr lang="en-US" sz="800" b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2023</a:t>
            </a:r>
            <a:r>
              <a:rPr sz="800" b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 Veersa Inc. Reproduction and distribution without prior consent from Veersa Inc, is prohibited</a:t>
            </a:r>
            <a:r>
              <a:rPr lang="en-IN" sz="800" b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IN" sz="1200" b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|</a:t>
            </a:r>
            <a:r>
              <a:rPr sz="800" b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4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2" r:id="rId2"/>
    <p:sldLayoutId id="2147483698" r:id="rId3"/>
    <p:sldLayoutId id="214748371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5">
            <a:extLst>
              <a:ext uri="{FF2B5EF4-FFF2-40B4-BE49-F238E27FC236}">
                <a16:creationId xmlns:a16="http://schemas.microsoft.com/office/drawing/2014/main" id="{DF5DCF7F-F1E8-3735-3094-7336ECFEC68B}"/>
              </a:ext>
            </a:extLst>
          </p:cNvPr>
          <p:cNvSpPr txBox="1">
            <a:spLocks/>
          </p:cNvSpPr>
          <p:nvPr/>
        </p:nvSpPr>
        <p:spPr>
          <a:xfrm>
            <a:off x="4407717" y="4646109"/>
            <a:ext cx="3354154" cy="607358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Jun 2023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79FF0F-8DC7-FCB7-B293-BF9DE52C1CA3}"/>
              </a:ext>
            </a:extLst>
          </p:cNvPr>
          <p:cNvCxnSpPr/>
          <p:nvPr/>
        </p:nvCxnSpPr>
        <p:spPr>
          <a:xfrm>
            <a:off x="7244080" y="4949787"/>
            <a:ext cx="741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0A2AE4-479E-AA6A-F1DB-AAE3E3017278}"/>
              </a:ext>
            </a:extLst>
          </p:cNvPr>
          <p:cNvCxnSpPr/>
          <p:nvPr/>
        </p:nvCxnSpPr>
        <p:spPr>
          <a:xfrm>
            <a:off x="4175760" y="4949787"/>
            <a:ext cx="741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ACDBE4D-3622-90EC-0F79-CA6725AB7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06" b="-5110"/>
          <a:stretch/>
        </p:blipFill>
        <p:spPr>
          <a:xfrm>
            <a:off x="8345426" y="1004950"/>
            <a:ext cx="1911991" cy="544151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613EB98D-1E26-E70E-8E92-091007FB814B}"/>
              </a:ext>
            </a:extLst>
          </p:cNvPr>
          <p:cNvSpPr txBox="1">
            <a:spLocks/>
          </p:cNvSpPr>
          <p:nvPr/>
        </p:nvSpPr>
        <p:spPr>
          <a:xfrm>
            <a:off x="2331971" y="2411045"/>
            <a:ext cx="8144380" cy="2387600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5300" b="1" dirty="0">
                <a:solidFill>
                  <a:schemeClr val="tx1"/>
                </a:solidFill>
                <a:latin typeface="Assistant" pitchFamily="2" charset="-79"/>
                <a:ea typeface="Cambria"/>
                <a:cs typeface="Assistant" pitchFamily="2" charset="-79"/>
              </a:rPr>
              <a:t>Base 10 Builder Proposal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endParaRPr lang="en-US" sz="3100" b="1" dirty="0">
              <a:solidFill>
                <a:schemeClr val="tx1"/>
              </a:solidFill>
              <a:latin typeface="Assistant" pitchFamily="2" charset="-79"/>
              <a:ea typeface="Cambria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8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B387-6258-C280-5555-FA57BEA8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9792"/>
            <a:ext cx="10182005" cy="8357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latin typeface="+mn-lt"/>
              </a:rPr>
              <a:t>Veersa recognizes </a:t>
            </a:r>
            <a:r>
              <a:rPr lang="en-US" sz="2000" dirty="0" err="1">
                <a:latin typeface="+mn-lt"/>
              </a:rPr>
              <a:t>eSpark's</a:t>
            </a:r>
            <a:r>
              <a:rPr lang="en-US" sz="2000" dirty="0">
                <a:latin typeface="+mn-lt"/>
              </a:rPr>
              <a:t> goal of creating Base 10 Builder, an interactive game that empowers students to explore and build with base ten blocks, fostering a dynamic math learning experience.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74351A-2781-AFA8-256F-00B75CD27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729979"/>
              </p:ext>
            </p:extLst>
          </p:nvPr>
        </p:nvGraphicFramePr>
        <p:xfrm>
          <a:off x="985683" y="1199535"/>
          <a:ext cx="9849465" cy="314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62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994-C84F-ECE6-AE52-6B9FEF15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latin typeface="+mn-lt"/>
              </a:rPr>
              <a:t>The game will be built using </a:t>
            </a:r>
            <a:r>
              <a:rPr lang="en-US" sz="2000" dirty="0" err="1">
                <a:latin typeface="+mn-lt"/>
              </a:rPr>
              <a:t>PhaserJS</a:t>
            </a:r>
            <a:r>
              <a:rPr lang="en-US" sz="2000" dirty="0">
                <a:latin typeface="+mn-lt"/>
              </a:rPr>
              <a:t> by a diverse team at Veersa, providing </a:t>
            </a:r>
            <a:r>
              <a:rPr lang="en-US" sz="2000" dirty="0" err="1">
                <a:latin typeface="+mn-lt"/>
              </a:rPr>
              <a:t>eSpark</a:t>
            </a:r>
            <a:r>
              <a:rPr lang="en-US" sz="2000" dirty="0">
                <a:latin typeface="+mn-lt"/>
              </a:rPr>
              <a:t> comprehensive and continuous visibility into the development process throughout.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66B9A5-B578-8EC5-C88B-9B881B64E1DD}"/>
              </a:ext>
            </a:extLst>
          </p:cNvPr>
          <p:cNvGrpSpPr/>
          <p:nvPr/>
        </p:nvGrpSpPr>
        <p:grpSpPr>
          <a:xfrm>
            <a:off x="560676" y="1129698"/>
            <a:ext cx="10679253" cy="4598604"/>
            <a:chOff x="7491163" y="568431"/>
            <a:chExt cx="3284120" cy="45986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F4479F-7AD3-4C54-0ABA-FF8FE60C8855}"/>
                </a:ext>
              </a:extLst>
            </p:cNvPr>
            <p:cNvSpPr/>
            <p:nvPr/>
          </p:nvSpPr>
          <p:spPr>
            <a:xfrm>
              <a:off x="7491163" y="568431"/>
              <a:ext cx="3284120" cy="4598604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AADB4C-13DB-594B-42FC-D49ABC2F1EC3}"/>
                </a:ext>
              </a:extLst>
            </p:cNvPr>
            <p:cNvSpPr txBox="1"/>
            <p:nvPr/>
          </p:nvSpPr>
          <p:spPr>
            <a:xfrm>
              <a:off x="7491163" y="568431"/>
              <a:ext cx="3284120" cy="4598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285750" lvl="1" indent="-285750" algn="l" defTabSz="48895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The game will be built using </a:t>
              </a:r>
              <a:r>
                <a:rPr lang="en-US" sz="1600" kern="1200" dirty="0" err="1"/>
                <a:t>PhaserJS</a:t>
              </a:r>
              <a:r>
                <a:rPr lang="en-US" sz="1600" kern="1200" dirty="0"/>
                <a:t>, a JavaScript framework for game development.</a:t>
              </a:r>
            </a:p>
            <a:p>
              <a:pPr marL="285750" lvl="1" indent="-285750" algn="l" defTabSz="48895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A development team experienced in game development will build the game mechanics, character controls, and level design.</a:t>
              </a:r>
            </a:p>
            <a:p>
              <a:pPr marL="285750" lvl="1" indent="-285750" algn="l" defTabSz="48895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Content experts, such as math educators, will collaborate to ensure the game aligns with the targeted grade level and math standards.</a:t>
              </a:r>
            </a:p>
            <a:p>
              <a:pPr marL="285750" lvl="1" indent="-285750" algn="l" defTabSz="48895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Artists and graphic designers will create the visual assets for the game, including characters, blocks, and environments.</a:t>
              </a:r>
            </a:p>
            <a:p>
              <a:pPr marL="285750" lvl="1" indent="-285750" algn="l" defTabSz="48895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The game will undergo rigorous quality assurance testing to ensure functionality and identify and fix any bugs or issues.</a:t>
              </a:r>
            </a:p>
            <a:p>
              <a:pPr marL="285750" lvl="1" indent="-285750" algn="l" defTabSz="48895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The project will be developed in phases, starting with one game for a 3rd grade math standard and scaling up to multiple games covering various standards.</a:t>
              </a:r>
            </a:p>
            <a:p>
              <a:pPr marL="285750" lvl="1" indent="-285750" algn="l" defTabSz="48895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A "Creator Mode" will be implemented, requiring additional development resources to build level-building tools and sharing capabilities.</a:t>
              </a:r>
            </a:p>
            <a:p>
              <a:pPr marL="285750" lvl="1" indent="-285750" algn="l" defTabSz="48895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Accessibility features will be incorporated, such as keyboard input support, color blindness considerations, distraction-free options, and closed captioning and audio controls.</a:t>
              </a:r>
            </a:p>
            <a:p>
              <a:pPr marL="285750" lvl="1" indent="-285750" algn="l" defTabSz="48895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Collaboration and project management tools will be utilized to facilitate teamwork and track progress throughout the development process.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9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235D06-CB90-B63A-CE91-3F844D27E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825971"/>
              </p:ext>
            </p:extLst>
          </p:nvPr>
        </p:nvGraphicFramePr>
        <p:xfrm>
          <a:off x="531972" y="1192277"/>
          <a:ext cx="1093398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FAC7B38-DD25-E688-42B5-124A8CE9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9792"/>
            <a:ext cx="10103347" cy="8357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latin typeface="+mn-lt"/>
              </a:rPr>
              <a:t>The project will progress in clear phases, beginning with a 3rd-grade pilot, expanding to cover multiple standards, and culminating in the development of a "creator mode" for building additional games.</a:t>
            </a:r>
          </a:p>
        </p:txBody>
      </p:sp>
    </p:spTree>
    <p:extLst>
      <p:ext uri="{BB962C8B-B14F-4D97-AF65-F5344CB8AC3E}">
        <p14:creationId xmlns:p14="http://schemas.microsoft.com/office/powerpoint/2010/main" val="36879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DD6E-D08E-C158-2BF2-43B591C9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CCB82-EEA8-8428-C819-37F65F04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471"/>
            <a:ext cx="12192000" cy="29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9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41E4-5DD3-2610-84D1-4DD3486BF0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6406" y="2635916"/>
            <a:ext cx="8628599" cy="911225"/>
          </a:xfrm>
        </p:spPr>
        <p:txBody>
          <a:bodyPr>
            <a:normAutofit/>
          </a:bodyPr>
          <a:lstStyle/>
          <a:p>
            <a:r>
              <a:rPr lang="en-IN" sz="4400" kern="1200" dirty="0">
                <a:latin typeface="+mn-lt"/>
                <a:cs typeface="Assistant"/>
              </a:rPr>
              <a:t>Thank You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000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959d02-aa9a-4b96-b566-a679b4d27cb4">
      <Terms xmlns="http://schemas.microsoft.com/office/infopath/2007/PartnerControls"/>
    </lcf76f155ced4ddcb4097134ff3c332f>
    <TaxCatchAll xmlns="346ff924-d222-49c2-83e0-38601b4df32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182FEC66C7C8459B2B26335EDADE56" ma:contentTypeVersion="12" ma:contentTypeDescription="Create a new document." ma:contentTypeScope="" ma:versionID="67078f9ec964d6b070572a3444e71fcb">
  <xsd:schema xmlns:xsd="http://www.w3.org/2001/XMLSchema" xmlns:xs="http://www.w3.org/2001/XMLSchema" xmlns:p="http://schemas.microsoft.com/office/2006/metadata/properties" xmlns:ns2="85959d02-aa9a-4b96-b566-a679b4d27cb4" xmlns:ns3="346ff924-d222-49c2-83e0-38601b4df32e" targetNamespace="http://schemas.microsoft.com/office/2006/metadata/properties" ma:root="true" ma:fieldsID="1b820bbc26b1bf317523046830114bb9" ns2:_="" ns3:_="">
    <xsd:import namespace="85959d02-aa9a-4b96-b566-a679b4d27cb4"/>
    <xsd:import namespace="346ff924-d222-49c2-83e0-38601b4df3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959d02-aa9a-4b96-b566-a679b4d27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0f627e0-6bf5-49d0-aeb2-b2fc8782b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ff924-d222-49c2-83e0-38601b4df32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f56dade-ce3d-4b4d-baeb-6710f76e7073}" ma:internalName="TaxCatchAll" ma:showField="CatchAllData" ma:web="346ff924-d222-49c2-83e0-38601b4df3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49889C-748D-4680-B457-E723E3E9A09A}">
  <ds:schemaRefs>
    <ds:schemaRef ds:uri="346ff924-d222-49c2-83e0-38601b4df32e"/>
    <ds:schemaRef ds:uri="85959d02-aa9a-4b96-b566-a679b4d27cb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DFC58C-84BF-4BAC-9365-42D3705975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4F840-ED83-4C5E-BD5E-A3FBBBE076C4}">
  <ds:schemaRefs>
    <ds:schemaRef ds:uri="346ff924-d222-49c2-83e0-38601b4df32e"/>
    <ds:schemaRef ds:uri="85959d02-aa9a-4b96-b566-a679b4d27c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595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Yu Gothic</vt:lpstr>
      <vt:lpstr>Arial</vt:lpstr>
      <vt:lpstr>Assistant</vt:lpstr>
      <vt:lpstr>Assistant SemiBold</vt:lpstr>
      <vt:lpstr>Calibri</vt:lpstr>
      <vt:lpstr>Cambria</vt:lpstr>
      <vt:lpstr>3_Office Theme</vt:lpstr>
      <vt:lpstr>PowerPoint Presentation</vt:lpstr>
      <vt:lpstr>Veersa recognizes eSpark's goal of creating Base 10 Builder, an interactive game that empowers students to explore and build with base ten blocks, fostering a dynamic math learning experience.</vt:lpstr>
      <vt:lpstr>The game will be built using PhaserJS by a diverse team at Veersa, providing eSpark comprehensive and continuous visibility into the development process throughout.</vt:lpstr>
      <vt:lpstr>The project will progress in clear phases, beginning with a 3rd-grade pilot, expanding to cover multiple standards, and culminating in the development of a "creator mode" for building additional games.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Offshoring Approach Note for KIPU Health</dc:title>
  <dc:creator>Vipul Taneja</dc:creator>
  <cp:lastModifiedBy>Vipul Taneja</cp:lastModifiedBy>
  <cp:revision>15</cp:revision>
  <dcterms:modified xsi:type="dcterms:W3CDTF">2023-06-09T09:27:14Z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0x01010021182FEC66C7C8459B2B26335EDADE56</vt:lpwstr>
  </property>
  <property fmtid="{D5CDD505-2E9C-101B-9397-08002B2CF9AE}" pid="3" name="MediaServiceImageTags">
    <vt:lpwstr/>
  </property>
</Properties>
</file>