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xLLLf/j8raIez4E4EhOgo5lM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b5e4dfc9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b5e4dfc9_1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19b5e4dfc9_1_14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1d50d4c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91d50d4c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b5e4e3c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9b5e4e3c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b5e4e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b5e4e3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19b5e4e3c0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91d50d4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191d50d4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b5e4e3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b5e4e3c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9b5e4e3c0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b5e4e3c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b5e4e3c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19b5e4e3c0_0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b5e4e3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b5e4e3c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19b5e4e3c0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1" y="3509963"/>
            <a:ext cx="12191999" cy="101198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63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2"/>
          </p:nvPr>
        </p:nvSpPr>
        <p:spPr>
          <a:xfrm>
            <a:off x="602166" y="3606801"/>
            <a:ext cx="6445405" cy="102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C2577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9b5e4e3c0_2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119b5e4e3c0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19b5e4e3c0_2_7"/>
          <p:cNvSpPr txBox="1">
            <a:spLocks noGrp="1"/>
          </p:cNvSpPr>
          <p:nvPr>
            <p:ph type="dt" idx="10"/>
          </p:nvPr>
        </p:nvSpPr>
        <p:spPr>
          <a:xfrm>
            <a:off x="266700" y="6557963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19b5e4e3c0_2_7"/>
          <p:cNvSpPr txBox="1">
            <a:spLocks noGrp="1"/>
          </p:cNvSpPr>
          <p:nvPr>
            <p:ph type="ftr" idx="11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19b5e4e3c0_2_7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0" y="0"/>
            <a:ext cx="12192000" cy="350996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lang="en-US" sz="100" b="0" i="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12" y="4852987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/>
        </p:nvSpPr>
        <p:spPr>
          <a:xfrm>
            <a:off x="1619250" y="5013325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lang="en-US" sz="1800" b="1" i="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14" name="Google Shape;14;p13"/>
          <p:cNvSpPr txBox="1"/>
          <p:nvPr/>
        </p:nvSpPr>
        <p:spPr>
          <a:xfrm>
            <a:off x="8374062" y="3787775"/>
            <a:ext cx="3171825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9b5e4e3c0_2_0"/>
          <p:cNvSpPr/>
          <p:nvPr/>
        </p:nvSpPr>
        <p:spPr>
          <a:xfrm>
            <a:off x="0" y="6465888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</a:pPr>
            <a:endParaRPr sz="149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19b5e4e3c0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g119b5e4e3c0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119b5e4e3c0_2_0"/>
          <p:cNvSpPr txBox="1">
            <a:spLocks noGrp="1"/>
          </p:cNvSpPr>
          <p:nvPr>
            <p:ph type="dt" idx="10"/>
          </p:nvPr>
        </p:nvSpPr>
        <p:spPr>
          <a:xfrm>
            <a:off x="266700" y="6518275"/>
            <a:ext cx="2209800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119b5e4e3c0_2_0"/>
          <p:cNvSpPr txBox="1">
            <a:spLocks noGrp="1"/>
          </p:cNvSpPr>
          <p:nvPr>
            <p:ph type="sldNum" idx="12"/>
          </p:nvPr>
        </p:nvSpPr>
        <p:spPr>
          <a:xfrm>
            <a:off x="9607550" y="6453188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g119b5e4e3c0_2_0"/>
          <p:cNvSpPr txBox="1">
            <a:spLocks noGrp="1"/>
          </p:cNvSpPr>
          <p:nvPr>
            <p:ph type="ftr" idx="11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0" y="1265500"/>
            <a:ext cx="12192000" cy="3116400"/>
          </a:xfrm>
          <a:prstGeom prst="rect">
            <a:avLst/>
          </a:prstGeom>
          <a:solidFill>
            <a:srgbClr val="91C6F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endParaRPr sz="100">
              <a:solidFill>
                <a:schemeClr val="lt2"/>
              </a:solidFill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347125" y="71800"/>
            <a:ext cx="8504400" cy="921600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</a:pPr>
            <a:r>
              <a:rPr lang="en-US" b="0"/>
              <a:t>AI based Virtual mouse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9014525" y="712837"/>
            <a:ext cx="31068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Date:-1</a:t>
            </a: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-0</a:t>
            </a: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-202</a:t>
            </a: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3009125" y="6492875"/>
            <a:ext cx="600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lang="en-US" sz="16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1347125" y="1267625"/>
            <a:ext cx="3106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Ayushman Tripathi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211010220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347125" y="2782500"/>
            <a:ext cx="383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Vipulesh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211010258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10250" y="1315488"/>
            <a:ext cx="284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Ganesh prajapati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211010223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810250" y="2749475"/>
            <a:ext cx="3020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Vedica Mishra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211010255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b5e4dfc9_1_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41" name="Google Shape;141;g119b5e4dfc9_1_146"/>
          <p:cNvSpPr txBox="1">
            <a:spLocks noGrp="1"/>
          </p:cNvSpPr>
          <p:nvPr>
            <p:ph type="sldNum" idx="12"/>
          </p:nvPr>
        </p:nvSpPr>
        <p:spPr>
          <a:xfrm>
            <a:off x="9607550" y="6453187"/>
            <a:ext cx="19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42" name="Google Shape;142;g119b5e4dfc9_1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50" y="1590800"/>
            <a:ext cx="48623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1d50d4c5_6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Hand Tracking Module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Its Algorithm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AI Virtual Mouse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Its Algorithm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Future scope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66" name="Google Shape;66;g1191d50d4c5_6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Contents</a:t>
            </a:r>
            <a:endParaRPr/>
          </a:p>
        </p:txBody>
      </p:sp>
      <p:sp>
        <p:nvSpPr>
          <p:cNvPr id="67" name="Google Shape;67;g1191d50d4c5_6_0"/>
          <p:cNvSpPr txBox="1">
            <a:spLocks noGrp="1"/>
          </p:cNvSpPr>
          <p:nvPr>
            <p:ph type="dt" idx="10"/>
          </p:nvPr>
        </p:nvSpPr>
        <p:spPr>
          <a:xfrm>
            <a:off x="266700" y="6557963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16-02-2021</a:t>
            </a:r>
            <a:endParaRPr/>
          </a:p>
        </p:txBody>
      </p:sp>
      <p:sp>
        <p:nvSpPr>
          <p:cNvPr id="68" name="Google Shape;68;g1191d50d4c5_6_0"/>
          <p:cNvSpPr txBox="1">
            <a:spLocks noGrp="1"/>
          </p:cNvSpPr>
          <p:nvPr>
            <p:ph type="ftr" idx="11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sp>
        <p:nvSpPr>
          <p:cNvPr id="69" name="Google Shape;69;g1191d50d4c5_6_0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19b5e4e3c0_2_13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1650" y="1358650"/>
            <a:ext cx="10652100" cy="481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</p:pic>
      <p:sp>
        <p:nvSpPr>
          <p:cNvPr id="75" name="Google Shape;75;g119b5e4e3c0_2_1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 Tracking Module</a:t>
            </a:r>
            <a:endParaRPr/>
          </a:p>
        </p:txBody>
      </p:sp>
      <p:sp>
        <p:nvSpPr>
          <p:cNvPr id="76" name="Google Shape;76;g119b5e4e3c0_2_13"/>
          <p:cNvSpPr txBox="1">
            <a:spLocks noGrp="1"/>
          </p:cNvSpPr>
          <p:nvPr>
            <p:ph type="dt" idx="10"/>
          </p:nvPr>
        </p:nvSpPr>
        <p:spPr>
          <a:xfrm>
            <a:off x="266700" y="6557963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16-02-2021</a:t>
            </a:r>
            <a:endParaRPr/>
          </a:p>
        </p:txBody>
      </p:sp>
      <p:sp>
        <p:nvSpPr>
          <p:cNvPr id="77" name="Google Shape;77;g119b5e4e3c0_2_13"/>
          <p:cNvSpPr txBox="1">
            <a:spLocks noGrp="1"/>
          </p:cNvSpPr>
          <p:nvPr>
            <p:ph type="ftr" idx="11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International Institute of Information Technology, Naya Raipur</a:t>
            </a:r>
            <a:endParaRPr/>
          </a:p>
        </p:txBody>
      </p:sp>
      <p:sp>
        <p:nvSpPr>
          <p:cNvPr id="78" name="Google Shape;78;g119b5e4e3c0_2_13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b5e4e3c0_0_0"/>
          <p:cNvSpPr txBox="1">
            <a:spLocks noGrp="1"/>
          </p:cNvSpPr>
          <p:nvPr>
            <p:ph type="body" idx="1"/>
          </p:nvPr>
        </p:nvSpPr>
        <p:spPr>
          <a:xfrm>
            <a:off x="50" y="1061350"/>
            <a:ext cx="12192000" cy="3634200"/>
          </a:xfrm>
          <a:prstGeom prst="rect">
            <a:avLst/>
          </a:prstGeom>
          <a:solidFill>
            <a:srgbClr val="91C6F7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19b5e4e3c0_0_0"/>
          <p:cNvSpPr txBox="1">
            <a:spLocks noGrp="1"/>
          </p:cNvSpPr>
          <p:nvPr>
            <p:ph type="ctrTitle"/>
          </p:nvPr>
        </p:nvSpPr>
        <p:spPr>
          <a:xfrm>
            <a:off x="734750" y="122450"/>
            <a:ext cx="10205400" cy="775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Algorithm of the Hand tracking module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119b5e4e3c0_0_0"/>
          <p:cNvSpPr txBox="1">
            <a:spLocks noGrp="1"/>
          </p:cNvSpPr>
          <p:nvPr>
            <p:ph type="subTitle" idx="2"/>
          </p:nvPr>
        </p:nvSpPr>
        <p:spPr>
          <a:xfrm>
            <a:off x="50" y="1061350"/>
            <a:ext cx="9769800" cy="36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we convert the input image from bgr format to rgb format for recognition.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detection, we plot the joints of our hands to convert them to landmarks for further tracking.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check  which finger is open for use(for the movement of cursor or clicks.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we find the distance between two fingers for performing the click operation.This is measured by the relative distance between the plotted circles of the two fingers.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119b5e4e3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725" y="1061350"/>
            <a:ext cx="2422276" cy="181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19b5e4e3c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9775" y="2878050"/>
            <a:ext cx="2422276" cy="1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1d50d4c5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Virtual Mouse</a:t>
            </a:r>
            <a:endParaRPr/>
          </a:p>
        </p:txBody>
      </p:sp>
      <p:sp>
        <p:nvSpPr>
          <p:cNvPr id="94" name="Google Shape;94;g1191d50d4c5_1_0"/>
          <p:cNvSpPr txBox="1">
            <a:spLocks noGrp="1"/>
          </p:cNvSpPr>
          <p:nvPr>
            <p:ph type="dt" idx="10"/>
          </p:nvPr>
        </p:nvSpPr>
        <p:spPr>
          <a:xfrm>
            <a:off x="266700" y="6557963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16-02-2021</a:t>
            </a:r>
            <a:endParaRPr/>
          </a:p>
        </p:txBody>
      </p:sp>
      <p:sp>
        <p:nvSpPr>
          <p:cNvPr id="95" name="Google Shape;95;g1191d50d4c5_1_0"/>
          <p:cNvSpPr txBox="1">
            <a:spLocks noGrp="1"/>
          </p:cNvSpPr>
          <p:nvPr>
            <p:ph type="ftr" idx="11"/>
          </p:nvPr>
        </p:nvSpPr>
        <p:spPr>
          <a:xfrm>
            <a:off x="2859088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International Institute of Information Technology, Naya Raipur</a:t>
            </a:r>
            <a:endParaRPr/>
          </a:p>
        </p:txBody>
      </p:sp>
      <p:sp>
        <p:nvSpPr>
          <p:cNvPr id="96" name="Google Shape;96;g1191d50d4c5_1_0"/>
          <p:cNvSpPr txBox="1">
            <a:spLocks noGrp="1"/>
          </p:cNvSpPr>
          <p:nvPr>
            <p:ph type="sldNum" idx="12"/>
          </p:nvPr>
        </p:nvSpPr>
        <p:spPr>
          <a:xfrm>
            <a:off x="9629775" y="6492875"/>
            <a:ext cx="19796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C246-7815-475D-9BF5-EAFD9EA6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236569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F77CC-9900-4848-8F56-3A871A4C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873"/>
            <a:ext cx="12192000" cy="4449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b5e4e3c0_0_8"/>
          <p:cNvSpPr txBox="1">
            <a:spLocks noGrp="1"/>
          </p:cNvSpPr>
          <p:nvPr>
            <p:ph type="body" idx="1"/>
          </p:nvPr>
        </p:nvSpPr>
        <p:spPr>
          <a:xfrm>
            <a:off x="-150" y="966100"/>
            <a:ext cx="12192000" cy="392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19b5e4e3c0_0_8"/>
          <p:cNvSpPr txBox="1">
            <a:spLocks noGrp="1"/>
          </p:cNvSpPr>
          <p:nvPr>
            <p:ph type="ctrTitle"/>
          </p:nvPr>
        </p:nvSpPr>
        <p:spPr>
          <a:xfrm>
            <a:off x="1206425" y="131600"/>
            <a:ext cx="9584100" cy="78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Algorithm for AI virtual mouse</a:t>
            </a:r>
            <a:endParaRPr sz="3600"/>
          </a:p>
        </p:txBody>
      </p:sp>
      <p:sp>
        <p:nvSpPr>
          <p:cNvPr id="105" name="Google Shape;105;g119b5e4e3c0_0_8"/>
          <p:cNvSpPr txBox="1">
            <a:spLocks noGrp="1"/>
          </p:cNvSpPr>
          <p:nvPr>
            <p:ph type="subTitle" idx="2"/>
          </p:nvPr>
        </p:nvSpPr>
        <p:spPr>
          <a:xfrm>
            <a:off x="0" y="966100"/>
            <a:ext cx="9576900" cy="3921600"/>
          </a:xfrm>
          <a:prstGeom prst="rect">
            <a:avLst/>
          </a:prstGeom>
          <a:solidFill>
            <a:srgbClr val="91C6F7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This function is mainly focussed on live tracking of our hand and  control of the mouse pointer.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Firstly we all the necessary modules out of which the handtracking module is created by us.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Now we check the status of the fingers to know the operation being performed by the user.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When a single fingertip is detected, the cursor operations are performed. The finger up operation is simple but for finger down, specification of region is required.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Now we convert the size of our virtual window and smoothen the movements of cursor.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Finally pyautogui is used to move the cursor accordingly.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For the click mode,we just check for the minimum distance between two fingers.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50"/>
              </a:spcBef>
              <a:spcAft>
                <a:spcPts val="45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g119b5e4e3c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7050" y="2933750"/>
            <a:ext cx="2614799" cy="19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9b5e4e3c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7050" y="988300"/>
            <a:ext cx="2614800" cy="19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b5e4e3c0_0_22"/>
          <p:cNvSpPr txBox="1">
            <a:spLocks noGrp="1"/>
          </p:cNvSpPr>
          <p:nvPr>
            <p:ph type="body" idx="1"/>
          </p:nvPr>
        </p:nvSpPr>
        <p:spPr>
          <a:xfrm>
            <a:off x="0" y="1306301"/>
            <a:ext cx="12192000" cy="3215700"/>
          </a:xfrm>
          <a:prstGeom prst="rect">
            <a:avLst/>
          </a:prstGeom>
          <a:solidFill>
            <a:srgbClr val="91C6F7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Further functionalities like scrolling can also be added.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virtual mouse can replace the laser pointers used in the presentations.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Using this techniques we can also control drones, bionic arms and other highly technologies based on the usage of Artificial Intelligence and Computer Vision.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Google Shape;114;g119b5e4e3c0_0_22"/>
          <p:cNvSpPr txBox="1">
            <a:spLocks noGrp="1"/>
          </p:cNvSpPr>
          <p:nvPr>
            <p:ph type="ctrTitle"/>
          </p:nvPr>
        </p:nvSpPr>
        <p:spPr>
          <a:xfrm>
            <a:off x="233400" y="188751"/>
            <a:ext cx="5231100" cy="8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15" name="Google Shape;115;g119b5e4e3c0_0_22"/>
          <p:cNvSpPr txBox="1">
            <a:spLocks noGrp="1"/>
          </p:cNvSpPr>
          <p:nvPr>
            <p:ph type="subTitle" idx="2"/>
          </p:nvPr>
        </p:nvSpPr>
        <p:spPr>
          <a:xfrm>
            <a:off x="8286746" y="544275"/>
            <a:ext cx="3482700" cy="61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b5e4e3c0_0_15"/>
          <p:cNvSpPr txBox="1">
            <a:spLocks noGrp="1"/>
          </p:cNvSpPr>
          <p:nvPr>
            <p:ph type="body" idx="1"/>
          </p:nvPr>
        </p:nvSpPr>
        <p:spPr>
          <a:xfrm>
            <a:off x="0" y="1238242"/>
            <a:ext cx="12192000" cy="3393900"/>
          </a:xfrm>
          <a:prstGeom prst="rect">
            <a:avLst/>
          </a:prstGeom>
          <a:solidFill>
            <a:srgbClr val="91C6F7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From the results of the model we conclude that: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proposed system has performed very well and has greater accuracy than the existing systems.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It can helpful in reducing the spread of covid-19  since the system is virtual.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However, our model has a few limitations that is the inaccuracy in the right click and no provision of scroll function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We will work on these limitations by improving the fingertip  algorithm.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2" name="Google Shape;122;g119b5e4e3c0_0_15"/>
          <p:cNvSpPr txBox="1">
            <a:spLocks noGrp="1"/>
          </p:cNvSpPr>
          <p:nvPr>
            <p:ph type="ctrTitle"/>
          </p:nvPr>
        </p:nvSpPr>
        <p:spPr>
          <a:xfrm>
            <a:off x="233400" y="243675"/>
            <a:ext cx="5617800" cy="899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3" name="Google Shape;123;g119b5e4e3c0_0_15"/>
          <p:cNvSpPr txBox="1">
            <a:spLocks noGrp="1"/>
          </p:cNvSpPr>
          <p:nvPr>
            <p:ph type="subTitle" idx="2"/>
          </p:nvPr>
        </p:nvSpPr>
        <p:spPr>
          <a:xfrm>
            <a:off x="8763000" y="354675"/>
            <a:ext cx="2993400" cy="6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/>
        </p:nvSpPr>
        <p:spPr>
          <a:xfrm>
            <a:off x="0" y="3175"/>
            <a:ext cx="12192000" cy="4727575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lang="en-US" sz="100" b="0" i="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931862" y="153670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lang="en-US" sz="4400" b="1" i="1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00" y="5002212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1652587" y="5162550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lang="en-US" sz="1800" b="1" i="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16-02-2021</a:t>
            </a: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34" name="Google Shape;134;p12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lang="en-US" sz="14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1_Office Theme</vt:lpstr>
      <vt:lpstr>4_Office Theme</vt:lpstr>
      <vt:lpstr>Office Theme</vt:lpstr>
      <vt:lpstr>AI based Virtual mouse</vt:lpstr>
      <vt:lpstr>Contents</vt:lpstr>
      <vt:lpstr>Hand Tracking Module</vt:lpstr>
      <vt:lpstr>Algorithm of the Hand tracking module</vt:lpstr>
      <vt:lpstr>AI Virtual Mouse</vt:lpstr>
      <vt:lpstr>Algorithm for AI virtual mouse</vt:lpstr>
      <vt:lpstr>Future scope</vt:lpstr>
      <vt:lpstr>Conclusion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Virtual mouse</dc:title>
  <dc:creator>Amit Agrawal</dc:creator>
  <cp:lastModifiedBy>Vipulesh .</cp:lastModifiedBy>
  <cp:revision>1</cp:revision>
  <dcterms:created xsi:type="dcterms:W3CDTF">2020-01-15T07:35:03Z</dcterms:created>
  <dcterms:modified xsi:type="dcterms:W3CDTF">2022-03-11T20:49:57Z</dcterms:modified>
</cp:coreProperties>
</file>