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Hello World from PptxGenJS!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363636"/>
                </a:solidFill>
              </a:rPr>
              <a:t>Hello World from PptxGenJS!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2023-05-12T11:40:58Z</dcterms:created>
  <dcterms:modified xsi:type="dcterms:W3CDTF">2023-05-12T11:40:58Z</dcterms:modified>
</cp:coreProperties>
</file>