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0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9D96D-9ED9-924E-982A-416C235E7FF7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DC91-6761-C644-AEC9-9938F748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7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38D2-B45A-C042-B15B-73BAC049D1A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Vimcryption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Manner and Miguel </a:t>
            </a:r>
            <a:r>
              <a:rPr lang="en-US" dirty="0" err="1" smtClean="0"/>
              <a:t>Nistal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Vim Needs Encryption Options!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Vim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File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Extensible Encryption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Text Processing with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the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Testing to Vim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Vimcrypt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48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Vimcryption</vt:lpstr>
      <vt:lpstr>Motivation: Vim Needs Encryption Options!</vt:lpstr>
      <vt:lpstr>Building a Vim Plugin</vt:lpstr>
      <vt:lpstr>Intercepting File Handling </vt:lpstr>
      <vt:lpstr>The Extensible Encryption Engine</vt:lpstr>
      <vt:lpstr>Efficient Text Processing with Generators</vt:lpstr>
      <vt:lpstr>Unit Testing the Engine</vt:lpstr>
      <vt:lpstr>Extending the Testing to Vim Integration </vt:lpstr>
      <vt:lpstr>Demo: Vimcrypt!</vt:lpstr>
      <vt:lpstr>Final Thoughts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Vimcryption</dc:title>
  <dc:creator>MIGUEL NISTAL</dc:creator>
  <cp:lastModifiedBy>MIGUEL NISTAL</cp:lastModifiedBy>
  <cp:revision>13</cp:revision>
  <dcterms:created xsi:type="dcterms:W3CDTF">2018-04-20T17:55:31Z</dcterms:created>
  <dcterms:modified xsi:type="dcterms:W3CDTF">2018-04-20T18:21:30Z</dcterms:modified>
</cp:coreProperties>
</file>