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2" r:id="rId11"/>
    <p:sldId id="274" r:id="rId12"/>
    <p:sldId id="275" r:id="rId13"/>
    <p:sldId id="276" r:id="rId14"/>
    <p:sldId id="277" r:id="rId15"/>
    <p:sldId id="281" r:id="rId16"/>
    <p:sldId id="280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0" d="100"/>
          <a:sy n="80" d="100"/>
        </p:scale>
        <p:origin x="1483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6664C-CFC1-4C28-B509-ABCCC94290B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B6BEA44E-270D-4F4D-BA9F-6D3DECE25338}">
      <dgm:prSet phldrT="[Text]"/>
      <dgm:spPr/>
      <dgm:t>
        <a:bodyPr/>
        <a:lstStyle/>
        <a:p>
          <a:r>
            <a:rPr lang="en-IN" dirty="0"/>
            <a:t>        Main HTML ( Home Page )</a:t>
          </a:r>
        </a:p>
      </dgm:t>
    </dgm:pt>
    <dgm:pt modelId="{4F341A99-690A-4DC7-AC8F-7A402A256F48}" type="parTrans" cxnId="{A92622DF-D783-401D-8D75-8A892705CB3D}">
      <dgm:prSet/>
      <dgm:spPr/>
      <dgm:t>
        <a:bodyPr/>
        <a:lstStyle/>
        <a:p>
          <a:endParaRPr lang="en-IN"/>
        </a:p>
      </dgm:t>
    </dgm:pt>
    <dgm:pt modelId="{2DA0FBF3-B83A-4BCE-A806-51DCF30BA33F}" type="sibTrans" cxnId="{A92622DF-D783-401D-8D75-8A892705CB3D}">
      <dgm:prSet/>
      <dgm:spPr/>
      <dgm:t>
        <a:bodyPr/>
        <a:lstStyle/>
        <a:p>
          <a:endParaRPr lang="en-IN"/>
        </a:p>
      </dgm:t>
    </dgm:pt>
    <dgm:pt modelId="{31B74027-4E95-41D5-9E09-18EF02C1527A}">
      <dgm:prSet phldrT="[Text]"/>
      <dgm:spPr/>
      <dgm:t>
        <a:bodyPr/>
        <a:lstStyle/>
        <a:p>
          <a:r>
            <a:rPr lang="en-IN" dirty="0"/>
            <a:t>             Main Server.py File</a:t>
          </a:r>
        </a:p>
      </dgm:t>
    </dgm:pt>
    <dgm:pt modelId="{EDE1D51C-6285-4994-A6D9-A894D4D26603}" type="parTrans" cxnId="{888D8461-F76C-489B-A20F-C7AC8156241F}">
      <dgm:prSet/>
      <dgm:spPr/>
      <dgm:t>
        <a:bodyPr/>
        <a:lstStyle/>
        <a:p>
          <a:endParaRPr lang="en-IN"/>
        </a:p>
      </dgm:t>
    </dgm:pt>
    <dgm:pt modelId="{64D16579-AA89-40B9-95AA-DA75A036F41D}" type="sibTrans" cxnId="{888D8461-F76C-489B-A20F-C7AC8156241F}">
      <dgm:prSet/>
      <dgm:spPr/>
      <dgm:t>
        <a:bodyPr/>
        <a:lstStyle/>
        <a:p>
          <a:endParaRPr lang="en-IN"/>
        </a:p>
      </dgm:t>
    </dgm:pt>
    <dgm:pt modelId="{149CD150-F07F-42A2-AC9E-7DDED2531A48}" type="pres">
      <dgm:prSet presAssocID="{C7F6664C-CFC1-4C28-B509-ABCCC94290B3}" presName="Name0" presStyleCnt="0">
        <dgm:presLayoutVars>
          <dgm:chMax/>
          <dgm:chPref/>
          <dgm:dir/>
          <dgm:animLvl val="lvl"/>
        </dgm:presLayoutVars>
      </dgm:prSet>
      <dgm:spPr/>
    </dgm:pt>
    <dgm:pt modelId="{262F251F-18BD-454E-B17E-CA3CB996758B}" type="pres">
      <dgm:prSet presAssocID="{B6BEA44E-270D-4F4D-BA9F-6D3DECE25338}" presName="composite" presStyleCnt="0"/>
      <dgm:spPr/>
    </dgm:pt>
    <dgm:pt modelId="{B17A172D-1738-4C5B-9AB3-4EC58B2907F9}" type="pres">
      <dgm:prSet presAssocID="{B6BEA44E-270D-4F4D-BA9F-6D3DECE25338}" presName="ParentAccentShape" presStyleLbl="trBgShp" presStyleIdx="0" presStyleCnt="2"/>
      <dgm:spPr/>
    </dgm:pt>
    <dgm:pt modelId="{3D0F5D96-C859-4A63-85CC-35A3015E5789}" type="pres">
      <dgm:prSet presAssocID="{B6BEA44E-270D-4F4D-BA9F-6D3DECE25338}" presName="ParentTex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ADE6D089-F8E7-489F-A3EA-34AD42DF3D16}" type="pres">
      <dgm:prSet presAssocID="{B6BEA44E-270D-4F4D-BA9F-6D3DECE25338}" presName="ChildText" presStyleLbl="revTx" presStyleIdx="1" presStyleCnt="4">
        <dgm:presLayoutVars>
          <dgm:chMax val="0"/>
          <dgm:chPref val="0"/>
        </dgm:presLayoutVars>
      </dgm:prSet>
      <dgm:spPr/>
    </dgm:pt>
    <dgm:pt modelId="{71853263-B876-4B0B-AF8B-EF131AD836CA}" type="pres">
      <dgm:prSet presAssocID="{B6BEA44E-270D-4F4D-BA9F-6D3DECE25338}" presName="ChildAccentShape" presStyleLbl="trBgShp" presStyleIdx="0" presStyleCnt="2"/>
      <dgm:spPr/>
    </dgm:pt>
    <dgm:pt modelId="{4A23FB75-E9D4-4B42-905F-BA8E6B95453C}" type="pres">
      <dgm:prSet presAssocID="{B6BEA44E-270D-4F4D-BA9F-6D3DECE25338}" presName="Image" presStyleLbl="alignImgPlace1" presStyleIdx="0" presStyleCnt="2" custLinFactY="31034" custLinFactNeighborX="24414" custLinFactNeighborY="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EE9ABEA-6AB4-4658-A2BF-45188B29A413}" type="pres">
      <dgm:prSet presAssocID="{2DA0FBF3-B83A-4BCE-A806-51DCF30BA33F}" presName="sibTrans" presStyleCnt="0"/>
      <dgm:spPr/>
    </dgm:pt>
    <dgm:pt modelId="{3B339996-B262-4417-974E-1A4D5D67C222}" type="pres">
      <dgm:prSet presAssocID="{31B74027-4E95-41D5-9E09-18EF02C1527A}" presName="composite" presStyleCnt="0"/>
      <dgm:spPr/>
    </dgm:pt>
    <dgm:pt modelId="{EA6F90C2-592A-45DB-9E69-B76AB5347FB7}" type="pres">
      <dgm:prSet presAssocID="{31B74027-4E95-41D5-9E09-18EF02C1527A}" presName="ParentAccentShape" presStyleLbl="trBgShp" presStyleIdx="1" presStyleCnt="2"/>
      <dgm:spPr/>
    </dgm:pt>
    <dgm:pt modelId="{A2ADD8F8-F8C7-48E7-AABA-0B2874ACB498}" type="pres">
      <dgm:prSet presAssocID="{31B74027-4E95-41D5-9E09-18EF02C1527A}" presName="ParentTex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5CD7B616-E799-479B-9DC2-E9AA4C9BC16F}" type="pres">
      <dgm:prSet presAssocID="{31B74027-4E95-41D5-9E09-18EF02C1527A}" presName="ChildText" presStyleLbl="revTx" presStyleIdx="3" presStyleCnt="4">
        <dgm:presLayoutVars>
          <dgm:chMax val="0"/>
          <dgm:chPref val="0"/>
        </dgm:presLayoutVars>
      </dgm:prSet>
      <dgm:spPr/>
    </dgm:pt>
    <dgm:pt modelId="{72D8E2BD-ED59-4F43-9F27-4790BC6C09BA}" type="pres">
      <dgm:prSet presAssocID="{31B74027-4E95-41D5-9E09-18EF02C1527A}" presName="ChildAccentShape" presStyleLbl="trBgShp" presStyleIdx="1" presStyleCnt="2"/>
      <dgm:spPr/>
    </dgm:pt>
    <dgm:pt modelId="{20C8C515-1A8B-483E-ACC4-538809A398BB}" type="pres">
      <dgm:prSet presAssocID="{31B74027-4E95-41D5-9E09-18EF02C1527A}" presName="Image" presStyleLbl="alignImgPlace1" presStyleIdx="1" presStyleCnt="2" custLinFactY="-37282" custLinFactNeighborX="31814" custLinFactNeighborY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</dgm:ptLst>
  <dgm:cxnLst>
    <dgm:cxn modelId="{F5F66A17-D998-4863-B700-64EF2A7F7BF8}" type="presOf" srcId="{B6BEA44E-270D-4F4D-BA9F-6D3DECE25338}" destId="{3D0F5D96-C859-4A63-85CC-35A3015E5789}" srcOrd="0" destOrd="0" presId="urn:microsoft.com/office/officeart/2009/3/layout/SnapshotPictureList"/>
    <dgm:cxn modelId="{F1BCFB2E-2AE7-4259-88D3-9F9CEFD1B90D}" type="presOf" srcId="{31B74027-4E95-41D5-9E09-18EF02C1527A}" destId="{A2ADD8F8-F8C7-48E7-AABA-0B2874ACB498}" srcOrd="0" destOrd="0" presId="urn:microsoft.com/office/officeart/2009/3/layout/SnapshotPictureList"/>
    <dgm:cxn modelId="{888D8461-F76C-489B-A20F-C7AC8156241F}" srcId="{C7F6664C-CFC1-4C28-B509-ABCCC94290B3}" destId="{31B74027-4E95-41D5-9E09-18EF02C1527A}" srcOrd="1" destOrd="0" parTransId="{EDE1D51C-6285-4994-A6D9-A894D4D26603}" sibTransId="{64D16579-AA89-40B9-95AA-DA75A036F41D}"/>
    <dgm:cxn modelId="{D58F7CDD-909D-4CA5-B16D-3F847C48B0F4}" type="presOf" srcId="{C7F6664C-CFC1-4C28-B509-ABCCC94290B3}" destId="{149CD150-F07F-42A2-AC9E-7DDED2531A48}" srcOrd="0" destOrd="0" presId="urn:microsoft.com/office/officeart/2009/3/layout/SnapshotPictureList"/>
    <dgm:cxn modelId="{A92622DF-D783-401D-8D75-8A892705CB3D}" srcId="{C7F6664C-CFC1-4C28-B509-ABCCC94290B3}" destId="{B6BEA44E-270D-4F4D-BA9F-6D3DECE25338}" srcOrd="0" destOrd="0" parTransId="{4F341A99-690A-4DC7-AC8F-7A402A256F48}" sibTransId="{2DA0FBF3-B83A-4BCE-A806-51DCF30BA33F}"/>
    <dgm:cxn modelId="{8089470C-E294-43BF-86AF-B71437C9276B}" type="presParOf" srcId="{149CD150-F07F-42A2-AC9E-7DDED2531A48}" destId="{262F251F-18BD-454E-B17E-CA3CB996758B}" srcOrd="0" destOrd="0" presId="urn:microsoft.com/office/officeart/2009/3/layout/SnapshotPictureList"/>
    <dgm:cxn modelId="{1CF379A5-0D8F-45D0-9C2D-B631C560A2AA}" type="presParOf" srcId="{262F251F-18BD-454E-B17E-CA3CB996758B}" destId="{B17A172D-1738-4C5B-9AB3-4EC58B2907F9}" srcOrd="0" destOrd="0" presId="urn:microsoft.com/office/officeart/2009/3/layout/SnapshotPictureList"/>
    <dgm:cxn modelId="{0A34A1D8-C8A8-44D8-969D-CDAC344C12DE}" type="presParOf" srcId="{262F251F-18BD-454E-B17E-CA3CB996758B}" destId="{3D0F5D96-C859-4A63-85CC-35A3015E5789}" srcOrd="1" destOrd="0" presId="urn:microsoft.com/office/officeart/2009/3/layout/SnapshotPictureList"/>
    <dgm:cxn modelId="{66B186E0-0175-407B-B933-97BC7BFDAD31}" type="presParOf" srcId="{262F251F-18BD-454E-B17E-CA3CB996758B}" destId="{ADE6D089-F8E7-489F-A3EA-34AD42DF3D16}" srcOrd="2" destOrd="0" presId="urn:microsoft.com/office/officeart/2009/3/layout/SnapshotPictureList"/>
    <dgm:cxn modelId="{FB6F34A7-1331-46DD-A46D-827625A08EB0}" type="presParOf" srcId="{262F251F-18BD-454E-B17E-CA3CB996758B}" destId="{71853263-B876-4B0B-AF8B-EF131AD836CA}" srcOrd="3" destOrd="0" presId="urn:microsoft.com/office/officeart/2009/3/layout/SnapshotPictureList"/>
    <dgm:cxn modelId="{8AE317B7-DFB5-4DC7-84CB-980CFC20527F}" type="presParOf" srcId="{262F251F-18BD-454E-B17E-CA3CB996758B}" destId="{4A23FB75-E9D4-4B42-905F-BA8E6B95453C}" srcOrd="4" destOrd="0" presId="urn:microsoft.com/office/officeart/2009/3/layout/SnapshotPictureList"/>
    <dgm:cxn modelId="{348B349F-9C39-4BF6-835A-780600599F08}" type="presParOf" srcId="{149CD150-F07F-42A2-AC9E-7DDED2531A48}" destId="{9EE9ABEA-6AB4-4658-A2BF-45188B29A413}" srcOrd="1" destOrd="0" presId="urn:microsoft.com/office/officeart/2009/3/layout/SnapshotPictureList"/>
    <dgm:cxn modelId="{8C5C10B6-CDA4-409A-8FD7-EE0D2D819EEC}" type="presParOf" srcId="{149CD150-F07F-42A2-AC9E-7DDED2531A48}" destId="{3B339996-B262-4417-974E-1A4D5D67C222}" srcOrd="2" destOrd="0" presId="urn:microsoft.com/office/officeart/2009/3/layout/SnapshotPictureList"/>
    <dgm:cxn modelId="{90C52BDB-567E-4880-B3A5-7F767BD6EB5A}" type="presParOf" srcId="{3B339996-B262-4417-974E-1A4D5D67C222}" destId="{EA6F90C2-592A-45DB-9E69-B76AB5347FB7}" srcOrd="0" destOrd="0" presId="urn:microsoft.com/office/officeart/2009/3/layout/SnapshotPictureList"/>
    <dgm:cxn modelId="{A0DAE077-2063-42AE-B76E-2EE63D164FFF}" type="presParOf" srcId="{3B339996-B262-4417-974E-1A4D5D67C222}" destId="{A2ADD8F8-F8C7-48E7-AABA-0B2874ACB498}" srcOrd="1" destOrd="0" presId="urn:microsoft.com/office/officeart/2009/3/layout/SnapshotPictureList"/>
    <dgm:cxn modelId="{03983F8A-6C65-41C9-A8D8-446852353D21}" type="presParOf" srcId="{3B339996-B262-4417-974E-1A4D5D67C222}" destId="{5CD7B616-E799-479B-9DC2-E9AA4C9BC16F}" srcOrd="2" destOrd="0" presId="urn:microsoft.com/office/officeart/2009/3/layout/SnapshotPictureList"/>
    <dgm:cxn modelId="{0565FEED-8C21-4E22-81E2-3702C02EEDF6}" type="presParOf" srcId="{3B339996-B262-4417-974E-1A4D5D67C222}" destId="{72D8E2BD-ED59-4F43-9F27-4790BC6C09BA}" srcOrd="3" destOrd="0" presId="urn:microsoft.com/office/officeart/2009/3/layout/SnapshotPictureList"/>
    <dgm:cxn modelId="{2DD84FA2-E1A5-42EA-A305-C27563C04F8F}" type="presParOf" srcId="{3B339996-B262-4417-974E-1A4D5D67C222}" destId="{20C8C515-1A8B-483E-ACC4-538809A398BB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8FBFA-A71F-42B5-9891-5940C98D9A11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D918B543-8EAF-4C8B-A228-77E6C6BBDA9C}">
      <dgm:prSet phldrT="[Text]"/>
      <dgm:spPr/>
      <dgm:t>
        <a:bodyPr/>
        <a:lstStyle/>
        <a:p>
          <a:pPr algn="ctr"/>
          <a:r>
            <a:rPr lang="en-IN" dirty="0"/>
            <a:t>All Files</a:t>
          </a:r>
        </a:p>
      </dgm:t>
    </dgm:pt>
    <dgm:pt modelId="{F7449179-6064-4547-9E19-4D4FAF2152A7}" type="parTrans" cxnId="{F0E15C82-1C51-42DB-960F-C9EF11EA50E4}">
      <dgm:prSet/>
      <dgm:spPr/>
      <dgm:t>
        <a:bodyPr/>
        <a:lstStyle/>
        <a:p>
          <a:endParaRPr lang="en-IN"/>
        </a:p>
      </dgm:t>
    </dgm:pt>
    <dgm:pt modelId="{98E1FDBE-B68F-4584-8379-524D4B324D92}" type="sibTrans" cxnId="{F0E15C82-1C51-42DB-960F-C9EF11EA50E4}">
      <dgm:prSet/>
      <dgm:spPr/>
      <dgm:t>
        <a:bodyPr/>
        <a:lstStyle/>
        <a:p>
          <a:endParaRPr lang="en-IN"/>
        </a:p>
      </dgm:t>
    </dgm:pt>
    <dgm:pt modelId="{A2D2CA31-E04E-43AD-9374-7A47BC60B8BA}" type="pres">
      <dgm:prSet presAssocID="{19F8FBFA-A71F-42B5-9891-5940C98D9A11}" presName="Name0" presStyleCnt="0">
        <dgm:presLayoutVars>
          <dgm:chMax/>
          <dgm:chPref/>
          <dgm:dir/>
          <dgm:animLvl val="lvl"/>
        </dgm:presLayoutVars>
      </dgm:prSet>
      <dgm:spPr/>
    </dgm:pt>
    <dgm:pt modelId="{144A02A6-ED3D-4440-BCD0-52093CF9047A}" type="pres">
      <dgm:prSet presAssocID="{D918B543-8EAF-4C8B-A228-77E6C6BBDA9C}" presName="composite" presStyleCnt="0"/>
      <dgm:spPr/>
    </dgm:pt>
    <dgm:pt modelId="{D7A3D2A3-F703-491B-8F83-57B68B58773B}" type="pres">
      <dgm:prSet presAssocID="{D918B543-8EAF-4C8B-A228-77E6C6BBDA9C}" presName="ParentAccentShape" presStyleLbl="trBgShp" presStyleIdx="0" presStyleCnt="1" custLinFactNeighborX="21315" custLinFactNeighborY="11935"/>
      <dgm:spPr/>
    </dgm:pt>
    <dgm:pt modelId="{6F3B6DE0-9F22-4D6F-8E85-79971576D25A}" type="pres">
      <dgm:prSet presAssocID="{D918B543-8EAF-4C8B-A228-77E6C6BBDA9C}" presName="ParentText" presStyleLbl="revTx" presStyleIdx="0" presStyleCnt="2" custLinFactNeighborX="28917" custLinFactNeighborY="78417">
        <dgm:presLayoutVars>
          <dgm:chMax val="1"/>
          <dgm:chPref val="1"/>
          <dgm:bulletEnabled val="1"/>
        </dgm:presLayoutVars>
      </dgm:prSet>
      <dgm:spPr/>
    </dgm:pt>
    <dgm:pt modelId="{D166CFA7-0C4E-4113-8615-16710AB1D0CE}" type="pres">
      <dgm:prSet presAssocID="{D918B543-8EAF-4C8B-A228-77E6C6BBDA9C}" presName="ChildText" presStyleLbl="revTx" presStyleIdx="1" presStyleCnt="2">
        <dgm:presLayoutVars>
          <dgm:chMax val="0"/>
          <dgm:chPref val="0"/>
        </dgm:presLayoutVars>
      </dgm:prSet>
      <dgm:spPr/>
    </dgm:pt>
    <dgm:pt modelId="{2A0486E0-24AA-4DF5-83DE-00C58C260D9A}" type="pres">
      <dgm:prSet presAssocID="{D918B543-8EAF-4C8B-A228-77E6C6BBDA9C}" presName="ChildAccentShape" presStyleLbl="trBgShp" presStyleIdx="0" presStyleCnt="1"/>
      <dgm:spPr/>
    </dgm:pt>
    <dgm:pt modelId="{AFAE1CE0-B88D-4B7B-8E14-67F5726CB7C0}" type="pres">
      <dgm:prSet presAssocID="{D918B543-8EAF-4C8B-A228-77E6C6BBDA9C}" presName="Image" presStyleLbl="alignImgPlace1" presStyleIdx="0" presStyleCnt="1" custLinFactNeighborX="38560" custLinFactNeighborY="36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000" b="-67000"/>
          </a:stretch>
        </a:blipFill>
      </dgm:spPr>
    </dgm:pt>
  </dgm:ptLst>
  <dgm:cxnLst>
    <dgm:cxn modelId="{65785778-D583-4113-80E7-176C95B066EC}" type="presOf" srcId="{D918B543-8EAF-4C8B-A228-77E6C6BBDA9C}" destId="{6F3B6DE0-9F22-4D6F-8E85-79971576D25A}" srcOrd="0" destOrd="0" presId="urn:microsoft.com/office/officeart/2009/3/layout/SnapshotPictureList"/>
    <dgm:cxn modelId="{F0E15C82-1C51-42DB-960F-C9EF11EA50E4}" srcId="{19F8FBFA-A71F-42B5-9891-5940C98D9A11}" destId="{D918B543-8EAF-4C8B-A228-77E6C6BBDA9C}" srcOrd="0" destOrd="0" parTransId="{F7449179-6064-4547-9E19-4D4FAF2152A7}" sibTransId="{98E1FDBE-B68F-4584-8379-524D4B324D92}"/>
    <dgm:cxn modelId="{3627C7FB-C065-4E28-9C76-A54246D39E1A}" type="presOf" srcId="{19F8FBFA-A71F-42B5-9891-5940C98D9A11}" destId="{A2D2CA31-E04E-43AD-9374-7A47BC60B8BA}" srcOrd="0" destOrd="0" presId="urn:microsoft.com/office/officeart/2009/3/layout/SnapshotPictureList"/>
    <dgm:cxn modelId="{20541291-8707-48A5-99A8-19FBF0B9C47E}" type="presParOf" srcId="{A2D2CA31-E04E-43AD-9374-7A47BC60B8BA}" destId="{144A02A6-ED3D-4440-BCD0-52093CF9047A}" srcOrd="0" destOrd="0" presId="urn:microsoft.com/office/officeart/2009/3/layout/SnapshotPictureList"/>
    <dgm:cxn modelId="{316B4D5D-C780-4EC3-92DD-4BD71376FB7A}" type="presParOf" srcId="{144A02A6-ED3D-4440-BCD0-52093CF9047A}" destId="{D7A3D2A3-F703-491B-8F83-57B68B58773B}" srcOrd="0" destOrd="0" presId="urn:microsoft.com/office/officeart/2009/3/layout/SnapshotPictureList"/>
    <dgm:cxn modelId="{36FE250E-CA45-4A13-834A-B9A5189CD1DB}" type="presParOf" srcId="{144A02A6-ED3D-4440-BCD0-52093CF9047A}" destId="{6F3B6DE0-9F22-4D6F-8E85-79971576D25A}" srcOrd="1" destOrd="0" presId="urn:microsoft.com/office/officeart/2009/3/layout/SnapshotPictureList"/>
    <dgm:cxn modelId="{3F123B36-7D3C-40AD-9E14-4AF56859A131}" type="presParOf" srcId="{144A02A6-ED3D-4440-BCD0-52093CF9047A}" destId="{D166CFA7-0C4E-4113-8615-16710AB1D0CE}" srcOrd="2" destOrd="0" presId="urn:microsoft.com/office/officeart/2009/3/layout/SnapshotPictureList"/>
    <dgm:cxn modelId="{FC360FA6-203D-4D28-951A-5EE054003443}" type="presParOf" srcId="{144A02A6-ED3D-4440-BCD0-52093CF9047A}" destId="{2A0486E0-24AA-4DF5-83DE-00C58C260D9A}" srcOrd="3" destOrd="0" presId="urn:microsoft.com/office/officeart/2009/3/layout/SnapshotPictureList"/>
    <dgm:cxn modelId="{50613184-9202-4A01-805C-5AA1E5C918A5}" type="presParOf" srcId="{144A02A6-ED3D-4440-BCD0-52093CF9047A}" destId="{AFAE1CE0-B88D-4B7B-8E14-67F5726CB7C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AE9A9-1DBF-433C-B5AE-A91983509D0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2074844A-C202-4C96-8FDB-0AC995693269}">
      <dgm:prSet phldrT="[Text]"/>
      <dgm:spPr/>
      <dgm:t>
        <a:bodyPr/>
        <a:lstStyle/>
        <a:p>
          <a:pPr algn="ctr"/>
          <a:r>
            <a:rPr lang="en-IN" dirty="0"/>
            <a:t>Back-End Form Data.</a:t>
          </a:r>
        </a:p>
      </dgm:t>
    </dgm:pt>
    <dgm:pt modelId="{0AB72E23-EF9E-423D-9169-EA9B94DA3BEF}" type="parTrans" cxnId="{7BD2AC9F-77BB-448A-ADD3-7D6A98323A18}">
      <dgm:prSet/>
      <dgm:spPr/>
      <dgm:t>
        <a:bodyPr/>
        <a:lstStyle/>
        <a:p>
          <a:endParaRPr lang="en-IN"/>
        </a:p>
      </dgm:t>
    </dgm:pt>
    <dgm:pt modelId="{81E9E535-8728-40AA-A013-91B74B3E5907}" type="sibTrans" cxnId="{7BD2AC9F-77BB-448A-ADD3-7D6A98323A18}">
      <dgm:prSet/>
      <dgm:spPr/>
      <dgm:t>
        <a:bodyPr/>
        <a:lstStyle/>
        <a:p>
          <a:endParaRPr lang="en-IN"/>
        </a:p>
      </dgm:t>
    </dgm:pt>
    <dgm:pt modelId="{D8E9B0D4-22BE-493C-9BB8-45F4C1BB508D}" type="pres">
      <dgm:prSet presAssocID="{A5CAE9A9-1DBF-433C-B5AE-A91983509D0E}" presName="Name0" presStyleCnt="0">
        <dgm:presLayoutVars>
          <dgm:chMax/>
          <dgm:chPref/>
          <dgm:dir/>
          <dgm:animLvl val="lvl"/>
        </dgm:presLayoutVars>
      </dgm:prSet>
      <dgm:spPr/>
    </dgm:pt>
    <dgm:pt modelId="{1A652D9C-C1C2-486C-AF75-53EF230DB3B1}" type="pres">
      <dgm:prSet presAssocID="{2074844A-C202-4C96-8FDB-0AC995693269}" presName="composite" presStyleCnt="0"/>
      <dgm:spPr/>
    </dgm:pt>
    <dgm:pt modelId="{86EAC986-0CC3-44B3-9DF9-59A55C84D768}" type="pres">
      <dgm:prSet presAssocID="{2074844A-C202-4C96-8FDB-0AC995693269}" presName="ParentAccentShape" presStyleLbl="trBgShp" presStyleIdx="0" presStyleCnt="1" custLinFactNeighborX="23080" custLinFactNeighborY="15631"/>
      <dgm:spPr/>
    </dgm:pt>
    <dgm:pt modelId="{5CBF245E-E09A-4F91-9EFF-2463E69C5013}" type="pres">
      <dgm:prSet presAssocID="{2074844A-C202-4C96-8FDB-0AC995693269}" presName="ParentText" presStyleLbl="revTx" presStyleIdx="0" presStyleCnt="2" custLinFactY="4852" custLinFactNeighborX="23701" custLinFactNeighborY="100000">
        <dgm:presLayoutVars>
          <dgm:chMax val="1"/>
          <dgm:chPref val="1"/>
          <dgm:bulletEnabled val="1"/>
        </dgm:presLayoutVars>
      </dgm:prSet>
      <dgm:spPr/>
    </dgm:pt>
    <dgm:pt modelId="{B0EB4A52-0C8F-4110-BB18-54B08ECAA637}" type="pres">
      <dgm:prSet presAssocID="{2074844A-C202-4C96-8FDB-0AC995693269}" presName="ChildText" presStyleLbl="revTx" presStyleIdx="1" presStyleCnt="2">
        <dgm:presLayoutVars>
          <dgm:chMax val="0"/>
          <dgm:chPref val="0"/>
        </dgm:presLayoutVars>
      </dgm:prSet>
      <dgm:spPr/>
    </dgm:pt>
    <dgm:pt modelId="{6BC0FA8F-CFF2-4E9F-83CC-312F7CA48EB4}" type="pres">
      <dgm:prSet presAssocID="{2074844A-C202-4C96-8FDB-0AC995693269}" presName="ChildAccentShape" presStyleLbl="trBgShp" presStyleIdx="0" presStyleCnt="1"/>
      <dgm:spPr/>
    </dgm:pt>
    <dgm:pt modelId="{B1D6CEA6-DFB2-4E52-8627-27F89D8F9091}" type="pres">
      <dgm:prSet presAssocID="{2074844A-C202-4C96-8FDB-0AC995693269}" presName="Image" presStyleLbl="alignImgPlace1" presStyleIdx="0" presStyleCnt="1" custLinFactNeighborX="37802" custLinFactNeighborY="91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DF158078-9779-4877-B71D-9B609EF78CED}" type="presOf" srcId="{2074844A-C202-4C96-8FDB-0AC995693269}" destId="{5CBF245E-E09A-4F91-9EFF-2463E69C5013}" srcOrd="0" destOrd="0" presId="urn:microsoft.com/office/officeart/2009/3/layout/SnapshotPictureList"/>
    <dgm:cxn modelId="{7BD2AC9F-77BB-448A-ADD3-7D6A98323A18}" srcId="{A5CAE9A9-1DBF-433C-B5AE-A91983509D0E}" destId="{2074844A-C202-4C96-8FDB-0AC995693269}" srcOrd="0" destOrd="0" parTransId="{0AB72E23-EF9E-423D-9169-EA9B94DA3BEF}" sibTransId="{81E9E535-8728-40AA-A013-91B74B3E5907}"/>
    <dgm:cxn modelId="{8F35B7A6-1126-4D4B-9171-21A3E213F9D4}" type="presOf" srcId="{A5CAE9A9-1DBF-433C-B5AE-A91983509D0E}" destId="{D8E9B0D4-22BE-493C-9BB8-45F4C1BB508D}" srcOrd="0" destOrd="0" presId="urn:microsoft.com/office/officeart/2009/3/layout/SnapshotPictureList"/>
    <dgm:cxn modelId="{EEB08E11-42C7-410C-BB23-CDCB23D423F9}" type="presParOf" srcId="{D8E9B0D4-22BE-493C-9BB8-45F4C1BB508D}" destId="{1A652D9C-C1C2-486C-AF75-53EF230DB3B1}" srcOrd="0" destOrd="0" presId="urn:microsoft.com/office/officeart/2009/3/layout/SnapshotPictureList"/>
    <dgm:cxn modelId="{3C6A5B2A-3FC0-4A49-835B-BDDBF2C45239}" type="presParOf" srcId="{1A652D9C-C1C2-486C-AF75-53EF230DB3B1}" destId="{86EAC986-0CC3-44B3-9DF9-59A55C84D768}" srcOrd="0" destOrd="0" presId="urn:microsoft.com/office/officeart/2009/3/layout/SnapshotPictureList"/>
    <dgm:cxn modelId="{C1E9391C-5E16-4649-8D92-4EFF8897BF66}" type="presParOf" srcId="{1A652D9C-C1C2-486C-AF75-53EF230DB3B1}" destId="{5CBF245E-E09A-4F91-9EFF-2463E69C5013}" srcOrd="1" destOrd="0" presId="urn:microsoft.com/office/officeart/2009/3/layout/SnapshotPictureList"/>
    <dgm:cxn modelId="{0EA2CE01-7D16-4BCF-81AA-1B7FC776010B}" type="presParOf" srcId="{1A652D9C-C1C2-486C-AF75-53EF230DB3B1}" destId="{B0EB4A52-0C8F-4110-BB18-54B08ECAA637}" srcOrd="2" destOrd="0" presId="urn:microsoft.com/office/officeart/2009/3/layout/SnapshotPictureList"/>
    <dgm:cxn modelId="{24D983B5-375E-4920-BC7C-B5CB0DEE146D}" type="presParOf" srcId="{1A652D9C-C1C2-486C-AF75-53EF230DB3B1}" destId="{6BC0FA8F-CFF2-4E9F-83CC-312F7CA48EB4}" srcOrd="3" destOrd="0" presId="urn:microsoft.com/office/officeart/2009/3/layout/SnapshotPictureList"/>
    <dgm:cxn modelId="{5DABB616-A5B2-40FB-9C17-722C720235D4}" type="presParOf" srcId="{1A652D9C-C1C2-486C-AF75-53EF230DB3B1}" destId="{B1D6CEA6-DFB2-4E52-8627-27F89D8F9091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90C2-592A-45DB-9E69-B76AB5347FB7}">
      <dsp:nvSpPr>
        <dsp:cNvPr id="0" name=""/>
        <dsp:cNvSpPr/>
      </dsp:nvSpPr>
      <dsp:spPr>
        <a:xfrm>
          <a:off x="1151249" y="3483757"/>
          <a:ext cx="3451517" cy="2456138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A172D-1738-4C5B-9AB3-4EC58B2907F9}">
      <dsp:nvSpPr>
        <dsp:cNvPr id="0" name=""/>
        <dsp:cNvSpPr/>
      </dsp:nvSpPr>
      <dsp:spPr>
        <a:xfrm>
          <a:off x="1151249" y="298000"/>
          <a:ext cx="3451517" cy="2456138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3FB75-E9D4-4B42-905F-BA8E6B95453C}">
      <dsp:nvSpPr>
        <dsp:cNvPr id="0" name=""/>
        <dsp:cNvSpPr/>
      </dsp:nvSpPr>
      <dsp:spPr>
        <a:xfrm>
          <a:off x="1828795" y="3048006"/>
          <a:ext cx="3318809" cy="23232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F5D96-C859-4A63-85CC-35A3015E5789}">
      <dsp:nvSpPr>
        <dsp:cNvPr id="0" name=""/>
        <dsp:cNvSpPr/>
      </dsp:nvSpPr>
      <dsp:spPr>
        <a:xfrm>
          <a:off x="1286187" y="2327821"/>
          <a:ext cx="3183871" cy="29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49530" rIns="13208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       Main HTML ( Home Page )</a:t>
          </a:r>
        </a:p>
      </dsp:txBody>
      <dsp:txXfrm>
        <a:off x="1286187" y="2327821"/>
        <a:ext cx="3183871" cy="291546"/>
      </dsp:txXfrm>
    </dsp:sp>
    <dsp:sp modelId="{ADE6D089-F8E7-489F-A3EA-34AD42DF3D16}">
      <dsp:nvSpPr>
        <dsp:cNvPr id="0" name=""/>
        <dsp:cNvSpPr/>
      </dsp:nvSpPr>
      <dsp:spPr>
        <a:xfrm>
          <a:off x="4743280" y="298000"/>
          <a:ext cx="1577995" cy="2456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8C515-1A8B-483E-ACC4-538809A398BB}">
      <dsp:nvSpPr>
        <dsp:cNvPr id="0" name=""/>
        <dsp:cNvSpPr/>
      </dsp:nvSpPr>
      <dsp:spPr>
        <a:xfrm>
          <a:off x="2074387" y="0"/>
          <a:ext cx="3318809" cy="232329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DD8F8-F8C7-48E7-AABA-0B2874ACB498}">
      <dsp:nvSpPr>
        <dsp:cNvPr id="0" name=""/>
        <dsp:cNvSpPr/>
      </dsp:nvSpPr>
      <dsp:spPr>
        <a:xfrm>
          <a:off x="1286187" y="5513578"/>
          <a:ext cx="3183871" cy="29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49530" rIns="13208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            Main Server.py File</a:t>
          </a:r>
        </a:p>
      </dsp:txBody>
      <dsp:txXfrm>
        <a:off x="1286187" y="5513578"/>
        <a:ext cx="3183871" cy="291546"/>
      </dsp:txXfrm>
    </dsp:sp>
    <dsp:sp modelId="{5CD7B616-E799-479B-9DC2-E9AA4C9BC16F}">
      <dsp:nvSpPr>
        <dsp:cNvPr id="0" name=""/>
        <dsp:cNvSpPr/>
      </dsp:nvSpPr>
      <dsp:spPr>
        <a:xfrm>
          <a:off x="4743280" y="3483757"/>
          <a:ext cx="1577995" cy="2456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D2A3-F703-491B-8F83-57B68B58773B}">
      <dsp:nvSpPr>
        <dsp:cNvPr id="0" name=""/>
        <dsp:cNvSpPr/>
      </dsp:nvSpPr>
      <dsp:spPr>
        <a:xfrm>
          <a:off x="1447819" y="1676388"/>
          <a:ext cx="5754471" cy="409494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E1CE0-B88D-4B7B-8E14-67F5726CB7C0}">
      <dsp:nvSpPr>
        <dsp:cNvPr id="0" name=""/>
        <dsp:cNvSpPr/>
      </dsp:nvSpPr>
      <dsp:spPr>
        <a:xfrm>
          <a:off x="2133608" y="838184"/>
          <a:ext cx="5533217" cy="3873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000" b="-6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B6DE0-9F22-4D6F-8E85-79971576D25A}">
      <dsp:nvSpPr>
        <dsp:cNvPr id="0" name=""/>
        <dsp:cNvSpPr/>
      </dsp:nvSpPr>
      <dsp:spPr>
        <a:xfrm>
          <a:off x="1981212" y="4952999"/>
          <a:ext cx="5308244" cy="48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20" tIns="83820" rIns="2235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All Files</a:t>
          </a:r>
        </a:p>
      </dsp:txBody>
      <dsp:txXfrm>
        <a:off x="1981212" y="4952999"/>
        <a:ext cx="5308244" cy="486074"/>
      </dsp:txXfrm>
    </dsp:sp>
    <dsp:sp modelId="{D166CFA7-0C4E-4113-8615-16710AB1D0CE}">
      <dsp:nvSpPr>
        <dsp:cNvPr id="0" name=""/>
        <dsp:cNvSpPr/>
      </dsp:nvSpPr>
      <dsp:spPr>
        <a:xfrm>
          <a:off x="6209995" y="1187656"/>
          <a:ext cx="2630881" cy="409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C986-0CC3-44B3-9DF9-59A55C84D768}">
      <dsp:nvSpPr>
        <dsp:cNvPr id="0" name=""/>
        <dsp:cNvSpPr/>
      </dsp:nvSpPr>
      <dsp:spPr>
        <a:xfrm>
          <a:off x="1523986" y="2031790"/>
          <a:ext cx="5660136" cy="402781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CEA6-DFB2-4E52-8627-27F89D8F9091}">
      <dsp:nvSpPr>
        <dsp:cNvPr id="0" name=""/>
        <dsp:cNvSpPr/>
      </dsp:nvSpPr>
      <dsp:spPr>
        <a:xfrm>
          <a:off x="2057377" y="1269836"/>
          <a:ext cx="5442508" cy="3809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F245E-E09A-4F91-9EFF-2463E69C5013}">
      <dsp:nvSpPr>
        <dsp:cNvPr id="0" name=""/>
        <dsp:cNvSpPr/>
      </dsp:nvSpPr>
      <dsp:spPr>
        <a:xfrm>
          <a:off x="1676394" y="5232205"/>
          <a:ext cx="5221224" cy="47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20" tIns="83820" rIns="2235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Back-End Form Data.</a:t>
          </a:r>
        </a:p>
      </dsp:txBody>
      <dsp:txXfrm>
        <a:off x="1676394" y="5232205"/>
        <a:ext cx="5221224" cy="478105"/>
      </dsp:txXfrm>
    </dsp:sp>
    <dsp:sp modelId="{B0EB4A52-0C8F-4110-BB18-54B08ECAA637}">
      <dsp:nvSpPr>
        <dsp:cNvPr id="0" name=""/>
        <dsp:cNvSpPr/>
      </dsp:nvSpPr>
      <dsp:spPr>
        <a:xfrm>
          <a:off x="6108192" y="1402202"/>
          <a:ext cx="2587752" cy="4027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9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74676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LORDS INSTITUTE OF ENGINEERING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144000" cy="1752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 Report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– July 2022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4612580"/>
            <a:ext cx="899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Presented By: </a:t>
            </a:r>
          </a:p>
          <a:p>
            <a:pPr algn="ctr"/>
            <a:r>
              <a:rPr lang="en-US" dirty="0"/>
              <a:t>                                                                                                                      </a:t>
            </a:r>
          </a:p>
          <a:p>
            <a:r>
              <a:rPr lang="en-US" b="1" dirty="0"/>
              <a:t>Name</a:t>
            </a:r>
            <a:r>
              <a:rPr lang="en-IN" altLang="en-US" dirty="0"/>
              <a:t>: Mohammed </a:t>
            </a:r>
            <a:r>
              <a:rPr lang="en-IN" altLang="en-US" dirty="0" err="1"/>
              <a:t>Viquar</a:t>
            </a:r>
            <a:r>
              <a:rPr lang="en-IN" altLang="en-US" dirty="0"/>
              <a:t> Ahmed                                         </a:t>
            </a:r>
            <a:r>
              <a:rPr lang="en-IN" altLang="en-US" b="1" dirty="0"/>
              <a:t>Internal  Guide </a:t>
            </a:r>
            <a:endParaRPr lang="en-US" b="1" dirty="0"/>
          </a:p>
          <a:p>
            <a:r>
              <a:rPr lang="en-US" b="1" dirty="0"/>
              <a:t>Roll Number</a:t>
            </a:r>
            <a:r>
              <a:rPr lang="en-IN" altLang="en-US" dirty="0"/>
              <a:t>: 160919733110                                                   </a:t>
            </a:r>
            <a:r>
              <a:rPr lang="en-IN" altLang="en-US" dirty="0" err="1"/>
              <a:t>Dr.</a:t>
            </a:r>
            <a:r>
              <a:rPr lang="en-IN" altLang="en-US" dirty="0"/>
              <a:t> Suneel </a:t>
            </a:r>
            <a:r>
              <a:rPr lang="en-IN" altLang="en-US" dirty="0" err="1"/>
              <a:t>Pappala</a:t>
            </a:r>
            <a:endParaRPr lang="en-IN" altLang="en-US" dirty="0"/>
          </a:p>
          <a:p>
            <a:r>
              <a:rPr lang="en-IN" altLang="en-US" dirty="0"/>
              <a:t>                                                                                             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Associate Professor, CSE</a:t>
            </a:r>
          </a:p>
          <a:p>
            <a:endParaRPr lang="en-US" altLang="en-US" dirty="0"/>
          </a:p>
          <a:p>
            <a:r>
              <a:rPr lang="en-US" b="1" dirty="0"/>
              <a:t>Course</a:t>
            </a:r>
            <a:r>
              <a:rPr lang="en-US" dirty="0"/>
              <a:t>:  B.E	              </a:t>
            </a:r>
            <a:r>
              <a:rPr lang="en-US" b="1" dirty="0"/>
              <a:t>Year</a:t>
            </a:r>
            <a:r>
              <a:rPr lang="en-US" dirty="0"/>
              <a:t>: 4</a:t>
            </a:r>
            <a:r>
              <a:rPr lang="en-US" baseline="30000" dirty="0"/>
              <a:t>th</a:t>
            </a:r>
            <a:r>
              <a:rPr lang="en-US" dirty="0"/>
              <a:t>  		</a:t>
            </a:r>
            <a:r>
              <a:rPr lang="en-US" b="1" dirty="0"/>
              <a:t>Semester</a:t>
            </a:r>
            <a:r>
              <a:rPr lang="en-US" dirty="0"/>
              <a:t>: I  		                  </a:t>
            </a:r>
            <a:r>
              <a:rPr lang="en-US" b="1" dirty="0"/>
              <a:t>Section</a:t>
            </a:r>
            <a:r>
              <a:rPr lang="en-US" dirty="0"/>
              <a:t>: </a:t>
            </a:r>
            <a:r>
              <a:rPr lang="en-IN" altLang="en-US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9525" y="35986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Title</a:t>
            </a:r>
            <a:r>
              <a:rPr lang="en-US" dirty="0"/>
              <a:t>:</a:t>
            </a:r>
            <a:r>
              <a:rPr lang="en-IN" altLang="en-US" dirty="0"/>
              <a:t>  Web Development                                                        </a:t>
            </a:r>
            <a:endParaRPr lang="en-US" dirty="0"/>
          </a:p>
          <a:p>
            <a:r>
              <a:rPr lang="en-US" b="1" dirty="0"/>
              <a:t>     Company Name</a:t>
            </a:r>
            <a:r>
              <a:rPr lang="en-US" dirty="0"/>
              <a:t>:</a:t>
            </a:r>
            <a:r>
              <a:rPr lang="en-IN" altLang="en-US" dirty="0"/>
              <a:t>  REJOLT EDTECH PVT LTD                                                          </a:t>
            </a:r>
          </a:p>
        </p:txBody>
      </p:sp>
      <p:pic>
        <p:nvPicPr>
          <p:cNvPr id="1026" name="Picture 2" descr="C:\Users\LORDS\Downloads\Lords_Institute_of_Engineering_and_Technolog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228600"/>
            <a:ext cx="1371600" cy="1752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CE2A72-EAE1-4BE0-96EC-B81DE4B3E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02037"/>
              </p:ext>
            </p:extLst>
          </p:nvPr>
        </p:nvGraphicFramePr>
        <p:xfrm>
          <a:off x="0" y="254197"/>
          <a:ext cx="9144000" cy="634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61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098-EF9F-C8FA-D784-1DEA1982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52718"/>
            <a:ext cx="6549490" cy="842682"/>
          </a:xfrm>
        </p:spPr>
        <p:txBody>
          <a:bodyPr/>
          <a:lstStyle/>
          <a:p>
            <a:pPr algn="ctr"/>
            <a:r>
              <a:rPr lang="en-IN" sz="4400" b="1" i="1" u="sng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1438-CF13-E708-9D57-D9A36D42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382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1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C166C-C620-0979-5C5C-E54025B4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71600"/>
            <a:ext cx="4800600" cy="4436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FBF70-F0CD-6FD9-E702-00D2A29F3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64456"/>
            <a:ext cx="4114800" cy="44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2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AA998-6ED4-85EB-D711-F42DCD97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27534"/>
            <a:ext cx="4343400" cy="4471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376C3-02F5-C3F8-E76D-594B7E52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52537"/>
            <a:ext cx="4572000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68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D35C16-F265-12B4-E9EB-858510A2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9687"/>
            <a:ext cx="3962400" cy="45577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3F5E6-8236-55C3-D88A-E635CA80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09687"/>
            <a:ext cx="4572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4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EA02D-00C4-8EF7-10E4-082418B3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458200" cy="44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6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055380" cy="1400530"/>
          </a:xfrm>
        </p:spPr>
        <p:txBody>
          <a:bodyPr/>
          <a:lstStyle/>
          <a:p>
            <a:pPr algn="ctr"/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33676"/>
            <a:ext cx="8229600" cy="1828800"/>
          </a:xfrm>
        </p:spPr>
        <p:txBody>
          <a:bodyPr/>
          <a:lstStyle/>
          <a:p>
            <a:r>
              <a:rPr lang="en-US" dirty="0"/>
              <a:t>I have successfully  created my portfolio and hosted on internet  and anyone can visit my portfolio website.</a:t>
            </a:r>
          </a:p>
        </p:txBody>
      </p:sp>
    </p:spTree>
    <p:extLst>
      <p:ext uri="{BB962C8B-B14F-4D97-AF65-F5344CB8AC3E}">
        <p14:creationId xmlns:p14="http://schemas.microsoft.com/office/powerpoint/2010/main" val="2809413112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 of Certificate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54EDD-CB3A-A806-538E-09A8071A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8482"/>
            <a:ext cx="5409896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/>
              <a:t>Thank You</a:t>
            </a:r>
          </a:p>
          <a:p>
            <a:pPr algn="ctr"/>
            <a:endParaRPr lang="en-US" sz="4800" dirty="0"/>
          </a:p>
          <a:p>
            <a:pPr algn="ctr">
              <a:buNone/>
            </a:pPr>
            <a:r>
              <a:rPr lang="en-US" sz="4800" dirty="0"/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Outcome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Picture of Certificate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200" dirty="0"/>
              <a:t>Personal Portfolio Website.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dirty="0"/>
              <a:t>Creating a personal portfolio website to showcase my Front-end and Back-end Skills.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630500" cy="4195481"/>
          </a:xfrm>
        </p:spPr>
        <p:txBody>
          <a:bodyPr>
            <a:normAutofit fontScale="95000"/>
          </a:bodyPr>
          <a:lstStyle/>
          <a:p>
            <a:r>
              <a:rPr lang="en-US" b="0" i="0" dirty="0">
                <a:effectLst/>
                <a:latin typeface="Söhne"/>
              </a:rPr>
              <a:t>An online portfolio is a collection of work samples, achievements, and personal information that showcases a person's skills and capabilities.</a:t>
            </a:r>
          </a:p>
          <a:p>
            <a:r>
              <a:rPr lang="en-US" b="0" i="0" dirty="0">
                <a:effectLst/>
                <a:latin typeface="Söhne"/>
              </a:rPr>
              <a:t> It is typically used by creative professionals such as designers, writers, photographers, and artists to demonstrate their talent and expertise to potential clients or employers. </a:t>
            </a:r>
          </a:p>
          <a:p>
            <a:r>
              <a:rPr lang="en-US" b="0" i="0" dirty="0">
                <a:effectLst/>
                <a:latin typeface="Söhne"/>
              </a:rPr>
              <a:t>A portfolio website can be a powerful tool for promoting oneself and securing new opportunities, as it allows the individual to present their work in a professional and organized manner.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Creating a personal portfolio website to showcase my Front-end and Back-end Skills.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7845" cy="5657215"/>
          </a:xfrm>
        </p:spPr>
        <p:txBody>
          <a:bodyPr>
            <a:normAutofit fontScale="97500"/>
          </a:bodyPr>
          <a:lstStyle/>
          <a:p>
            <a:r>
              <a:rPr lang="en-US" dirty="0"/>
              <a:t>Identify your audience.</a:t>
            </a:r>
          </a:p>
          <a:p>
            <a:r>
              <a:rPr lang="en-US" dirty="0"/>
              <a:t>Gather your material.</a:t>
            </a:r>
          </a:p>
          <a:p>
            <a:r>
              <a:rPr lang="en-US" dirty="0"/>
              <a:t>Choose a platform.</a:t>
            </a:r>
          </a:p>
          <a:p>
            <a:r>
              <a:rPr lang="en-US" dirty="0"/>
              <a:t>Design a website.</a:t>
            </a:r>
          </a:p>
          <a:p>
            <a:r>
              <a:rPr lang="en-US" dirty="0"/>
              <a:t>Add your content.</a:t>
            </a:r>
          </a:p>
          <a:p>
            <a:r>
              <a:rPr lang="en-US" dirty="0"/>
              <a:t>Test and optimize.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A3F0-ACDB-BFE5-D287-5EAE8B75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4111090" cy="842682"/>
          </a:xfrm>
        </p:spPr>
        <p:txBody>
          <a:bodyPr/>
          <a:lstStyle/>
          <a:p>
            <a:pPr algn="ctr"/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C418C-4267-34E1-B448-E0DA8A388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660624"/>
            <a:ext cx="8915400" cy="45273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9146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621F2A-FE88-2023-EAA1-DC041E07E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479140"/>
              </p:ext>
            </p:extLst>
          </p:nvPr>
        </p:nvGraphicFramePr>
        <p:xfrm>
          <a:off x="838200" y="609600"/>
          <a:ext cx="761304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BD0358-977C-32BD-E264-7E2F624A8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757082"/>
              </p:ext>
            </p:extLst>
          </p:nvPr>
        </p:nvGraphicFramePr>
        <p:xfrm>
          <a:off x="304800" y="533400"/>
          <a:ext cx="9296400" cy="59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364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273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Montserrat</vt:lpstr>
      <vt:lpstr>Söhne</vt:lpstr>
      <vt:lpstr>Times New Roman</vt:lpstr>
      <vt:lpstr>Wingdings 3</vt:lpstr>
      <vt:lpstr>Ion</vt:lpstr>
      <vt:lpstr>LORDS INSTITUTE OF ENGINEERING AND TECHNOLOGY</vt:lpstr>
      <vt:lpstr>Outline</vt:lpstr>
      <vt:lpstr>Personal Portfolio Website.</vt:lpstr>
      <vt:lpstr>Abstract</vt:lpstr>
      <vt:lpstr>               Objective</vt:lpstr>
      <vt:lpstr>Methodology</vt:lpstr>
      <vt:lpstr>Code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Outcome</vt:lpstr>
      <vt:lpstr>Picture of 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LORDS INSTITUTE OF ENGINEERING AND TECHNOLOGY</dc:title>
  <dc:creator>LORDS</dc:creator>
  <cp:lastModifiedBy>Mohammed Tanveer Owais</cp:lastModifiedBy>
  <cp:revision>32</cp:revision>
  <dcterms:created xsi:type="dcterms:W3CDTF">2006-08-16T00:00:00Z</dcterms:created>
  <dcterms:modified xsi:type="dcterms:W3CDTF">2022-12-28T05:25:03Z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D880F08B312C4136B9D2241DEBCA13AC</vt:lpwstr>
  </property>
  <property fmtid="{D5CDD505-2E9C-101B-9397-08002B2CF9AE}" pid="3" name="KSOProductBuildVer">
    <vt:lpwstr>1033-11.2.0.11156</vt:lpwstr>
  </property>
</Properties>
</file>