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 ?>
<Relationships xmlns="http://schemas.openxmlformats.org/package/2006/relationships">
	<Relationship Id="rId1" Type="http://schemas.openxmlformats.org/package/2006/relationships/metadata/core-properties" Target="docProps/core.xml"/>
	<Relationship Id="rId2" Type="http://schemas.openxmlformats.org/officeDocument/2006/relationships/extended-properties" Target="docProps/app.xml"/>
	<Relationship Id="rId3" Type="http://schemas.openxmlformats.org/officeDocument/2006/relationships/officeDocument" Target="ppt/presentation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6"/>
    <p:sldId id="257" r:id="rId7"/>
    <p:sldId id="258" r:id="rId8"/>
    <p:sldId id="259" r:id="rId9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
<Relationships xmlns="http://schemas.openxmlformats.org/package/2006/relationships">
	<Relationship Id="rId1" Type="http://schemas.openxmlformats.org/officeDocument/2006/relationships/viewProps" Target="viewProps.xml"/>
	<Relationship Id="rId2" Type="http://schemas.openxmlformats.org/officeDocument/2006/relationships/presProps" Target="presProps.xml"/>
	<Relationship Id="rId3" Type="http://schemas.openxmlformats.org/officeDocument/2006/relationships/tableStyles" Target="tableStyles.xml"/>
	<Relationship Id="rId4" Type="http://schemas.openxmlformats.org/officeDocument/2006/relationships/slideMaster" Target="slideMasters/slideMaster1.xml"/>
	<Relationship Id="rId5" Type="http://schemas.openxmlformats.org/officeDocument/2006/relationships/theme" Target="theme/theme1.xml"/>
	<Relationship Id="rId6" Type="http://schemas.openxmlformats.org/officeDocument/2006/relationships/slide" Target="slides/slide1.xml"/>
	<Relationship Id="rId7" Type="http://schemas.openxmlformats.org/officeDocument/2006/relationships/slide" Target="slides/slide2.xml"/>
	<Relationship Id="rId8" Type="http://schemas.openxmlformats.org/officeDocument/2006/relationships/slide" Target="slides/slide3.xml"/>
	<Relationship Id="rId9" Type="http://schemas.openxmlformats.org/officeDocument/2006/relationships/slide" Target="slides/slide4.xml"/>
</Relationships>


</file>

<file path=ppt/slideLayouts/_rels/slideLayout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0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2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3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4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5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6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7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8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9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slideLayout" Target="../slideLayouts/slideLayout2.xml"/>
	<Relationship Id="rId3" Type="http://schemas.openxmlformats.org/officeDocument/2006/relationships/slideLayout" Target="../slideLayouts/slideLayout3.xml"/>
	<Relationship Id="rId4" Type="http://schemas.openxmlformats.org/officeDocument/2006/relationships/slideLayout" Target="../slideLayouts/slideLayout4.xml"/>
	<Relationship Id="rId5" Type="http://schemas.openxmlformats.org/officeDocument/2006/relationships/slideLayout" Target="../slideLayouts/slideLayout5.xml"/>
	<Relationship Id="rId6" Type="http://schemas.openxmlformats.org/officeDocument/2006/relationships/slideLayout" Target="../slideLayouts/slideLayout6.xml"/>
	<Relationship Id="rId7" Type="http://schemas.openxmlformats.org/officeDocument/2006/relationships/slideLayout" Target="../slideLayouts/slideLayout7.xml"/>
	<Relationship Id="rId8" Type="http://schemas.openxmlformats.org/officeDocument/2006/relationships/slideLayout" Target="../slideLayouts/slideLayout8.xml"/>
	<Relationship Id="rId9" Type="http://schemas.openxmlformats.org/officeDocument/2006/relationships/slideLayout" Target="../slideLayouts/slideLayout9.xml"/>
	<Relationship Id="rId10" Type="http://schemas.openxmlformats.org/officeDocument/2006/relationships/slideLayout" Target="../slideLayouts/slideLayout10.xml"/>
	<Relationship Id="rId11" Type="http://schemas.openxmlformats.org/officeDocument/2006/relationships/slideLayout" Target="../slideLayouts/slideLayout11.xml"/>
	<Relationship Id="rId12" Type="http://schemas.openxmlformats.org/officeDocument/2006/relationships/theme" Target="../theme/theme1.xml"/>
</Relationships>
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.jpeg"/>
	<Relationship Id="rId3" Type="http://schemas.openxmlformats.org/officeDocument/2006/relationships/image" Target="../media/image2.jpeg"/>
	<Relationship Id="rId4" Type="http://schemas.openxmlformats.org/officeDocument/2006/relationships/image" Target="../media/image3.jpeg"/>
	<Relationship Id="rId5" Type="http://schemas.openxmlformats.org/officeDocument/2006/relationships/image" Target="../media/image4.jpeg"/>
</Relationships>

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5.jpeg"/>
	<Relationship Id="rId3" Type="http://schemas.openxmlformats.org/officeDocument/2006/relationships/image" Target="../media/image6.jpeg"/>
	<Relationship Id="rId4" Type="http://schemas.openxmlformats.org/officeDocument/2006/relationships/image" Target="../media/image7.jpeg"/>
	<Relationship Id="rId5" Type="http://schemas.openxmlformats.org/officeDocument/2006/relationships/image" Target="../media/image8.jpeg"/>
</Relationships>

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9.jpeg"/>
	<Relationship Id="rId3" Type="http://schemas.openxmlformats.org/officeDocument/2006/relationships/image" Target="../media/image10.jpeg"/>
</Relationships>

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1.jpeg"/>
	<Relationship Id="rId3" Type="http://schemas.openxmlformats.org/officeDocument/2006/relationships/image" Target="../media/image12.jpeg"/>
	<Relationship Id="rId4" Type="http://schemas.openxmlformats.org/officeDocument/2006/relationships/image" Target="../media/image13.jpeg"/>
	<Relationship Id="rId5" Type="http://schemas.openxmlformats.org/officeDocument/2006/relationships/image" Target="../media/image14.jpeg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Imag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" y="3429000"/>
            <a:ext cx="2311907" cy="917447"/>
          </a:xfrm>
          <a:prstGeom prst="rect">
            <a:avLst/>
          </a:prstGeom>
          <a:noFill/>
        </p:spPr>
      </p:pic>
      <p:pic>
        <p:nvPicPr>
          <p:cNvPr id="4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6" y="2238756"/>
            <a:ext cx="2555748" cy="757427"/>
          </a:xfrm>
          <a:prstGeom prst="rect">
            <a:avLst/>
          </a:prstGeom>
          <a:noFill/>
        </p:spPr>
      </p:pic>
      <p:pic>
        <p:nvPicPr>
          <p:cNvPr id="5" name="Image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04" y="4640580"/>
            <a:ext cx="2453640" cy="1447800"/>
          </a:xfrm>
          <a:prstGeom prst="rect">
            <a:avLst/>
          </a:prstGeom>
          <a:noFill/>
        </p:spPr>
      </p:pic>
      <p:sp>
        <p:nvSpPr>
          <p:cNvPr id="6" name="Text Box6"/>
          <p:cNvSpPr txBox="1"/>
          <p:nvPr/>
        </p:nvSpPr>
        <p:spPr>
          <a:xfrm>
            <a:off x="5073650" y="3143482"/>
            <a:ext cx="1189127" cy="8041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2" b="1" spc="1" dirty="0" smtClean="0">
                <a:solidFill>
                  <a:srgbClr val="7F7F7F"/>
                </a:solidFill>
                <a:latin typeface="Arial" charset="1"/>
                <a:ea typeface="Arial" charset="1"/>
                <a:cs typeface="Arial" charset="1"/>
              </a:rPr>
              <a:t>З</a:t>
            </a:r>
            <a:r>
              <a:rPr lang="en-US" altLang="zh-CN" sz="1802" b="1" spc="1" dirty="0" smtClean="0">
                <a:solidFill>
                  <a:srgbClr val="7F7F7F"/>
                </a:solidFill>
                <a:latin typeface="Arial" charset="1"/>
                <a:ea typeface="Arial" charset="1"/>
                <a:cs typeface="Arial" charset="1"/>
              </a:rPr>
              <a:t>а</a:t>
            </a:r>
            <a:r>
              <a:rPr lang="en-US" altLang="zh-CN" sz="1802" b="1" spc="-493" dirty="0" smtClean="0">
                <a:solidFill>
                  <a:srgbClr val="7F7F7F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802" b="1" spc="-4" dirty="0" smtClean="0">
                <a:solidFill>
                  <a:srgbClr val="7F7F7F"/>
                </a:solidFill>
                <a:latin typeface="Arial" charset="1"/>
                <a:ea typeface="Arial" charset="1"/>
                <a:cs typeface="Arial" charset="1"/>
              </a:rPr>
              <a:t>няти</a:t>
            </a:r>
            <a:r>
              <a:rPr lang="en-US" altLang="zh-CN" sz="1802" b="1" spc="1" dirty="0" smtClean="0">
                <a:solidFill>
                  <a:srgbClr val="7F7F7F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802" b="1" spc="32" dirty="0" smtClean="0">
                <a:solidFill>
                  <a:srgbClr val="7F7F7F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802" b="1" spc="-1" dirty="0" smtClean="0">
                <a:solidFill>
                  <a:srgbClr val="7F7F7F"/>
                </a:solidFill>
                <a:latin typeface="Arial" charset="1"/>
                <a:ea typeface="Arial" charset="1"/>
                <a:cs typeface="Arial" charset="1"/>
              </a:rPr>
              <a:t>1:</a:t>
            </a:r>
          </a:p>
          <a:p>
            <a:pPr>
              <a:lnSpc>
                <a:spcPts val="4322"/>
              </a:lnSpc>
            </a:pPr>
            <a:r>
              <a:rPr lang="en-US" altLang="zh-CN" sz="1800" b="1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NumPy</a:t>
            </a:r>
          </a:p>
        </p:txBody>
      </p:sp>
      <p:sp>
        <p:nvSpPr>
          <p:cNvPr id="7" name="Text Box7"/>
          <p:cNvSpPr txBox="1"/>
          <p:nvPr/>
        </p:nvSpPr>
        <p:spPr>
          <a:xfrm>
            <a:off x="5073650" y="3967099"/>
            <a:ext cx="813358" cy="2548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b="1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Pandas</a:t>
            </a:r>
          </a:p>
        </p:txBody>
      </p:sp>
      <p:sp>
        <p:nvSpPr>
          <p:cNvPr id="8" name="Text Box8"/>
          <p:cNvSpPr txBox="1"/>
          <p:nvPr/>
        </p:nvSpPr>
        <p:spPr>
          <a:xfrm>
            <a:off x="5073650" y="4515739"/>
            <a:ext cx="2103120" cy="2548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b="1" spc="-2" dirty="0" smtClean="0">
                <a:solidFill>
                  <a:srgbClr val="3975A5"/>
                </a:solidFill>
                <a:latin typeface="Arial" charset="1"/>
                <a:ea typeface="Arial" charset="1"/>
                <a:cs typeface="Arial" charset="1"/>
              </a:rPr>
              <a:t>Владимир</a:t>
            </a:r>
            <a:r>
              <a:rPr lang="en-US" altLang="zh-CN" sz="1800" b="1" spc="17" dirty="0" smtClean="0">
                <a:solidFill>
                  <a:srgbClr val="3975A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800" b="1" spc="-2" dirty="0" smtClean="0">
                <a:solidFill>
                  <a:srgbClr val="3975A5"/>
                </a:solidFill>
                <a:latin typeface="Arial" charset="1"/>
                <a:ea typeface="Arial" charset="1"/>
                <a:cs typeface="Arial" charset="1"/>
              </a:rPr>
              <a:t>Жуйков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5073650" y="5064633"/>
            <a:ext cx="1806930" cy="2548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b="1" spc="-1" dirty="0" smtClean="0">
                <a:solidFill>
                  <a:srgbClr val="3975A5"/>
                </a:solidFill>
                <a:latin typeface="Arial" charset="1"/>
                <a:ea typeface="Arial" charset="1"/>
                <a:cs typeface="Arial" charset="1"/>
              </a:rPr>
              <a:t>slack:</a:t>
            </a:r>
            <a:r>
              <a:rPr lang="en-US" altLang="zh-CN" sz="1800" b="1" spc="9" dirty="0" smtClean="0">
                <a:solidFill>
                  <a:srgbClr val="3975A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800" b="1" spc="-4" dirty="0" smtClean="0">
                <a:solidFill>
                  <a:srgbClr val="3975A5"/>
                </a:solidFill>
                <a:latin typeface="Arial" charset="1"/>
                <a:ea typeface="Arial" charset="1"/>
                <a:cs typeface="Arial" charset="1"/>
              </a:rPr>
              <a:t>@Vovchik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Imag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6" y="2615183"/>
            <a:ext cx="4343400" cy="1257300"/>
          </a:xfrm>
          <a:prstGeom prst="rect">
            <a:avLst/>
          </a:prstGeom>
          <a:noFill/>
        </p:spPr>
      </p:pic>
      <p:pic>
        <p:nvPicPr>
          <p:cNvPr id="4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980" y="2828544"/>
            <a:ext cx="3604259" cy="2240280"/>
          </a:xfrm>
          <a:prstGeom prst="rect">
            <a:avLst/>
          </a:prstGeom>
          <a:noFill/>
        </p:spPr>
      </p:pic>
      <p:pic>
        <p:nvPicPr>
          <p:cNvPr id="5" name="Image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827" y="219455"/>
            <a:ext cx="1537716" cy="611124"/>
          </a:xfrm>
          <a:prstGeom prst="rect">
            <a:avLst/>
          </a:prstGeom>
          <a:noFill/>
        </p:spPr>
      </p:pic>
      <p:sp>
        <p:nvSpPr>
          <p:cNvPr id="6" name="Text Box6"/>
          <p:cNvSpPr txBox="1"/>
          <p:nvPr/>
        </p:nvSpPr>
        <p:spPr>
          <a:xfrm>
            <a:off x="318820" y="332534"/>
            <a:ext cx="226240" cy="4537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3204" b="1" spc="2" dirty="0" smtClean="0">
                <a:solidFill>
                  <a:srgbClr val="7F7F7F"/>
                </a:solidFill>
                <a:latin typeface="Arial" charset="1"/>
                <a:ea typeface="Arial" charset="1"/>
                <a:cs typeface="Arial" charset="1"/>
              </a:rPr>
              <a:t>2</a:t>
            </a:r>
          </a:p>
        </p:txBody>
      </p:sp>
      <p:sp>
        <p:nvSpPr>
          <p:cNvPr id="7" name="Text Box7"/>
          <p:cNvSpPr txBox="1"/>
          <p:nvPr/>
        </p:nvSpPr>
        <p:spPr>
          <a:xfrm>
            <a:off x="1196035" y="385628"/>
            <a:ext cx="4627140" cy="3113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2198" b="1" spc="-1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NumPy</a:t>
            </a:r>
            <a:r>
              <a:rPr lang="en-US" altLang="zh-CN" sz="2198" b="1" spc="0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198" b="1" spc="0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–</a:t>
            </a:r>
            <a:r>
              <a:rPr lang="en-US" altLang="zh-CN" sz="2198" b="1" spc="2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198" b="1" spc="0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эт</a:t>
            </a:r>
            <a:r>
              <a:rPr lang="en-US" altLang="zh-CN" sz="2198" b="1" spc="-575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198" b="1" spc="0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о</a:t>
            </a:r>
            <a:r>
              <a:rPr lang="en-US" altLang="zh-CN" sz="2198" b="1" spc="48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198" b="1" spc="-6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работа</a:t>
            </a:r>
            <a:r>
              <a:rPr lang="en-US" altLang="zh-CN" sz="2198" b="1" spc="48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198" b="1" spc="0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с</a:t>
            </a:r>
            <a:r>
              <a:rPr lang="en-US" altLang="zh-CN" sz="2198" b="1" spc="0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198" b="1" spc="-6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матрицами</a:t>
            </a:r>
          </a:p>
        </p:txBody>
      </p:sp>
      <p:sp>
        <p:nvSpPr>
          <p:cNvPr id="8" name="Text Box8"/>
          <p:cNvSpPr txBox="1"/>
          <p:nvPr/>
        </p:nvSpPr>
        <p:spPr>
          <a:xfrm>
            <a:off x="296875" y="1412669"/>
            <a:ext cx="8428918" cy="6255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NumPy</a:t>
            </a:r>
            <a:r>
              <a:rPr lang="en-US" altLang="zh-CN" sz="1404" spc="-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4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—</a:t>
            </a:r>
            <a:r>
              <a:rPr lang="en-US" altLang="zh-CN" sz="1404" spc="17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э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то</a:t>
            </a:r>
            <a:r>
              <a:rPr lang="en-US" altLang="zh-CN" sz="1404" spc="14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библиоте</a:t>
            </a:r>
            <a:r>
              <a:rPr lang="en-US" altLang="zh-CN" sz="1404" spc="-39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к</a:t>
            </a:r>
            <a:r>
              <a:rPr lang="en-US" altLang="zh-CN" sz="1404" spc="-374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а</a:t>
            </a:r>
            <a:r>
              <a:rPr lang="en-US" altLang="zh-CN" sz="1404" spc="2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языка</a:t>
            </a:r>
            <a:r>
              <a:rPr lang="en-US" altLang="zh-CN" sz="1404" spc="6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-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Python,</a:t>
            </a:r>
            <a:r>
              <a:rPr lang="en-US" altLang="zh-CN" sz="1404" spc="1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добавляющая</a:t>
            </a:r>
            <a:r>
              <a:rPr lang="en-US" altLang="zh-CN" sz="1404" spc="1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под</a:t>
            </a:r>
            <a:r>
              <a:rPr lang="en-US" altLang="zh-CN" sz="1404" spc="-39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д</a:t>
            </a:r>
            <a:r>
              <a:rPr lang="en-US" altLang="zh-CN" sz="1404" spc="-384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404" spc="-39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р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ж</a:t>
            </a:r>
            <a:r>
              <a:rPr lang="en-US" altLang="zh-CN" sz="1404" spc="-386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к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у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б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ольших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многомерных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мас</a:t>
            </a:r>
            <a:r>
              <a:rPr lang="en-US" altLang="zh-CN" sz="1404" spc="-383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с</a:t>
            </a:r>
            <a:r>
              <a:rPr lang="en-US" altLang="zh-CN" sz="1404" spc="-386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ивов</a:t>
            </a:r>
            <a:r>
              <a:rPr lang="en-US" altLang="zh-CN" sz="1404" spc="15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и</a:t>
            </a:r>
          </a:p>
          <a:p>
            <a:pPr>
              <a:lnSpc>
                <a:spcPts val="1679"/>
              </a:lnSpc>
            </a:pP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ма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т</a:t>
            </a:r>
            <a:r>
              <a:rPr lang="en-US" altLang="zh-CN" sz="1404" spc="-383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ри</a:t>
            </a:r>
            <a:r>
              <a:rPr lang="en-US" altLang="zh-CN" sz="1404" spc="-384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ц,</a:t>
            </a:r>
            <a:r>
              <a:rPr lang="en-US" altLang="zh-CN" sz="1404" spc="55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вмест</a:t>
            </a:r>
            <a:r>
              <a:rPr lang="en-US" altLang="zh-CN" sz="1404" spc="-383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404" spc="533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с</a:t>
            </a:r>
            <a:r>
              <a:rPr lang="en-US" altLang="zh-CN" sz="1404" spc="553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-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большой</a:t>
            </a:r>
            <a:r>
              <a:rPr lang="en-US" altLang="zh-CN" sz="1404" spc="54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библиотекой</a:t>
            </a:r>
            <a:r>
              <a:rPr lang="en-US" altLang="zh-CN" sz="1404" spc="54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высокоуровневых</a:t>
            </a:r>
            <a:r>
              <a:rPr lang="en-US" altLang="zh-CN" sz="1404" spc="537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(</a:t>
            </a:r>
            <a:r>
              <a:rPr lang="en-US" altLang="zh-CN" sz="1404" spc="-389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и</a:t>
            </a:r>
            <a:r>
              <a:rPr lang="en-US" altLang="zh-CN" sz="1404" spc="555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-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очень</a:t>
            </a:r>
            <a:r>
              <a:rPr lang="en-US" altLang="zh-CN" sz="1404" spc="546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бы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с</a:t>
            </a:r>
            <a:r>
              <a:rPr lang="en-US" altLang="zh-CN" sz="1404" spc="-38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т</a:t>
            </a:r>
            <a:r>
              <a:rPr lang="en-US" altLang="zh-CN" sz="1404" spc="-383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р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ы</a:t>
            </a:r>
            <a:r>
              <a:rPr lang="en-US" altLang="zh-CN" sz="1404" spc="-8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х)</a:t>
            </a:r>
            <a:r>
              <a:rPr lang="en-US" altLang="zh-CN" sz="1404" spc="558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-3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матема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т</a:t>
            </a:r>
            <a:r>
              <a:rPr lang="en-US" altLang="zh-CN" sz="1404" spc="-387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и</a:t>
            </a:r>
            <a:r>
              <a:rPr lang="en-US" altLang="zh-CN" sz="1404" spc="-386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ч</a:t>
            </a:r>
            <a:r>
              <a:rPr lang="en-US" altLang="zh-CN" sz="1404" spc="-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еских</a:t>
            </a:r>
          </a:p>
          <a:p>
            <a:pPr>
              <a:lnSpc>
                <a:spcPts val="1680"/>
              </a:lnSpc>
            </a:pPr>
            <a:r>
              <a:rPr lang="en-US" altLang="zh-CN" sz="1404" spc="-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функций</a:t>
            </a:r>
            <a:r>
              <a:rPr lang="en-US" altLang="zh-CN" sz="1404" spc="13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д</a:t>
            </a:r>
            <a:r>
              <a:rPr lang="en-US" altLang="zh-CN" sz="1404" spc="-387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ля</a:t>
            </a:r>
            <a:r>
              <a:rPr lang="en-US" altLang="zh-CN" sz="1404" spc="-1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опера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ц</a:t>
            </a:r>
            <a:r>
              <a:rPr lang="en-US" altLang="zh-CN" sz="1404" spc="-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ий</a:t>
            </a:r>
            <a:r>
              <a:rPr lang="en-US" altLang="zh-CN" sz="1404" spc="-9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с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этими</a:t>
            </a:r>
            <a:r>
              <a:rPr lang="en-US" altLang="zh-CN" sz="1404" spc="-1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массивами</a:t>
            </a:r>
            <a:r>
              <a:rPr lang="en-US" altLang="zh-CN" sz="1404" spc="-389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.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1196035" y="2364788"/>
            <a:ext cx="1728714" cy="1988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Одн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мерный</a:t>
            </a:r>
            <a:r>
              <a:rPr lang="en-US" altLang="zh-CN" sz="1404" spc="-2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масси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в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5790565" y="2364788"/>
            <a:ext cx="1593950" cy="1988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Двумерный</a:t>
            </a:r>
            <a:r>
              <a:rPr lang="en-US" altLang="zh-CN" sz="1404" spc="1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массив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539496" y="4514263"/>
            <a:ext cx="3953509" cy="1988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NumPy</a:t>
            </a:r>
            <a:r>
              <a:rPr lang="en-US" altLang="zh-CN" sz="1404" spc="-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–</a:t>
            </a:r>
            <a:r>
              <a:rPr lang="en-US" altLang="zh-CN" sz="1404" spc="-18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4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это</a:t>
            </a:r>
            <a:r>
              <a:rPr lang="en-US" altLang="zh-CN" sz="1404" spc="-18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работ</a:t>
            </a:r>
            <a:r>
              <a:rPr lang="en-US" altLang="zh-CN" sz="1404" spc="-39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а</a:t>
            </a:r>
            <a:r>
              <a:rPr lang="en-US" altLang="zh-CN" sz="1404" spc="-4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с</a:t>
            </a:r>
            <a:r>
              <a:rPr lang="en-US" altLang="zh-CN" sz="1404" spc="-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матрицам</a:t>
            </a:r>
            <a:r>
              <a:rPr lang="en-US" altLang="zh-CN" sz="1404" spc="-383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и,</a:t>
            </a:r>
            <a:r>
              <a:rPr lang="en-US" altLang="zh-CN" sz="1404" spc="-7" dirty="0" smtClean="0">
                <a:solidFill>
                  <a:srgbClr val="454545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b="1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одного</a:t>
            </a:r>
            <a:r>
              <a:rPr lang="en-US" altLang="zh-CN" sz="1404" b="1" spc="-2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b="1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типа</a:t>
            </a:r>
          </a:p>
        </p:txBody>
      </p:sp>
      <p:sp>
        <p:nvSpPr>
          <p:cNvPr id="12" name="Text Box12"/>
          <p:cNvSpPr txBox="1"/>
          <p:nvPr/>
        </p:nvSpPr>
        <p:spPr>
          <a:xfrm>
            <a:off x="1544447" y="5125746"/>
            <a:ext cx="2460851" cy="1991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6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Матрица</a:t>
            </a:r>
            <a:r>
              <a:rPr lang="en-US" altLang="zh-CN" sz="1406" spc="-35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6" spc="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–</a:t>
            </a:r>
            <a:r>
              <a:rPr lang="en-US" altLang="zh-CN" sz="1406" spc="-8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6" spc="5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это</a:t>
            </a:r>
            <a:r>
              <a:rPr lang="en-US" altLang="zh-CN" sz="1406" spc="-19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6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т</a:t>
            </a:r>
            <a:r>
              <a:rPr lang="en-US" altLang="zh-CN" sz="1406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аблица</a:t>
            </a:r>
            <a:r>
              <a:rPr lang="en-US" altLang="zh-CN" sz="1406" spc="-3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6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чисел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Imag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827" y="219455"/>
            <a:ext cx="1537716" cy="611124"/>
          </a:xfrm>
          <a:prstGeom prst="rect">
            <a:avLst/>
          </a:prstGeom>
          <a:noFill/>
        </p:spPr>
      </p:pic>
      <p:sp>
        <p:nvSpPr>
          <p:cNvPr id="4" name="Text Box4"/>
          <p:cNvSpPr txBox="1"/>
          <p:nvPr/>
        </p:nvSpPr>
        <p:spPr>
          <a:xfrm>
            <a:off x="318820" y="332534"/>
            <a:ext cx="226240" cy="4537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3204" b="1" spc="2" dirty="0" smtClean="0">
                <a:solidFill>
                  <a:srgbClr val="7F7F7F"/>
                </a:solidFill>
                <a:latin typeface="Arial" charset="1"/>
                <a:ea typeface="Arial" charset="1"/>
                <a:cs typeface="Arial" charset="1"/>
              </a:rPr>
              <a:t>3</a:t>
            </a:r>
          </a:p>
        </p:txBody>
      </p:sp>
      <p:sp>
        <p:nvSpPr>
          <p:cNvPr id="5" name="Text Box5"/>
          <p:cNvSpPr txBox="1"/>
          <p:nvPr/>
        </p:nvSpPr>
        <p:spPr>
          <a:xfrm>
            <a:off x="1196035" y="385628"/>
            <a:ext cx="961832" cy="3113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2198" b="1" spc="-1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NumPy</a:t>
            </a:r>
          </a:p>
        </p:txBody>
      </p:sp>
      <p:sp>
        <p:nvSpPr>
          <p:cNvPr id="6" name="Text Box6"/>
          <p:cNvSpPr txBox="1"/>
          <p:nvPr/>
        </p:nvSpPr>
        <p:spPr>
          <a:xfrm>
            <a:off x="334060" y="1317546"/>
            <a:ext cx="1101586" cy="1988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b="1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</a:t>
            </a:r>
            <a:r>
              <a:rPr lang="en-US" altLang="zh-CN" sz="1404" b="1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р</a:t>
            </a:r>
            <a:r>
              <a:rPr lang="en-US" altLang="zh-CN" sz="1404" b="1" spc="-38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b="1" spc="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именение</a:t>
            </a:r>
          </a:p>
        </p:txBody>
      </p:sp>
      <p:sp>
        <p:nvSpPr>
          <p:cNvPr id="7" name="Text Box7"/>
          <p:cNvSpPr txBox="1"/>
          <p:nvPr/>
        </p:nvSpPr>
        <p:spPr>
          <a:xfrm>
            <a:off x="337413" y="1816782"/>
            <a:ext cx="6616310" cy="6255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Зн</a:t>
            </a:r>
            <a:r>
              <a:rPr lang="en-US" altLang="zh-CN" sz="1404" spc="-38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че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</a:t>
            </a:r>
            <a:r>
              <a:rPr lang="en-US" altLang="zh-CN" sz="1404" spc="-38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ия</a:t>
            </a:r>
            <a:r>
              <a:rPr lang="en-US" altLang="zh-CN" sz="1404" spc="-2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фи</a:t>
            </a:r>
            <a:r>
              <a:rPr lang="en-US" altLang="zh-CN" sz="1404" spc="-38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з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ическ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</a:t>
            </a:r>
            <a:r>
              <a:rPr lang="en-US" altLang="zh-CN" sz="1404" spc="-38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х</a:t>
            </a:r>
            <a:r>
              <a:rPr lang="en-US" altLang="zh-CN" sz="1404" spc="-1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вели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ч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ин</a:t>
            </a:r>
            <a:r>
              <a:rPr lang="en-US" altLang="zh-CN" sz="1404" spc="-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в</a:t>
            </a:r>
            <a:r>
              <a:rPr lang="en-US" altLang="zh-CN" sz="1404" spc="9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разные</a:t>
            </a:r>
            <a:r>
              <a:rPr lang="en-US" altLang="zh-CN" sz="1404" spc="-2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момен</a:t>
            </a:r>
            <a:r>
              <a:rPr lang="en-US" altLang="zh-CN" sz="1404" spc="-38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т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ы</a:t>
            </a:r>
            <a:r>
              <a:rPr lang="en-US" altLang="zh-CN" sz="1404" spc="-19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врем</a:t>
            </a:r>
            <a:r>
              <a:rPr lang="en-US" altLang="zh-CN" sz="1404" spc="-38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404" spc="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ни</a:t>
            </a:r>
            <a:r>
              <a:rPr lang="en-US" altLang="zh-CN" sz="1404" spc="-9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при</a:t>
            </a:r>
            <a:r>
              <a:rPr lang="en-US" altLang="zh-CN" sz="1404" spc="5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моделировании</a:t>
            </a:r>
          </a:p>
          <a:p>
            <a:pPr>
              <a:lnSpc>
                <a:spcPts val="3360"/>
              </a:lnSpc>
            </a:pPr>
            <a:r>
              <a:rPr lang="en-US" altLang="zh-CN" sz="1404" spc="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Зна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ч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ения</a:t>
            </a:r>
            <a:r>
              <a:rPr lang="en-US" altLang="zh-CN" sz="1404" spc="-2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с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игнал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а,</a:t>
            </a:r>
            <a:r>
              <a:rPr lang="en-US" altLang="zh-CN" sz="1404" spc="-28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изм</a:t>
            </a:r>
            <a:r>
              <a:rPr lang="en-US" altLang="zh-CN" sz="1404" spc="-38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404" spc="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ренного</a:t>
            </a:r>
            <a:r>
              <a:rPr lang="en-US" altLang="zh-CN" sz="1404" spc="-4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прибором</a:t>
            </a:r>
          </a:p>
        </p:txBody>
      </p:sp>
      <p:sp>
        <p:nvSpPr>
          <p:cNvPr id="8" name="Text Box8"/>
          <p:cNvSpPr txBox="1"/>
          <p:nvPr/>
        </p:nvSpPr>
        <p:spPr>
          <a:xfrm>
            <a:off x="337413" y="2670477"/>
            <a:ext cx="2063014" cy="1988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Инте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</a:t>
            </a:r>
            <a:r>
              <a:rPr lang="en-US" altLang="zh-CN" sz="1404" spc="-38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сивности</a:t>
            </a:r>
            <a:r>
              <a:rPr lang="en-US" altLang="zh-CN" sz="1404" spc="-35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пи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к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селов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337413" y="3097197"/>
            <a:ext cx="4888919" cy="1988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3D</a:t>
            </a:r>
            <a:r>
              <a:rPr lang="en-US" altLang="zh-CN" sz="1404" spc="-1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коо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р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ди</a:t>
            </a:r>
            <a:r>
              <a:rPr lang="en-US" altLang="zh-CN" sz="1404" spc="-38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аты</a:t>
            </a:r>
            <a:r>
              <a:rPr lang="en-US" altLang="zh-CN" sz="1404" spc="-3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объекто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в,</a:t>
            </a:r>
            <a:r>
              <a:rPr lang="en-US" altLang="zh-CN" sz="1404" spc="-2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</a:t>
            </a:r>
            <a:r>
              <a:rPr lang="en-US" altLang="zh-CN" sz="1404" spc="-38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л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у</a:t>
            </a:r>
            <a:r>
              <a:rPr lang="en-US" altLang="zh-CN" sz="1404" spc="-369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ч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</a:t>
            </a:r>
            <a:r>
              <a:rPr lang="en-US" altLang="zh-CN" sz="1404" spc="-38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ы</a:t>
            </a:r>
            <a:r>
              <a:rPr lang="en-US" altLang="zh-CN" sz="1404" spc="-8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х,</a:t>
            </a:r>
            <a:r>
              <a:rPr lang="en-US" altLang="zh-CN" sz="1404" spc="8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</a:t>
            </a:r>
            <a:r>
              <a:rPr lang="en-US" altLang="zh-CN" sz="1404" spc="-38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р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</a:t>
            </a:r>
            <a:r>
              <a:rPr lang="en-US" altLang="zh-CN" sz="1404" spc="-38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м</a:t>
            </a:r>
            <a:r>
              <a:rPr lang="en-US" altLang="zh-CN" sz="1404" spc="-38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р,</a:t>
            </a:r>
            <a:r>
              <a:rPr lang="en-US" altLang="zh-CN" sz="1404" spc="-28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</a:t>
            </a:r>
            <a:r>
              <a:rPr lang="en-US" altLang="zh-CN" sz="1404" spc="-38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р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</a:t>
            </a:r>
            <a:r>
              <a:rPr lang="en-US" altLang="zh-CN" sz="1404" spc="1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М</a:t>
            </a:r>
            <a:r>
              <a:rPr lang="en-US" altLang="zh-CN" sz="1404" spc="-38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Р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Т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3568953" y="3928088"/>
            <a:ext cx="1890754" cy="2552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2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</a:t>
            </a:r>
            <a:r>
              <a:rPr lang="en-US" altLang="zh-CN" sz="1802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802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т</a:t>
            </a:r>
            <a:r>
              <a:rPr lang="en-US" altLang="zh-CN" sz="1802" spc="-49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802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802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</a:t>
            </a:r>
            <a:r>
              <a:rPr lang="en-US" altLang="zh-CN" sz="1802" spc="-495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802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802" spc="-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рь</a:t>
            </a:r>
            <a:r>
              <a:rPr lang="en-US" altLang="zh-CN" sz="1802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802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за</a:t>
            </a:r>
            <a:r>
              <a:rPr lang="en-US" altLang="zh-CN" sz="1802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802" spc="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дел</a:t>
            </a:r>
            <a:r>
              <a:rPr lang="en-US" altLang="zh-CN" sz="1802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о!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2937002" y="4550848"/>
            <a:ext cx="3264269" cy="3962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2798" b="1" spc="-3" dirty="0" smtClean="0">
                <a:solidFill>
                  <a:srgbClr val="00B050"/>
                </a:solidFill>
                <a:latin typeface="Arial" charset="1"/>
                <a:ea typeface="Arial" charset="1"/>
                <a:cs typeface="Arial" charset="1"/>
              </a:rPr>
              <a:t>import</a:t>
            </a:r>
            <a:r>
              <a:rPr lang="en-US" altLang="zh-CN" sz="2798" b="1" spc="22" dirty="0" smtClean="0">
                <a:solidFill>
                  <a:srgbClr val="00B05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798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numpy</a:t>
            </a:r>
            <a:r>
              <a:rPr lang="en-US" altLang="zh-CN" sz="2798" spc="1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798" b="1" spc="1" dirty="0" smtClean="0">
                <a:solidFill>
                  <a:srgbClr val="00B050"/>
                </a:solidFill>
                <a:latin typeface="Arial" charset="1"/>
                <a:ea typeface="Arial" charset="1"/>
                <a:cs typeface="Arial" charset="1"/>
              </a:rPr>
              <a:t>as</a:t>
            </a:r>
            <a:r>
              <a:rPr lang="en-US" altLang="zh-CN" sz="2798" b="1" spc="6" dirty="0" smtClean="0">
                <a:solidFill>
                  <a:srgbClr val="00B05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798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np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Imag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327" y="1322832"/>
            <a:ext cx="1175004" cy="1447800"/>
          </a:xfrm>
          <a:prstGeom prst="rect">
            <a:avLst/>
          </a:prstGeom>
          <a:noFill/>
        </p:spPr>
      </p:pic>
      <p:pic>
        <p:nvPicPr>
          <p:cNvPr id="4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896" y="2738628"/>
            <a:ext cx="1144524" cy="1626107"/>
          </a:xfrm>
          <a:prstGeom prst="rect">
            <a:avLst/>
          </a:prstGeom>
          <a:noFill/>
        </p:spPr>
      </p:pic>
      <p:pic>
        <p:nvPicPr>
          <p:cNvPr id="5" name="Image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488" y="2231136"/>
            <a:ext cx="4789931" cy="2900172"/>
          </a:xfrm>
          <a:prstGeom prst="rect">
            <a:avLst/>
          </a:prstGeom>
          <a:noFill/>
        </p:spPr>
      </p:pic>
      <p:sp>
        <p:nvSpPr>
          <p:cNvPr id="6" name="Text Box6"/>
          <p:cNvSpPr txBox="1"/>
          <p:nvPr/>
        </p:nvSpPr>
        <p:spPr>
          <a:xfrm>
            <a:off x="318820" y="332534"/>
            <a:ext cx="226240" cy="4537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3204" b="1" spc="2" dirty="0" smtClean="0">
                <a:solidFill>
                  <a:srgbClr val="7F7F7F"/>
                </a:solidFill>
                <a:latin typeface="Arial" charset="1"/>
                <a:ea typeface="Arial" charset="1"/>
                <a:cs typeface="Arial" charset="1"/>
              </a:rPr>
              <a:t>4</a:t>
            </a:r>
          </a:p>
        </p:txBody>
      </p:sp>
      <p:sp>
        <p:nvSpPr>
          <p:cNvPr id="7" name="Text Box7"/>
          <p:cNvSpPr txBox="1"/>
          <p:nvPr/>
        </p:nvSpPr>
        <p:spPr>
          <a:xfrm>
            <a:off x="1196035" y="385628"/>
            <a:ext cx="2735327" cy="3113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2198" b="1" spc="0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Pandas</a:t>
            </a:r>
            <a:r>
              <a:rPr lang="en-US" altLang="zh-CN" sz="2198" b="1" spc="17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198" b="1" spc="0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–</a:t>
            </a:r>
            <a:r>
              <a:rPr lang="en-US" altLang="zh-CN" sz="2198" b="1" spc="2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198" b="1" spc="0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Panel</a:t>
            </a:r>
            <a:r>
              <a:rPr lang="en-US" altLang="zh-CN" sz="2198" b="1" spc="13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198" b="1" spc="0" dirty="0" smtClean="0">
                <a:solidFill>
                  <a:srgbClr val="FF0000"/>
                </a:solidFill>
                <a:latin typeface="Arial" charset="1"/>
                <a:ea typeface="Arial" charset="1"/>
                <a:cs typeface="Arial" charset="1"/>
              </a:rPr>
              <a:t>Data</a:t>
            </a:r>
          </a:p>
        </p:txBody>
      </p:sp>
      <p:sp>
        <p:nvSpPr>
          <p:cNvPr id="8" name="Text Box8"/>
          <p:cNvSpPr txBox="1"/>
          <p:nvPr/>
        </p:nvSpPr>
        <p:spPr>
          <a:xfrm>
            <a:off x="334060" y="1380284"/>
            <a:ext cx="6782510" cy="6255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4" b="1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Pandas</a:t>
            </a:r>
            <a:r>
              <a:rPr lang="en-US" altLang="zh-CN" sz="1404" b="1" spc="21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-</a:t>
            </a:r>
            <a:r>
              <a:rPr lang="en-US" altLang="zh-CN" sz="1404" spc="22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это</a:t>
            </a:r>
            <a:r>
              <a:rPr lang="en-US" altLang="zh-CN" sz="1404" spc="22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-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библио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т</a:t>
            </a:r>
            <a:r>
              <a:rPr lang="en-US" altLang="zh-CN" sz="1404" spc="-38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к</a:t>
            </a:r>
            <a:r>
              <a:rPr lang="en-US" altLang="zh-CN" sz="1404" spc="-37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</a:t>
            </a:r>
            <a:r>
              <a:rPr lang="en-US" altLang="zh-CN" sz="1404" spc="23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-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Python,</a:t>
            </a:r>
            <a:r>
              <a:rPr lang="en-US" altLang="zh-CN" sz="1404" spc="239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</a:t>
            </a:r>
            <a:r>
              <a:rPr lang="en-US" altLang="zh-CN" sz="1404" spc="-37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р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д</a:t>
            </a:r>
            <a:r>
              <a:rPr lang="en-US" altLang="zh-CN" sz="1404" spc="-37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ост</a:t>
            </a:r>
            <a:r>
              <a:rPr lang="en-US" altLang="zh-CN" sz="1404" spc="-38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в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ляю</a:t>
            </a:r>
            <a:r>
              <a:rPr lang="en-US" altLang="zh-CN" sz="1404" spc="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щ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ая</a:t>
            </a:r>
            <a:r>
              <a:rPr lang="en-US" altLang="zh-CN" sz="1404" spc="218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широкие</a:t>
            </a:r>
            <a:r>
              <a:rPr lang="en-US" altLang="zh-CN" sz="1404" spc="23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возможности</a:t>
            </a:r>
            <a:r>
              <a:rPr lang="en-US" altLang="zh-CN" sz="1404" spc="23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д</a:t>
            </a:r>
            <a:r>
              <a:rPr lang="en-US" altLang="zh-CN" sz="1404" spc="-37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л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я</a:t>
            </a:r>
          </a:p>
          <a:p>
            <a:pPr>
              <a:lnSpc>
                <a:spcPts val="1680"/>
              </a:lnSpc>
            </a:pP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анал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</a:t>
            </a:r>
            <a:r>
              <a:rPr lang="en-US" altLang="zh-CN" sz="1404" spc="-38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з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</a:t>
            </a:r>
            <a:r>
              <a:rPr lang="en-US" altLang="zh-CN" sz="1404" spc="585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д</a:t>
            </a:r>
            <a:r>
              <a:rPr lang="en-US" altLang="zh-CN" sz="1404" spc="-37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</a:t>
            </a:r>
            <a:r>
              <a:rPr lang="en-US" altLang="zh-CN" sz="1404" spc="-38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ы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х</a:t>
            </a:r>
            <a:r>
              <a:rPr lang="en-US" altLang="zh-CN" sz="1404" spc="-37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.</a:t>
            </a:r>
            <a:r>
              <a:rPr lang="en-US" altLang="zh-CN" sz="1404" spc="599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С</a:t>
            </a:r>
            <a:r>
              <a:rPr lang="en-US" altLang="zh-CN" sz="1404" spc="575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404" spc="-389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404" spc="58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</a:t>
            </a:r>
            <a:r>
              <a:rPr lang="en-US" altLang="zh-CN" sz="1404" spc="-38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м</a:t>
            </a:r>
            <a:r>
              <a:rPr lang="en-US" altLang="zh-CN" sz="1404" spc="-38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</a:t>
            </a:r>
            <a:r>
              <a:rPr lang="en-US" altLang="zh-CN" sz="1404" spc="-37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щ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ь</a:t>
            </a:r>
            <a:r>
              <a:rPr lang="en-US" altLang="zh-CN" sz="1404" spc="-37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ю</a:t>
            </a:r>
            <a:r>
              <a:rPr lang="en-US" altLang="zh-CN" sz="1404" spc="588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</a:t>
            </a:r>
            <a:r>
              <a:rPr lang="en-US" altLang="zh-CN" sz="1404" spc="-37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ч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е</a:t>
            </a:r>
            <a:r>
              <a:rPr lang="en-US" altLang="zh-CN" sz="1404" spc="-37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ь</a:t>
            </a:r>
            <a:r>
              <a:rPr lang="en-US" altLang="zh-CN" sz="1404" spc="58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у</a:t>
            </a:r>
            <a:r>
              <a:rPr lang="en-US" altLang="zh-CN" sz="1404" spc="-37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д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б</a:t>
            </a:r>
            <a:r>
              <a:rPr lang="en-US" altLang="zh-CN" sz="1404" spc="-374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</a:t>
            </a:r>
            <a:r>
              <a:rPr lang="en-US" altLang="zh-CN" sz="1404" spc="569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з</a:t>
            </a:r>
            <a:r>
              <a:rPr lang="en-US" altLang="zh-CN" sz="1404" spc="-38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агружа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т</a:t>
            </a:r>
            <a:r>
              <a:rPr lang="en-US" altLang="zh-CN" sz="1404" spc="-38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ь,</a:t>
            </a:r>
            <a:r>
              <a:rPr lang="en-US" altLang="zh-CN" sz="1404" spc="57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-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обрабатывать</a:t>
            </a:r>
            <a:r>
              <a:rPr lang="en-US" altLang="zh-CN" sz="1404" spc="585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и</a:t>
            </a:r>
          </a:p>
          <a:p>
            <a:pPr>
              <a:lnSpc>
                <a:spcPts val="1679"/>
              </a:lnSpc>
            </a:pP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анализир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</a:t>
            </a:r>
            <a:r>
              <a:rPr lang="en-US" altLang="zh-CN" sz="1404" spc="-39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вать</a:t>
            </a:r>
            <a:r>
              <a:rPr lang="en-US" altLang="zh-CN" sz="1404" spc="-35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табличные</a:t>
            </a:r>
            <a:r>
              <a:rPr lang="en-US" altLang="zh-CN" sz="1404" spc="-3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данные</a:t>
            </a:r>
            <a:r>
              <a:rPr lang="en-US" altLang="zh-CN" sz="1404" spc="-1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с</a:t>
            </a:r>
            <a:r>
              <a:rPr lang="en-US" altLang="zh-CN" sz="1404" spc="-1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пом</a:t>
            </a:r>
            <a:r>
              <a:rPr lang="en-US" altLang="zh-CN" sz="1404" spc="-383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о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щью</a:t>
            </a:r>
            <a:r>
              <a:rPr lang="en-US" altLang="zh-CN" sz="1404" spc="-17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SQL-</a:t>
            </a:r>
            <a:r>
              <a:rPr lang="en-US" altLang="zh-CN" sz="1404" spc="-389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подо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б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н</a:t>
            </a:r>
            <a:r>
              <a:rPr lang="en-US" altLang="zh-CN" sz="1404" spc="-386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ы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х</a:t>
            </a:r>
            <a:r>
              <a:rPr lang="en-US" altLang="zh-CN" sz="1404" spc="-2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запросов</a:t>
            </a:r>
            <a:r>
              <a:rPr lang="en-US" altLang="zh-CN" sz="1404" spc="-389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1404" spc="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.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2059559" y="2463143"/>
            <a:ext cx="684883" cy="2552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2" b="1" spc="-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Series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5702808" y="2503043"/>
            <a:ext cx="1179119" cy="2548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800" b="1" spc="-1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DataFrame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2919730" y="4944951"/>
            <a:ext cx="3364811" cy="3959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2796" b="1" spc="-2" dirty="0" smtClean="0">
                <a:solidFill>
                  <a:srgbClr val="00B050"/>
                </a:solidFill>
                <a:latin typeface="Arial" charset="1"/>
                <a:ea typeface="Arial" charset="1"/>
                <a:cs typeface="Arial" charset="1"/>
              </a:rPr>
              <a:t>import</a:t>
            </a:r>
            <a:r>
              <a:rPr lang="en-US" altLang="zh-CN" sz="2796" b="1" spc="18" dirty="0" smtClean="0">
                <a:solidFill>
                  <a:srgbClr val="00B05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796" spc="2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pandas</a:t>
            </a:r>
            <a:r>
              <a:rPr lang="en-US" altLang="zh-CN" sz="2796" spc="1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796" b="1" spc="0" dirty="0" smtClean="0">
                <a:solidFill>
                  <a:srgbClr val="00B050"/>
                </a:solidFill>
                <a:latin typeface="Arial" charset="1"/>
                <a:ea typeface="Arial" charset="1"/>
                <a:cs typeface="Arial" charset="1"/>
              </a:rPr>
              <a:t>as</a:t>
            </a:r>
            <a:r>
              <a:rPr lang="en-US" altLang="zh-CN" sz="2796" b="1" spc="8" dirty="0" smtClean="0">
                <a:solidFill>
                  <a:srgbClr val="00B050"/>
                </a:solidFill>
                <a:latin typeface="Arial" charset="1"/>
                <a:ea typeface="Arial" charset="1"/>
                <a:cs typeface="Arial" charset="1"/>
              </a:rPr>
              <a:t> </a:t>
            </a:r>
            <a:r>
              <a:rPr lang="en-US" altLang="zh-CN" sz="2796" spc="0" dirty="0" smtClean="0">
                <a:solidFill>
                  <a:srgbClr val="000000"/>
                </a:solidFill>
                <a:latin typeface="Arial" charset="1"/>
                <a:ea typeface="Arial" charset="1"/>
                <a:cs typeface="Arial" charset="1"/>
              </a:rPr>
              <a:t>pd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5">
      <vt:lpstr>等线</vt:lpstr>
      <vt:lpstr>等线 Light</vt:lpstr>
      <vt:lpstr>Arial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ws</cp:lastModifiedBy>
  <cp:revision>1</cp:revision>
  <dcterms:created xsi:type="dcterms:W3CDTF">2017-10-23T09:06:44Z</dcterms:created>
  <dcterms:modified xsi:type="dcterms:W3CDTF">2017-10-23T09:06:44Z</dcterms:modified>
</cp:coreProperties>
</file>