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74" r:id="rId21"/>
    <p:sldId id="281" r:id="rId22"/>
    <p:sldId id="275" r:id="rId23"/>
    <p:sldId id="276" r:id="rId24"/>
    <p:sldId id="277" r:id="rId25"/>
    <p:sldId id="278" r:id="rId26"/>
    <p:sldId id="279" r:id="rId27"/>
  </p:sldIdLst>
  <p:sldSz cx="9144000" cy="5143500" type="screen16x9"/>
  <p:notesSz cx="6858000" cy="9144000"/>
  <p:embeddedFontLst>
    <p:embeddedFont>
      <p:font typeface="Roboto" panose="020B0604020202020204" charset="0"/>
      <p:regular r:id="rId29"/>
      <p:bold r:id="rId30"/>
      <p:italic r:id="rId31"/>
      <p:boldItalic r:id="rId32"/>
    </p:embeddedFont>
    <p:embeddedFont>
      <p:font typeface="Anaheim" panose="020B0604020202020204" charset="0"/>
      <p:regular r:id="rId33"/>
    </p:embeddedFont>
    <p:embeddedFont>
      <p:font typeface="Poppins" panose="020B0604020202020204" charset="0"/>
      <p:regular r:id="rId34"/>
      <p:bold r:id="rId35"/>
      <p:italic r:id="rId36"/>
      <p:boldItalic r:id="rId37"/>
    </p:embeddedFont>
    <p:embeddedFont>
      <p:font typeface="PT Sans" panose="020B0604020202020204" charset="0"/>
      <p:regular r:id="rId38"/>
      <p:bold r:id="rId39"/>
      <p:italic r:id="rId40"/>
      <p:boldItalic r:id="rId41"/>
    </p:embeddedFont>
    <p:embeddedFont>
      <p:font typeface="Bebas Neue" panose="020B0604020202020204" charset="0"/>
      <p:regular r:id="rId42"/>
    </p:embeddedFont>
    <p:embeddedFont>
      <p:font typeface="Lato" panose="020B0604020202020204" charset="0"/>
      <p:regular r:id="rId43"/>
      <p:bold r:id="rId44"/>
      <p:italic r:id="rId45"/>
      <p:boldItalic r:id="rId46"/>
    </p:embeddedFont>
    <p:embeddedFont>
      <p:font typeface="DM Sans"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8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4f9e3702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4f9e3702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e4f9e3702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e4f9e3702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5a4124ab17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5a4124ab1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e4f9e3702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1e4f9e3702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1e4f9e3702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1e4f9e3702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e4f9e3702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1e4f9e370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e4f9e3702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e4f9e3702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5a4124ab1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5a4124ab1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5a4124ab1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5a4124ab1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71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25a4124ab1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25a4124ab1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5a4124ab1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5a4124ab1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94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25a4124ab1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25a4124ab1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1e4f9e370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e4f9e370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e4f9e3702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e4f9e3702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e4f9e37022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e4f9e3702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2594ad7817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2594ad7817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594ad7817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594ad7817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2594ad7817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2594ad7817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94ad7817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94ad7817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5a4124ab1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5a4124ab1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e4f9e3702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e4f9e3702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e4f9e370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e4f9e370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122674"/>
            <a:ext cx="4100400" cy="218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24696"/>
            <a:ext cx="4100400" cy="3792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11"/>
          <p:cNvSpPr txBox="1">
            <a:spLocks noGrp="1"/>
          </p:cNvSpPr>
          <p:nvPr>
            <p:ph type="title" hasCustomPrompt="1"/>
          </p:nvPr>
        </p:nvSpPr>
        <p:spPr>
          <a:xfrm>
            <a:off x="713225" y="966275"/>
            <a:ext cx="4976700" cy="1349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a:spLocks noGrp="1"/>
          </p:cNvSpPr>
          <p:nvPr>
            <p:ph type="subTitle" idx="1"/>
          </p:nvPr>
        </p:nvSpPr>
        <p:spPr>
          <a:xfrm>
            <a:off x="713225" y="2284468"/>
            <a:ext cx="4976700" cy="394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1" name="Google Shape;91;p11"/>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8512650" y="10056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sp>
        <p:nvSpPr>
          <p:cNvPr id="95" name="Google Shape;95;p13"/>
          <p:cNvSpPr/>
          <p:nvPr/>
        </p:nvSpPr>
        <p:spPr>
          <a:xfrm rot="-5400000">
            <a:off x="7973900" y="24617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567075" y="8021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781950" y="14004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8670104" y="4402872"/>
            <a:ext cx="234788" cy="188409"/>
            <a:chOff x="4424582" y="1819850"/>
            <a:chExt cx="98427" cy="78984"/>
          </a:xfrm>
        </p:grpSpPr>
        <p:sp>
          <p:nvSpPr>
            <p:cNvPr id="99" name="Google Shape;99;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6789333">
            <a:off x="-1733103" y="1956216"/>
            <a:ext cx="2259312" cy="218976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3"/>
          <p:cNvGrpSpPr/>
          <p:nvPr/>
        </p:nvGrpSpPr>
        <p:grpSpPr>
          <a:xfrm rot="10800000">
            <a:off x="190746" y="3262197"/>
            <a:ext cx="234788" cy="188409"/>
            <a:chOff x="4424582" y="1819850"/>
            <a:chExt cx="98427" cy="78984"/>
          </a:xfrm>
        </p:grpSpPr>
        <p:sp>
          <p:nvSpPr>
            <p:cNvPr id="104" name="Google Shape;104;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3"/>
          <p:cNvSpPr txBox="1">
            <a:spLocks noGrp="1"/>
          </p:cNvSpPr>
          <p:nvPr>
            <p:ph type="subTitle" idx="1"/>
          </p:nvPr>
        </p:nvSpPr>
        <p:spPr>
          <a:xfrm>
            <a:off x="1121725"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ubTitle" idx="2"/>
          </p:nvPr>
        </p:nvSpPr>
        <p:spPr>
          <a:xfrm>
            <a:off x="3820996"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121725"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subTitle" idx="4"/>
          </p:nvPr>
        </p:nvSpPr>
        <p:spPr>
          <a:xfrm>
            <a:off x="3820996"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5" hasCustomPrompt="1"/>
          </p:nvPr>
        </p:nvSpPr>
        <p:spPr>
          <a:xfrm>
            <a:off x="1121725"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6" hasCustomPrompt="1"/>
          </p:nvPr>
        </p:nvSpPr>
        <p:spPr>
          <a:xfrm>
            <a:off x="1121725"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7" hasCustomPrompt="1"/>
          </p:nvPr>
        </p:nvSpPr>
        <p:spPr>
          <a:xfrm>
            <a:off x="3820996"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8" hasCustomPrompt="1"/>
          </p:nvPr>
        </p:nvSpPr>
        <p:spPr>
          <a:xfrm>
            <a:off x="3820996"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13"/>
          </p:nvPr>
        </p:nvSpPr>
        <p:spPr>
          <a:xfrm>
            <a:off x="3820996"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14"/>
          </p:nvPr>
        </p:nvSpPr>
        <p:spPr>
          <a:xfrm>
            <a:off x="1121725"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13"/>
          <p:cNvSpPr txBox="1">
            <a:spLocks noGrp="1"/>
          </p:cNvSpPr>
          <p:nvPr>
            <p:ph type="subTitle" idx="15"/>
          </p:nvPr>
        </p:nvSpPr>
        <p:spPr>
          <a:xfrm>
            <a:off x="3820996"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713244" y="3705670"/>
            <a:ext cx="4059000" cy="521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1" name="Google Shape;121;p14"/>
          <p:cNvSpPr txBox="1">
            <a:spLocks noGrp="1"/>
          </p:cNvSpPr>
          <p:nvPr>
            <p:ph type="subTitle" idx="1"/>
          </p:nvPr>
        </p:nvSpPr>
        <p:spPr>
          <a:xfrm>
            <a:off x="713225" y="893100"/>
            <a:ext cx="4059000" cy="283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22" name="Google Shape;122;p1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304800" y="41447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4"/>
          <p:cNvGrpSpPr/>
          <p:nvPr/>
        </p:nvGrpSpPr>
        <p:grpSpPr>
          <a:xfrm>
            <a:off x="295247" y="666221"/>
            <a:ext cx="234196" cy="188409"/>
            <a:chOff x="5151797" y="479071"/>
            <a:chExt cx="234196" cy="188409"/>
          </a:xfrm>
        </p:grpSpPr>
        <p:sp>
          <p:nvSpPr>
            <p:cNvPr id="125" name="Google Shape;125;p14"/>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4641350" y="2377375"/>
            <a:ext cx="3790800" cy="87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9" name="Google Shape;129;p15"/>
          <p:cNvSpPr txBox="1">
            <a:spLocks noGrp="1"/>
          </p:cNvSpPr>
          <p:nvPr>
            <p:ph type="title" idx="2" hasCustomPrompt="1"/>
          </p:nvPr>
        </p:nvSpPr>
        <p:spPr>
          <a:xfrm>
            <a:off x="6780125" y="1422091"/>
            <a:ext cx="16521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0" name="Google Shape;130;p15"/>
          <p:cNvSpPr txBox="1">
            <a:spLocks noGrp="1"/>
          </p:cNvSpPr>
          <p:nvPr>
            <p:ph type="subTitle" idx="1"/>
          </p:nvPr>
        </p:nvSpPr>
        <p:spPr>
          <a:xfrm>
            <a:off x="4641350" y="3314902"/>
            <a:ext cx="37908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8587325" y="39570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33"/>
        <p:cNvGrpSpPr/>
        <p:nvPr/>
      </p:nvGrpSpPr>
      <p:grpSpPr>
        <a:xfrm>
          <a:off x="0" y="0"/>
          <a:ext cx="0" cy="0"/>
          <a:chOff x="0" y="0"/>
          <a:chExt cx="0" cy="0"/>
        </a:xfrm>
      </p:grpSpPr>
      <p:sp>
        <p:nvSpPr>
          <p:cNvPr id="134" name="Google Shape;134;p1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rot="6171912">
            <a:off x="-1505705" y="2211863"/>
            <a:ext cx="2259353" cy="2189802"/>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rot="-714313">
            <a:off x="8428959" y="157401"/>
            <a:ext cx="2230273" cy="1980546"/>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6"/>
          <p:cNvGrpSpPr/>
          <p:nvPr/>
        </p:nvGrpSpPr>
        <p:grpSpPr>
          <a:xfrm>
            <a:off x="8704040" y="1638900"/>
            <a:ext cx="360758" cy="258297"/>
            <a:chOff x="4992850" y="4345375"/>
            <a:chExt cx="607336" cy="638400"/>
          </a:xfrm>
        </p:grpSpPr>
        <p:sp>
          <p:nvSpPr>
            <p:cNvPr id="138" name="Google Shape;138;p1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6"/>
          <p:cNvSpPr/>
          <p:nvPr/>
        </p:nvSpPr>
        <p:spPr>
          <a:xfrm>
            <a:off x="203650" y="1422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6"/>
          <p:cNvGrpSpPr/>
          <p:nvPr/>
        </p:nvGrpSpPr>
        <p:grpSpPr>
          <a:xfrm>
            <a:off x="315272" y="2270471"/>
            <a:ext cx="234196" cy="188409"/>
            <a:chOff x="5151797" y="479071"/>
            <a:chExt cx="234196" cy="188409"/>
          </a:xfrm>
        </p:grpSpPr>
        <p:sp>
          <p:nvSpPr>
            <p:cNvPr id="142" name="Google Shape;142;p16"/>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6"/>
          <p:cNvSpPr/>
          <p:nvPr/>
        </p:nvSpPr>
        <p:spPr>
          <a:xfrm>
            <a:off x="166600" y="39303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1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rot="-1442292" flipH="1">
            <a:off x="-1773956" y="1176021"/>
            <a:ext cx="2259372" cy="2189821"/>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360521">
            <a:off x="8538329" y="2293726"/>
            <a:ext cx="1649783" cy="2063573"/>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499415" y="4380125"/>
            <a:ext cx="360758" cy="258297"/>
            <a:chOff x="4992850" y="4345375"/>
            <a:chExt cx="607336" cy="638400"/>
          </a:xfrm>
        </p:grpSpPr>
        <p:sp>
          <p:nvSpPr>
            <p:cNvPr id="152" name="Google Shape;152;p1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185425" y="23203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7"/>
          <p:cNvGrpSpPr/>
          <p:nvPr/>
        </p:nvGrpSpPr>
        <p:grpSpPr>
          <a:xfrm>
            <a:off x="175872" y="1344171"/>
            <a:ext cx="234196" cy="188409"/>
            <a:chOff x="5151797" y="479071"/>
            <a:chExt cx="234196" cy="188409"/>
          </a:xfrm>
        </p:grpSpPr>
        <p:sp>
          <p:nvSpPr>
            <p:cNvPr id="156" name="Google Shape;156;p17"/>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7"/>
          <p:cNvGrpSpPr/>
          <p:nvPr/>
        </p:nvGrpSpPr>
        <p:grpSpPr>
          <a:xfrm>
            <a:off x="8060129" y="256622"/>
            <a:ext cx="234788" cy="188409"/>
            <a:chOff x="6428979" y="917397"/>
            <a:chExt cx="234788" cy="188409"/>
          </a:xfrm>
        </p:grpSpPr>
        <p:sp>
          <p:nvSpPr>
            <p:cNvPr id="159" name="Google Shape;159;p1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7"/>
          <p:cNvSpPr/>
          <p:nvPr/>
        </p:nvSpPr>
        <p:spPr>
          <a:xfrm>
            <a:off x="8763375" y="27425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62"/>
        <p:cNvGrpSpPr/>
        <p:nvPr/>
      </p:nvGrpSpPr>
      <p:grpSpPr>
        <a:xfrm>
          <a:off x="0" y="0"/>
          <a:ext cx="0" cy="0"/>
          <a:chOff x="0" y="0"/>
          <a:chExt cx="0" cy="0"/>
        </a:xfrm>
      </p:grpSpPr>
      <p:sp>
        <p:nvSpPr>
          <p:cNvPr id="163" name="Google Shape;163;p18"/>
          <p:cNvSpPr/>
          <p:nvPr/>
        </p:nvSpPr>
        <p:spPr>
          <a:xfrm rot="-3555120">
            <a:off x="8386891" y="372220"/>
            <a:ext cx="1858693" cy="1745210"/>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8"/>
          <p:cNvGrpSpPr/>
          <p:nvPr/>
        </p:nvGrpSpPr>
        <p:grpSpPr>
          <a:xfrm>
            <a:off x="168465" y="2165325"/>
            <a:ext cx="360758" cy="258297"/>
            <a:chOff x="4992850" y="4345375"/>
            <a:chExt cx="607336" cy="638400"/>
          </a:xfrm>
        </p:grpSpPr>
        <p:sp>
          <p:nvSpPr>
            <p:cNvPr id="165" name="Google Shape;165;p18"/>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8"/>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8"/>
          <p:cNvGrpSpPr/>
          <p:nvPr/>
        </p:nvGrpSpPr>
        <p:grpSpPr>
          <a:xfrm>
            <a:off x="8774879" y="1616797"/>
            <a:ext cx="234788" cy="188409"/>
            <a:chOff x="6428979" y="917397"/>
            <a:chExt cx="234788" cy="188409"/>
          </a:xfrm>
        </p:grpSpPr>
        <p:sp>
          <p:nvSpPr>
            <p:cNvPr id="169" name="Google Shape;169;p18"/>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8"/>
          <p:cNvSpPr/>
          <p:nvPr/>
        </p:nvSpPr>
        <p:spPr>
          <a:xfrm>
            <a:off x="-1459469" y="367263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txBox="1">
            <a:spLocks noGrp="1"/>
          </p:cNvSpPr>
          <p:nvPr>
            <p:ph type="title"/>
          </p:nvPr>
        </p:nvSpPr>
        <p:spPr>
          <a:xfrm>
            <a:off x="935300" y="1193100"/>
            <a:ext cx="3519600" cy="1641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18"/>
          <p:cNvSpPr txBox="1">
            <a:spLocks noGrp="1"/>
          </p:cNvSpPr>
          <p:nvPr>
            <p:ph type="subTitle" idx="1"/>
          </p:nvPr>
        </p:nvSpPr>
        <p:spPr>
          <a:xfrm>
            <a:off x="935300" y="2794716"/>
            <a:ext cx="3519600" cy="86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18"/>
          <p:cNvSpPr>
            <a:spLocks noGrp="1"/>
          </p:cNvSpPr>
          <p:nvPr>
            <p:ph type="pic" idx="2"/>
          </p:nvPr>
        </p:nvSpPr>
        <p:spPr>
          <a:xfrm>
            <a:off x="5273100" y="533863"/>
            <a:ext cx="2910000" cy="4075800"/>
          </a:xfrm>
          <a:prstGeom prst="rect">
            <a:avLst/>
          </a:prstGeom>
          <a:noFill/>
          <a:ln>
            <a:noFill/>
          </a:ln>
        </p:spPr>
      </p:sp>
      <p:sp>
        <p:nvSpPr>
          <p:cNvPr id="175" name="Google Shape;175;p1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6"/>
        <p:cNvGrpSpPr/>
        <p:nvPr/>
      </p:nvGrpSpPr>
      <p:grpSpPr>
        <a:xfrm>
          <a:off x="0" y="0"/>
          <a:ext cx="0" cy="0"/>
          <a:chOff x="0" y="0"/>
          <a:chExt cx="0" cy="0"/>
        </a:xfrm>
      </p:grpSpPr>
      <p:sp>
        <p:nvSpPr>
          <p:cNvPr id="177" name="Google Shape;177;p19"/>
          <p:cNvSpPr/>
          <p:nvPr/>
        </p:nvSpPr>
        <p:spPr>
          <a:xfrm rot="-5400000">
            <a:off x="7973900" y="24617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txBox="1">
            <a:spLocks noGrp="1"/>
          </p:cNvSpPr>
          <p:nvPr>
            <p:ph type="title"/>
          </p:nvPr>
        </p:nvSpPr>
        <p:spPr>
          <a:xfrm>
            <a:off x="932688" y="1637550"/>
            <a:ext cx="35979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19"/>
          <p:cNvSpPr txBox="1">
            <a:spLocks noGrp="1"/>
          </p:cNvSpPr>
          <p:nvPr>
            <p:ph type="subTitle" idx="1"/>
          </p:nvPr>
        </p:nvSpPr>
        <p:spPr>
          <a:xfrm>
            <a:off x="932688" y="2669243"/>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8567075" y="8021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8781950" y="14004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9"/>
          <p:cNvGrpSpPr/>
          <p:nvPr/>
        </p:nvGrpSpPr>
        <p:grpSpPr>
          <a:xfrm>
            <a:off x="8670104" y="4402872"/>
            <a:ext cx="234788" cy="188409"/>
            <a:chOff x="4424582" y="1819850"/>
            <a:chExt cx="98427" cy="78984"/>
          </a:xfrm>
        </p:grpSpPr>
        <p:sp>
          <p:nvSpPr>
            <p:cNvPr id="184" name="Google Shape;184;p19"/>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9"/>
          <p:cNvSpPr/>
          <p:nvPr/>
        </p:nvSpPr>
        <p:spPr>
          <a:xfrm rot="-6789333">
            <a:off x="-1733103" y="2480416"/>
            <a:ext cx="2259312" cy="218976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rot="10800000">
            <a:off x="190746" y="3786397"/>
            <a:ext cx="234788" cy="188409"/>
            <a:chOff x="4424582" y="1819850"/>
            <a:chExt cx="98427" cy="78984"/>
          </a:xfrm>
        </p:grpSpPr>
        <p:sp>
          <p:nvSpPr>
            <p:cNvPr id="188" name="Google Shape;188;p19"/>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90"/>
        <p:cNvGrpSpPr/>
        <p:nvPr/>
      </p:nvGrpSpPr>
      <p:grpSpPr>
        <a:xfrm>
          <a:off x="0" y="0"/>
          <a:ext cx="0" cy="0"/>
          <a:chOff x="0" y="0"/>
          <a:chExt cx="0" cy="0"/>
        </a:xfrm>
      </p:grpSpPr>
      <p:sp>
        <p:nvSpPr>
          <p:cNvPr id="191" name="Google Shape;191;p20"/>
          <p:cNvSpPr/>
          <p:nvPr/>
        </p:nvSpPr>
        <p:spPr>
          <a:xfrm>
            <a:off x="7976781" y="269558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112114" y="770884"/>
            <a:ext cx="815928" cy="102057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20"/>
          <p:cNvGrpSpPr/>
          <p:nvPr/>
        </p:nvGrpSpPr>
        <p:grpSpPr>
          <a:xfrm>
            <a:off x="8585515" y="3621775"/>
            <a:ext cx="360758" cy="258297"/>
            <a:chOff x="4992850" y="4345375"/>
            <a:chExt cx="607336" cy="638400"/>
          </a:xfrm>
        </p:grpSpPr>
        <p:sp>
          <p:nvSpPr>
            <p:cNvPr id="194" name="Google Shape;194;p2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20"/>
          <p:cNvSpPr/>
          <p:nvPr/>
        </p:nvSpPr>
        <p:spPr>
          <a:xfrm>
            <a:off x="367550" y="11058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txBox="1">
            <a:spLocks noGrp="1"/>
          </p:cNvSpPr>
          <p:nvPr>
            <p:ph type="title"/>
          </p:nvPr>
        </p:nvSpPr>
        <p:spPr>
          <a:xfrm>
            <a:off x="4412838" y="1795575"/>
            <a:ext cx="3593400" cy="668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20"/>
          <p:cNvSpPr txBox="1">
            <a:spLocks noGrp="1"/>
          </p:cNvSpPr>
          <p:nvPr>
            <p:ph type="subTitle" idx="1"/>
          </p:nvPr>
        </p:nvSpPr>
        <p:spPr>
          <a:xfrm>
            <a:off x="4413013" y="2432218"/>
            <a:ext cx="3593400" cy="88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0"/>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322859"/>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713225" y="3209796"/>
            <a:ext cx="44445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2_1">
    <p:spTree>
      <p:nvGrpSpPr>
        <p:cNvPr id="1" name="Shape 200"/>
        <p:cNvGrpSpPr/>
        <p:nvPr/>
      </p:nvGrpSpPr>
      <p:grpSpPr>
        <a:xfrm>
          <a:off x="0" y="0"/>
          <a:ext cx="0" cy="0"/>
          <a:chOff x="0" y="0"/>
          <a:chExt cx="0" cy="0"/>
        </a:xfrm>
      </p:grpSpPr>
      <p:sp>
        <p:nvSpPr>
          <p:cNvPr id="201" name="Google Shape;201;p21"/>
          <p:cNvSpPr/>
          <p:nvPr/>
        </p:nvSpPr>
        <p:spPr>
          <a:xfrm rot="4509842">
            <a:off x="-698209" y="3502619"/>
            <a:ext cx="2394790" cy="197381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txBox="1">
            <a:spLocks noGrp="1"/>
          </p:cNvSpPr>
          <p:nvPr>
            <p:ph type="title"/>
          </p:nvPr>
        </p:nvSpPr>
        <p:spPr>
          <a:xfrm>
            <a:off x="1637988" y="1830263"/>
            <a:ext cx="3597900" cy="677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3" name="Google Shape;203;p21"/>
          <p:cNvSpPr txBox="1">
            <a:spLocks noGrp="1"/>
          </p:cNvSpPr>
          <p:nvPr>
            <p:ph type="subTitle" idx="1"/>
          </p:nvPr>
        </p:nvSpPr>
        <p:spPr>
          <a:xfrm>
            <a:off x="1637988" y="2468654"/>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1"/>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3555120">
            <a:off x="8386891" y="372220"/>
            <a:ext cx="1858693" cy="1745210"/>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1"/>
          <p:cNvGrpSpPr/>
          <p:nvPr/>
        </p:nvGrpSpPr>
        <p:grpSpPr>
          <a:xfrm>
            <a:off x="239090" y="4005475"/>
            <a:ext cx="360758" cy="258297"/>
            <a:chOff x="4992850" y="4345375"/>
            <a:chExt cx="607336" cy="638400"/>
          </a:xfrm>
        </p:grpSpPr>
        <p:sp>
          <p:nvSpPr>
            <p:cNvPr id="207" name="Google Shape;207;p21"/>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1"/>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21"/>
          <p:cNvGrpSpPr/>
          <p:nvPr/>
        </p:nvGrpSpPr>
        <p:grpSpPr>
          <a:xfrm>
            <a:off x="8670104" y="1402472"/>
            <a:ext cx="234788" cy="188409"/>
            <a:chOff x="6428979" y="917397"/>
            <a:chExt cx="234788" cy="188409"/>
          </a:xfrm>
        </p:grpSpPr>
        <p:sp>
          <p:nvSpPr>
            <p:cNvPr id="211" name="Google Shape;211;p21"/>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1" name="Shape 213"/>
        <p:cNvGrpSpPr/>
        <p:nvPr/>
      </p:nvGrpSpPr>
      <p:grpSpPr>
        <a:xfrm>
          <a:off x="0" y="0"/>
          <a:ext cx="0" cy="0"/>
          <a:chOff x="0" y="0"/>
          <a:chExt cx="0" cy="0"/>
        </a:xfrm>
      </p:grpSpPr>
      <p:sp>
        <p:nvSpPr>
          <p:cNvPr id="214" name="Google Shape;214;p2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rot="-8783500">
            <a:off x="-1711200" y="2823504"/>
            <a:ext cx="2192222" cy="2124738"/>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rot="-269544">
            <a:off x="8547278" y="608197"/>
            <a:ext cx="1490595" cy="1864480"/>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22"/>
          <p:cNvGrpSpPr/>
          <p:nvPr/>
        </p:nvGrpSpPr>
        <p:grpSpPr>
          <a:xfrm>
            <a:off x="121190" y="3817225"/>
            <a:ext cx="360758" cy="258297"/>
            <a:chOff x="4992850" y="4345375"/>
            <a:chExt cx="607336" cy="638400"/>
          </a:xfrm>
        </p:grpSpPr>
        <p:sp>
          <p:nvSpPr>
            <p:cNvPr id="218" name="Google Shape;218;p22"/>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2"/>
          <p:cNvSpPr/>
          <p:nvPr/>
        </p:nvSpPr>
        <p:spPr>
          <a:xfrm>
            <a:off x="8782200" y="10177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22"/>
          <p:cNvGrpSpPr/>
          <p:nvPr/>
        </p:nvGrpSpPr>
        <p:grpSpPr>
          <a:xfrm>
            <a:off x="88447" y="2171796"/>
            <a:ext cx="234196" cy="188409"/>
            <a:chOff x="5151797" y="479071"/>
            <a:chExt cx="234196" cy="188409"/>
          </a:xfrm>
        </p:grpSpPr>
        <p:sp>
          <p:nvSpPr>
            <p:cNvPr id="222" name="Google Shape;222;p22"/>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2"/>
          <p:cNvGrpSpPr/>
          <p:nvPr/>
        </p:nvGrpSpPr>
        <p:grpSpPr>
          <a:xfrm>
            <a:off x="382104" y="2477547"/>
            <a:ext cx="234788" cy="188409"/>
            <a:chOff x="6428979" y="917397"/>
            <a:chExt cx="234788" cy="188409"/>
          </a:xfrm>
        </p:grpSpPr>
        <p:sp>
          <p:nvSpPr>
            <p:cNvPr id="225" name="Google Shape;225;p22"/>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2"/>
          <p:cNvSpPr/>
          <p:nvPr/>
        </p:nvSpPr>
        <p:spPr>
          <a:xfrm>
            <a:off x="8187350" y="2943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9" name="Google Shape;229;p22"/>
          <p:cNvSpPr txBox="1">
            <a:spLocks noGrp="1"/>
          </p:cNvSpPr>
          <p:nvPr>
            <p:ph type="body" idx="1"/>
          </p:nvPr>
        </p:nvSpPr>
        <p:spPr>
          <a:xfrm>
            <a:off x="720000" y="1215750"/>
            <a:ext cx="3852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230" name="Google Shape;230;p22"/>
          <p:cNvSpPr txBox="1">
            <a:spLocks noGrp="1"/>
          </p:cNvSpPr>
          <p:nvPr>
            <p:ph type="body" idx="2"/>
          </p:nvPr>
        </p:nvSpPr>
        <p:spPr>
          <a:xfrm>
            <a:off x="4572000" y="1215750"/>
            <a:ext cx="3852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31"/>
        <p:cNvGrpSpPr/>
        <p:nvPr/>
      </p:nvGrpSpPr>
      <p:grpSpPr>
        <a:xfrm>
          <a:off x="0" y="0"/>
          <a:ext cx="0" cy="0"/>
          <a:chOff x="0" y="0"/>
          <a:chExt cx="0" cy="0"/>
        </a:xfrm>
      </p:grpSpPr>
      <p:sp>
        <p:nvSpPr>
          <p:cNvPr id="232" name="Google Shape;232;p23"/>
          <p:cNvSpPr/>
          <p:nvPr/>
        </p:nvSpPr>
        <p:spPr>
          <a:xfrm>
            <a:off x="-1190814" y="-484857"/>
            <a:ext cx="1944724" cy="2432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rot="-3555149">
            <a:off x="8293717" y="3656862"/>
            <a:ext cx="2410819" cy="226362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3"/>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7937177" y="16340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9104754" y="20723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3"/>
          <p:cNvSpPr/>
          <p:nvPr/>
        </p:nvSpPr>
        <p:spPr>
          <a:xfrm>
            <a:off x="223000" y="710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3"/>
          <p:cNvSpPr txBox="1">
            <a:spLocks noGrp="1"/>
          </p:cNvSpPr>
          <p:nvPr>
            <p:ph type="subTitle" idx="1"/>
          </p:nvPr>
        </p:nvSpPr>
        <p:spPr>
          <a:xfrm>
            <a:off x="4691954"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3"/>
          <p:cNvSpPr txBox="1">
            <a:spLocks noGrp="1"/>
          </p:cNvSpPr>
          <p:nvPr>
            <p:ph type="subTitle" idx="2"/>
          </p:nvPr>
        </p:nvSpPr>
        <p:spPr>
          <a:xfrm>
            <a:off x="839975"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3"/>
          <p:cNvSpPr txBox="1">
            <a:spLocks noGrp="1"/>
          </p:cNvSpPr>
          <p:nvPr>
            <p:ph type="subTitle" idx="3"/>
          </p:nvPr>
        </p:nvSpPr>
        <p:spPr>
          <a:xfrm>
            <a:off x="839975"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3"/>
          <p:cNvSpPr txBox="1">
            <a:spLocks noGrp="1"/>
          </p:cNvSpPr>
          <p:nvPr>
            <p:ph type="subTitle" idx="4"/>
          </p:nvPr>
        </p:nvSpPr>
        <p:spPr>
          <a:xfrm>
            <a:off x="4691972"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0" name="Google Shape;250;p2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
    <p:spTree>
      <p:nvGrpSpPr>
        <p:cNvPr id="1" name="Shape 251"/>
        <p:cNvGrpSpPr/>
        <p:nvPr/>
      </p:nvGrpSpPr>
      <p:grpSpPr>
        <a:xfrm>
          <a:off x="0" y="0"/>
          <a:ext cx="0" cy="0"/>
          <a:chOff x="0" y="0"/>
          <a:chExt cx="0" cy="0"/>
        </a:xfrm>
      </p:grpSpPr>
      <p:sp>
        <p:nvSpPr>
          <p:cNvPr id="252" name="Google Shape;252;p24"/>
          <p:cNvSpPr/>
          <p:nvPr/>
        </p:nvSpPr>
        <p:spPr>
          <a:xfrm>
            <a:off x="-690854" y="831214"/>
            <a:ext cx="1404077" cy="1318319"/>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8063173" y="3965293"/>
            <a:ext cx="1518102" cy="1898839"/>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224750" y="14187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4"/>
          <p:cNvGrpSpPr/>
          <p:nvPr/>
        </p:nvGrpSpPr>
        <p:grpSpPr>
          <a:xfrm>
            <a:off x="7828972" y="294071"/>
            <a:ext cx="234196" cy="188409"/>
            <a:chOff x="3889166" y="1636096"/>
            <a:chExt cx="98179" cy="78984"/>
          </a:xfrm>
        </p:grpSpPr>
        <p:sp>
          <p:nvSpPr>
            <p:cNvPr id="256" name="Google Shape;256;p24"/>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4"/>
          <p:cNvGrpSpPr/>
          <p:nvPr/>
        </p:nvGrpSpPr>
        <p:grpSpPr>
          <a:xfrm>
            <a:off x="8246852" y="4332212"/>
            <a:ext cx="367931" cy="258169"/>
            <a:chOff x="4992850" y="4345375"/>
            <a:chExt cx="619413" cy="638400"/>
          </a:xfrm>
        </p:grpSpPr>
        <p:sp>
          <p:nvSpPr>
            <p:cNvPr id="259" name="Google Shape;259;p24"/>
            <p:cNvSpPr/>
            <p:nvPr/>
          </p:nvSpPr>
          <p:spPr>
            <a:xfrm>
              <a:off x="4992850"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rot="10800000">
              <a:off x="5386363"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4"/>
          <p:cNvGrpSpPr/>
          <p:nvPr/>
        </p:nvGrpSpPr>
        <p:grpSpPr>
          <a:xfrm>
            <a:off x="8746054" y="957297"/>
            <a:ext cx="234788" cy="188409"/>
            <a:chOff x="4424582" y="1819850"/>
            <a:chExt cx="98427" cy="78984"/>
          </a:xfrm>
        </p:grpSpPr>
        <p:sp>
          <p:nvSpPr>
            <p:cNvPr id="262" name="Google Shape;262;p24"/>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24"/>
          <p:cNvSpPr txBox="1">
            <a:spLocks noGrp="1"/>
          </p:cNvSpPr>
          <p:nvPr>
            <p:ph type="subTitle" idx="1"/>
          </p:nvPr>
        </p:nvSpPr>
        <p:spPr>
          <a:xfrm>
            <a:off x="4832078"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24"/>
          <p:cNvSpPr txBox="1">
            <a:spLocks noGrp="1"/>
          </p:cNvSpPr>
          <p:nvPr>
            <p:ph type="subTitle" idx="2"/>
          </p:nvPr>
        </p:nvSpPr>
        <p:spPr>
          <a:xfrm>
            <a:off x="1057900"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8"/>
        <p:cNvGrpSpPr/>
        <p:nvPr/>
      </p:nvGrpSpPr>
      <p:grpSpPr>
        <a:xfrm>
          <a:off x="0" y="0"/>
          <a:ext cx="0" cy="0"/>
          <a:chOff x="0" y="0"/>
          <a:chExt cx="0" cy="0"/>
        </a:xfrm>
      </p:grpSpPr>
      <p:sp>
        <p:nvSpPr>
          <p:cNvPr id="269" name="Google Shape;269;p25"/>
          <p:cNvSpPr/>
          <p:nvPr/>
        </p:nvSpPr>
        <p:spPr>
          <a:xfrm rot="5655372">
            <a:off x="-2129157" y="3022453"/>
            <a:ext cx="3864815" cy="374584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rot="-3917262">
            <a:off x="7631540" y="-1432759"/>
            <a:ext cx="3352710" cy="2977303"/>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25"/>
          <p:cNvGrpSpPr/>
          <p:nvPr/>
        </p:nvGrpSpPr>
        <p:grpSpPr>
          <a:xfrm>
            <a:off x="124215" y="3908450"/>
            <a:ext cx="360758" cy="258297"/>
            <a:chOff x="4992850" y="4345375"/>
            <a:chExt cx="607336" cy="638400"/>
          </a:xfrm>
        </p:grpSpPr>
        <p:sp>
          <p:nvSpPr>
            <p:cNvPr id="273" name="Google Shape;273;p2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5"/>
          <p:cNvSpPr/>
          <p:nvPr/>
        </p:nvSpPr>
        <p:spPr>
          <a:xfrm>
            <a:off x="424525" y="29710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5"/>
          <p:cNvGrpSpPr/>
          <p:nvPr/>
        </p:nvGrpSpPr>
        <p:grpSpPr>
          <a:xfrm>
            <a:off x="8546697" y="4473421"/>
            <a:ext cx="234196" cy="188409"/>
            <a:chOff x="5151797" y="479071"/>
            <a:chExt cx="234196" cy="188409"/>
          </a:xfrm>
        </p:grpSpPr>
        <p:sp>
          <p:nvSpPr>
            <p:cNvPr id="277" name="Google Shape;277;p2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5"/>
          <p:cNvGrpSpPr/>
          <p:nvPr/>
        </p:nvGrpSpPr>
        <p:grpSpPr>
          <a:xfrm>
            <a:off x="8573904" y="256622"/>
            <a:ext cx="234788" cy="188409"/>
            <a:chOff x="6428979" y="917397"/>
            <a:chExt cx="234788" cy="188409"/>
          </a:xfrm>
        </p:grpSpPr>
        <p:sp>
          <p:nvSpPr>
            <p:cNvPr id="280" name="Google Shape;280;p2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25"/>
          <p:cNvSpPr/>
          <p:nvPr/>
        </p:nvSpPr>
        <p:spPr>
          <a:xfrm>
            <a:off x="8546700" y="17894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5"/>
          <p:cNvSpPr txBox="1">
            <a:spLocks noGrp="1"/>
          </p:cNvSpPr>
          <p:nvPr>
            <p:ph type="subTitle" idx="1"/>
          </p:nvPr>
        </p:nvSpPr>
        <p:spPr>
          <a:xfrm>
            <a:off x="93762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5"/>
          <p:cNvSpPr txBox="1">
            <a:spLocks noGrp="1"/>
          </p:cNvSpPr>
          <p:nvPr>
            <p:ph type="subTitle" idx="2"/>
          </p:nvPr>
        </p:nvSpPr>
        <p:spPr>
          <a:xfrm>
            <a:off x="3484347"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5"/>
          <p:cNvSpPr txBox="1">
            <a:spLocks noGrp="1"/>
          </p:cNvSpPr>
          <p:nvPr>
            <p:ph type="subTitle" idx="3"/>
          </p:nvPr>
        </p:nvSpPr>
        <p:spPr>
          <a:xfrm>
            <a:off x="603107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5"/>
          <p:cNvSpPr txBox="1">
            <a:spLocks noGrp="1"/>
          </p:cNvSpPr>
          <p:nvPr>
            <p:ph type="subTitle" idx="4"/>
          </p:nvPr>
        </p:nvSpPr>
        <p:spPr>
          <a:xfrm>
            <a:off x="93762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8" name="Google Shape;288;p25"/>
          <p:cNvSpPr txBox="1">
            <a:spLocks noGrp="1"/>
          </p:cNvSpPr>
          <p:nvPr>
            <p:ph type="subTitle" idx="5"/>
          </p:nvPr>
        </p:nvSpPr>
        <p:spPr>
          <a:xfrm>
            <a:off x="3484350"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9" name="Google Shape;289;p25"/>
          <p:cNvSpPr txBox="1">
            <a:spLocks noGrp="1"/>
          </p:cNvSpPr>
          <p:nvPr>
            <p:ph type="subTitle" idx="6"/>
          </p:nvPr>
        </p:nvSpPr>
        <p:spPr>
          <a:xfrm>
            <a:off x="603107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0"/>
        <p:cNvGrpSpPr/>
        <p:nvPr/>
      </p:nvGrpSpPr>
      <p:grpSpPr>
        <a:xfrm>
          <a:off x="0" y="0"/>
          <a:ext cx="0" cy="0"/>
          <a:chOff x="0" y="0"/>
          <a:chExt cx="0" cy="0"/>
        </a:xfrm>
      </p:grpSpPr>
      <p:sp>
        <p:nvSpPr>
          <p:cNvPr id="291" name="Google Shape;291;p26"/>
          <p:cNvSpPr/>
          <p:nvPr/>
        </p:nvSpPr>
        <p:spPr>
          <a:xfrm>
            <a:off x="8479425" y="23012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3555177">
            <a:off x="-1456144" y="2911698"/>
            <a:ext cx="2122762" cy="19931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6"/>
          <p:cNvGrpSpPr/>
          <p:nvPr/>
        </p:nvGrpSpPr>
        <p:grpSpPr>
          <a:xfrm>
            <a:off x="167265" y="3779125"/>
            <a:ext cx="360758" cy="258297"/>
            <a:chOff x="4992850" y="4345375"/>
            <a:chExt cx="607336" cy="638400"/>
          </a:xfrm>
        </p:grpSpPr>
        <p:sp>
          <p:nvSpPr>
            <p:cNvPr id="294" name="Google Shape;294;p2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26"/>
          <p:cNvSpPr/>
          <p:nvPr/>
        </p:nvSpPr>
        <p:spPr>
          <a:xfrm>
            <a:off x="8479425" y="5395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6"/>
          <p:cNvGrpSpPr/>
          <p:nvPr/>
        </p:nvGrpSpPr>
        <p:grpSpPr>
          <a:xfrm>
            <a:off x="485797" y="4603996"/>
            <a:ext cx="234196" cy="188409"/>
            <a:chOff x="5151797" y="479071"/>
            <a:chExt cx="234196" cy="188409"/>
          </a:xfrm>
        </p:grpSpPr>
        <p:sp>
          <p:nvSpPr>
            <p:cNvPr id="298" name="Google Shape;298;p26"/>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6"/>
          <p:cNvGrpSpPr/>
          <p:nvPr/>
        </p:nvGrpSpPr>
        <p:grpSpPr>
          <a:xfrm>
            <a:off x="8595429" y="3449772"/>
            <a:ext cx="234788" cy="188409"/>
            <a:chOff x="6428979" y="917397"/>
            <a:chExt cx="234788" cy="188409"/>
          </a:xfrm>
        </p:grpSpPr>
        <p:sp>
          <p:nvSpPr>
            <p:cNvPr id="301" name="Google Shape;301;p26"/>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6"/>
          <p:cNvSpPr/>
          <p:nvPr/>
        </p:nvSpPr>
        <p:spPr>
          <a:xfrm>
            <a:off x="8652025" y="12314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6"/>
          <p:cNvSpPr txBox="1">
            <a:spLocks noGrp="1"/>
          </p:cNvSpPr>
          <p:nvPr>
            <p:ph type="subTitle" idx="1"/>
          </p:nvPr>
        </p:nvSpPr>
        <p:spPr>
          <a:xfrm>
            <a:off x="1618875"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6"/>
          <p:cNvSpPr txBox="1">
            <a:spLocks noGrp="1"/>
          </p:cNvSpPr>
          <p:nvPr>
            <p:ph type="subTitle" idx="2"/>
          </p:nvPr>
        </p:nvSpPr>
        <p:spPr>
          <a:xfrm>
            <a:off x="5152013"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6"/>
          <p:cNvSpPr txBox="1">
            <a:spLocks noGrp="1"/>
          </p:cNvSpPr>
          <p:nvPr>
            <p:ph type="subTitle" idx="3"/>
          </p:nvPr>
        </p:nvSpPr>
        <p:spPr>
          <a:xfrm>
            <a:off x="1618875"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6"/>
          <p:cNvSpPr txBox="1">
            <a:spLocks noGrp="1"/>
          </p:cNvSpPr>
          <p:nvPr>
            <p:ph type="subTitle" idx="4"/>
          </p:nvPr>
        </p:nvSpPr>
        <p:spPr>
          <a:xfrm>
            <a:off x="5152013"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26"/>
          <p:cNvSpPr txBox="1">
            <a:spLocks noGrp="1"/>
          </p:cNvSpPr>
          <p:nvPr>
            <p:ph type="subTitle" idx="5"/>
          </p:nvPr>
        </p:nvSpPr>
        <p:spPr>
          <a:xfrm>
            <a:off x="1618875"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0" name="Google Shape;310;p26"/>
          <p:cNvSpPr txBox="1">
            <a:spLocks noGrp="1"/>
          </p:cNvSpPr>
          <p:nvPr>
            <p:ph type="subTitle" idx="6"/>
          </p:nvPr>
        </p:nvSpPr>
        <p:spPr>
          <a:xfrm>
            <a:off x="1618875"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1" name="Google Shape;311;p26"/>
          <p:cNvSpPr txBox="1">
            <a:spLocks noGrp="1"/>
          </p:cNvSpPr>
          <p:nvPr>
            <p:ph type="subTitle" idx="7"/>
          </p:nvPr>
        </p:nvSpPr>
        <p:spPr>
          <a:xfrm>
            <a:off x="5152008"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2" name="Google Shape;312;p26"/>
          <p:cNvSpPr txBox="1">
            <a:spLocks noGrp="1"/>
          </p:cNvSpPr>
          <p:nvPr>
            <p:ph type="subTitle" idx="8"/>
          </p:nvPr>
        </p:nvSpPr>
        <p:spPr>
          <a:xfrm>
            <a:off x="5152008"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3" name="Google Shape;313;p2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314"/>
        <p:cNvGrpSpPr/>
        <p:nvPr/>
      </p:nvGrpSpPr>
      <p:grpSpPr>
        <a:xfrm>
          <a:off x="0" y="0"/>
          <a:ext cx="0" cy="0"/>
          <a:chOff x="0" y="0"/>
          <a:chExt cx="0" cy="0"/>
        </a:xfrm>
      </p:grpSpPr>
      <p:sp>
        <p:nvSpPr>
          <p:cNvPr id="315" name="Google Shape;315;p27"/>
          <p:cNvSpPr/>
          <p:nvPr/>
        </p:nvSpPr>
        <p:spPr>
          <a:xfrm>
            <a:off x="8432226" y="-375650"/>
            <a:ext cx="1395293" cy="1745295"/>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3555079">
            <a:off x="-738071" y="2310738"/>
            <a:ext cx="1257907" cy="118111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7"/>
          <p:cNvGrpSpPr/>
          <p:nvPr/>
        </p:nvGrpSpPr>
        <p:grpSpPr>
          <a:xfrm>
            <a:off x="8788054" y="1644572"/>
            <a:ext cx="234788" cy="188409"/>
            <a:chOff x="6428979" y="917397"/>
            <a:chExt cx="234788" cy="188409"/>
          </a:xfrm>
        </p:grpSpPr>
        <p:sp>
          <p:nvSpPr>
            <p:cNvPr id="318" name="Google Shape;318;p2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7"/>
          <p:cNvSpPr/>
          <p:nvPr/>
        </p:nvSpPr>
        <p:spPr>
          <a:xfrm>
            <a:off x="8760850" y="8541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81150" y="2708188"/>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3" name="Google Shape;323;p27"/>
          <p:cNvSpPr txBox="1">
            <a:spLocks noGrp="1"/>
          </p:cNvSpPr>
          <p:nvPr>
            <p:ph type="subTitle" idx="1"/>
          </p:nvPr>
        </p:nvSpPr>
        <p:spPr>
          <a:xfrm>
            <a:off x="1618113" y="1561615"/>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4" name="Google Shape;324;p27"/>
          <p:cNvSpPr txBox="1">
            <a:spLocks noGrp="1"/>
          </p:cNvSpPr>
          <p:nvPr>
            <p:ph type="subTitle" idx="2"/>
          </p:nvPr>
        </p:nvSpPr>
        <p:spPr>
          <a:xfrm>
            <a:off x="1618120" y="2458540"/>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27"/>
          <p:cNvSpPr txBox="1">
            <a:spLocks noGrp="1"/>
          </p:cNvSpPr>
          <p:nvPr>
            <p:ph type="subTitle" idx="3"/>
          </p:nvPr>
        </p:nvSpPr>
        <p:spPr>
          <a:xfrm>
            <a:off x="1618113" y="3355465"/>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 name="Google Shape;326;p27"/>
          <p:cNvSpPr txBox="1">
            <a:spLocks noGrp="1"/>
          </p:cNvSpPr>
          <p:nvPr>
            <p:ph type="subTitle" idx="4"/>
          </p:nvPr>
        </p:nvSpPr>
        <p:spPr>
          <a:xfrm>
            <a:off x="1618120" y="4252390"/>
            <a:ext cx="4040700" cy="34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7"/>
          <p:cNvSpPr txBox="1">
            <a:spLocks noGrp="1"/>
          </p:cNvSpPr>
          <p:nvPr>
            <p:ph type="subTitle" idx="5"/>
          </p:nvPr>
        </p:nvSpPr>
        <p:spPr>
          <a:xfrm>
            <a:off x="1618113" y="1317250"/>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8" name="Google Shape;328;p27"/>
          <p:cNvSpPr txBox="1">
            <a:spLocks noGrp="1"/>
          </p:cNvSpPr>
          <p:nvPr>
            <p:ph type="subTitle" idx="6"/>
          </p:nvPr>
        </p:nvSpPr>
        <p:spPr>
          <a:xfrm>
            <a:off x="1618113" y="3111217"/>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9" name="Google Shape;329;p27"/>
          <p:cNvSpPr txBox="1">
            <a:spLocks noGrp="1"/>
          </p:cNvSpPr>
          <p:nvPr>
            <p:ph type="subTitle" idx="7"/>
          </p:nvPr>
        </p:nvSpPr>
        <p:spPr>
          <a:xfrm>
            <a:off x="1618113" y="2214233"/>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0" name="Google Shape;330;p27"/>
          <p:cNvSpPr txBox="1">
            <a:spLocks noGrp="1"/>
          </p:cNvSpPr>
          <p:nvPr>
            <p:ph type="subTitle" idx="8"/>
          </p:nvPr>
        </p:nvSpPr>
        <p:spPr>
          <a:xfrm>
            <a:off x="1618113" y="4008200"/>
            <a:ext cx="4040700" cy="399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1" name="Google Shape;331;p2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2"/>
        <p:cNvGrpSpPr/>
        <p:nvPr/>
      </p:nvGrpSpPr>
      <p:grpSpPr>
        <a:xfrm>
          <a:off x="0" y="0"/>
          <a:ext cx="0" cy="0"/>
          <a:chOff x="0" y="0"/>
          <a:chExt cx="0" cy="0"/>
        </a:xfrm>
      </p:grpSpPr>
      <p:sp>
        <p:nvSpPr>
          <p:cNvPr id="333" name="Google Shape;3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4" name="Google Shape;334;p28"/>
          <p:cNvSpPr txBox="1">
            <a:spLocks noGrp="1"/>
          </p:cNvSpPr>
          <p:nvPr>
            <p:ph type="subTitle" idx="1"/>
          </p:nvPr>
        </p:nvSpPr>
        <p:spPr>
          <a:xfrm>
            <a:off x="1109152" y="2080877"/>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8"/>
          <p:cNvSpPr txBox="1">
            <a:spLocks noGrp="1"/>
          </p:cNvSpPr>
          <p:nvPr>
            <p:ph type="subTitle" idx="2"/>
          </p:nvPr>
        </p:nvSpPr>
        <p:spPr>
          <a:xfrm>
            <a:off x="3579000" y="2080877"/>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8"/>
          <p:cNvSpPr txBox="1">
            <a:spLocks noGrp="1"/>
          </p:cNvSpPr>
          <p:nvPr>
            <p:ph type="subTitle" idx="3"/>
          </p:nvPr>
        </p:nvSpPr>
        <p:spPr>
          <a:xfrm>
            <a:off x="1109152" y="351110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28"/>
          <p:cNvSpPr txBox="1">
            <a:spLocks noGrp="1"/>
          </p:cNvSpPr>
          <p:nvPr>
            <p:ph type="subTitle" idx="4"/>
          </p:nvPr>
        </p:nvSpPr>
        <p:spPr>
          <a:xfrm>
            <a:off x="3579000" y="351110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28"/>
          <p:cNvSpPr txBox="1">
            <a:spLocks noGrp="1"/>
          </p:cNvSpPr>
          <p:nvPr>
            <p:ph type="subTitle" idx="5"/>
          </p:nvPr>
        </p:nvSpPr>
        <p:spPr>
          <a:xfrm>
            <a:off x="6048848" y="2080877"/>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28"/>
          <p:cNvSpPr txBox="1">
            <a:spLocks noGrp="1"/>
          </p:cNvSpPr>
          <p:nvPr>
            <p:ph type="subTitle" idx="6"/>
          </p:nvPr>
        </p:nvSpPr>
        <p:spPr>
          <a:xfrm>
            <a:off x="6048848" y="351110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8"/>
          <p:cNvSpPr txBox="1">
            <a:spLocks noGrp="1"/>
          </p:cNvSpPr>
          <p:nvPr>
            <p:ph type="subTitle" idx="7"/>
          </p:nvPr>
        </p:nvSpPr>
        <p:spPr>
          <a:xfrm>
            <a:off x="1113052" y="16565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1" name="Google Shape;341;p28"/>
          <p:cNvSpPr txBox="1">
            <a:spLocks noGrp="1"/>
          </p:cNvSpPr>
          <p:nvPr>
            <p:ph type="subTitle" idx="8"/>
          </p:nvPr>
        </p:nvSpPr>
        <p:spPr>
          <a:xfrm>
            <a:off x="3582900" y="16565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2" name="Google Shape;342;p28"/>
          <p:cNvSpPr txBox="1">
            <a:spLocks noGrp="1"/>
          </p:cNvSpPr>
          <p:nvPr>
            <p:ph type="subTitle" idx="9"/>
          </p:nvPr>
        </p:nvSpPr>
        <p:spPr>
          <a:xfrm>
            <a:off x="6052748" y="16565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3" name="Google Shape;343;p28"/>
          <p:cNvSpPr txBox="1">
            <a:spLocks noGrp="1"/>
          </p:cNvSpPr>
          <p:nvPr>
            <p:ph type="subTitle" idx="13"/>
          </p:nvPr>
        </p:nvSpPr>
        <p:spPr>
          <a:xfrm>
            <a:off x="1113052" y="30868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4" name="Google Shape;344;p28"/>
          <p:cNvSpPr txBox="1">
            <a:spLocks noGrp="1"/>
          </p:cNvSpPr>
          <p:nvPr>
            <p:ph type="subTitle" idx="14"/>
          </p:nvPr>
        </p:nvSpPr>
        <p:spPr>
          <a:xfrm>
            <a:off x="3582900" y="30868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5" name="Google Shape;345;p28"/>
          <p:cNvSpPr txBox="1">
            <a:spLocks noGrp="1"/>
          </p:cNvSpPr>
          <p:nvPr>
            <p:ph type="subTitle" idx="15"/>
          </p:nvPr>
        </p:nvSpPr>
        <p:spPr>
          <a:xfrm>
            <a:off x="6052748" y="30868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2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rot="775147" flipH="1">
            <a:off x="-1527367" y="-114758"/>
            <a:ext cx="2259394" cy="218984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rot="1970999">
            <a:off x="8582834" y="2457675"/>
            <a:ext cx="1631059" cy="2040203"/>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8"/>
          <p:cNvGrpSpPr/>
          <p:nvPr/>
        </p:nvGrpSpPr>
        <p:grpSpPr>
          <a:xfrm>
            <a:off x="167240" y="3879375"/>
            <a:ext cx="360758" cy="258297"/>
            <a:chOff x="4992850" y="4345375"/>
            <a:chExt cx="607336" cy="638400"/>
          </a:xfrm>
        </p:grpSpPr>
        <p:sp>
          <p:nvSpPr>
            <p:cNvPr id="350" name="Google Shape;350;p28"/>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8"/>
          <p:cNvSpPr/>
          <p:nvPr/>
        </p:nvSpPr>
        <p:spPr>
          <a:xfrm>
            <a:off x="8760825" y="36210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8"/>
          <p:cNvGrpSpPr/>
          <p:nvPr/>
        </p:nvGrpSpPr>
        <p:grpSpPr>
          <a:xfrm>
            <a:off x="665547" y="4674796"/>
            <a:ext cx="234196" cy="188409"/>
            <a:chOff x="5151797" y="479071"/>
            <a:chExt cx="234196" cy="188409"/>
          </a:xfrm>
        </p:grpSpPr>
        <p:sp>
          <p:nvSpPr>
            <p:cNvPr id="354" name="Google Shape;354;p28"/>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a:off x="8652804" y="2111547"/>
            <a:ext cx="234788" cy="188409"/>
            <a:chOff x="6428979" y="917397"/>
            <a:chExt cx="234788" cy="188409"/>
          </a:xfrm>
        </p:grpSpPr>
        <p:sp>
          <p:nvSpPr>
            <p:cNvPr id="357" name="Google Shape;357;p28"/>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28"/>
          <p:cNvSpPr/>
          <p:nvPr/>
        </p:nvSpPr>
        <p:spPr>
          <a:xfrm>
            <a:off x="115400" y="10177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60"/>
        <p:cNvGrpSpPr/>
        <p:nvPr/>
      </p:nvGrpSpPr>
      <p:grpSpPr>
        <a:xfrm>
          <a:off x="0" y="0"/>
          <a:ext cx="0" cy="0"/>
          <a:chOff x="0" y="0"/>
          <a:chExt cx="0" cy="0"/>
        </a:xfrm>
      </p:grpSpPr>
      <p:sp>
        <p:nvSpPr>
          <p:cNvPr id="361" name="Google Shape;361;p29"/>
          <p:cNvSpPr txBox="1">
            <a:spLocks noGrp="1"/>
          </p:cNvSpPr>
          <p:nvPr>
            <p:ph type="title" hasCustomPrompt="1"/>
          </p:nvPr>
        </p:nvSpPr>
        <p:spPr>
          <a:xfrm>
            <a:off x="713225" y="628300"/>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2" name="Google Shape;362;p29"/>
          <p:cNvSpPr txBox="1">
            <a:spLocks noGrp="1"/>
          </p:cNvSpPr>
          <p:nvPr>
            <p:ph type="subTitle" idx="1"/>
          </p:nvPr>
        </p:nvSpPr>
        <p:spPr>
          <a:xfrm>
            <a:off x="713225" y="1324884"/>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 name="Google Shape;363;p29"/>
          <p:cNvSpPr txBox="1">
            <a:spLocks noGrp="1"/>
          </p:cNvSpPr>
          <p:nvPr>
            <p:ph type="title" idx="2" hasCustomPrompt="1"/>
          </p:nvPr>
        </p:nvSpPr>
        <p:spPr>
          <a:xfrm>
            <a:off x="713225" y="2056763"/>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4" name="Google Shape;364;p29"/>
          <p:cNvSpPr txBox="1">
            <a:spLocks noGrp="1"/>
          </p:cNvSpPr>
          <p:nvPr>
            <p:ph type="subTitle" idx="3"/>
          </p:nvPr>
        </p:nvSpPr>
        <p:spPr>
          <a:xfrm>
            <a:off x="713225" y="2753343"/>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5" name="Google Shape;365;p29"/>
          <p:cNvSpPr txBox="1">
            <a:spLocks noGrp="1"/>
          </p:cNvSpPr>
          <p:nvPr>
            <p:ph type="title" idx="4" hasCustomPrompt="1"/>
          </p:nvPr>
        </p:nvSpPr>
        <p:spPr>
          <a:xfrm>
            <a:off x="713225" y="3485225"/>
            <a:ext cx="38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6" name="Google Shape;366;p29"/>
          <p:cNvSpPr txBox="1">
            <a:spLocks noGrp="1"/>
          </p:cNvSpPr>
          <p:nvPr>
            <p:ph type="subTitle" idx="5"/>
          </p:nvPr>
        </p:nvSpPr>
        <p:spPr>
          <a:xfrm>
            <a:off x="713225" y="4181816"/>
            <a:ext cx="3858600" cy="31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7" name="Google Shape;367;p2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29"/>
          <p:cNvGrpSpPr/>
          <p:nvPr/>
        </p:nvGrpSpPr>
        <p:grpSpPr>
          <a:xfrm>
            <a:off x="158590" y="3781550"/>
            <a:ext cx="360758" cy="258297"/>
            <a:chOff x="4992850" y="4345375"/>
            <a:chExt cx="607336" cy="638400"/>
          </a:xfrm>
        </p:grpSpPr>
        <p:sp>
          <p:nvSpPr>
            <p:cNvPr id="369" name="Google Shape;369;p29"/>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29"/>
          <p:cNvSpPr/>
          <p:nvPr/>
        </p:nvSpPr>
        <p:spPr>
          <a:xfrm>
            <a:off x="7390700" y="2812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9"/>
          <p:cNvGrpSpPr/>
          <p:nvPr/>
        </p:nvGrpSpPr>
        <p:grpSpPr>
          <a:xfrm>
            <a:off x="285147" y="814196"/>
            <a:ext cx="234196" cy="188409"/>
            <a:chOff x="5151797" y="479071"/>
            <a:chExt cx="234196" cy="188409"/>
          </a:xfrm>
        </p:grpSpPr>
        <p:sp>
          <p:nvSpPr>
            <p:cNvPr id="373" name="Google Shape;373;p29"/>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9"/>
          <p:cNvSpPr/>
          <p:nvPr/>
        </p:nvSpPr>
        <p:spPr>
          <a:xfrm>
            <a:off x="8573950" y="8836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76"/>
        <p:cNvGrpSpPr/>
        <p:nvPr/>
      </p:nvGrpSpPr>
      <p:grpSpPr>
        <a:xfrm>
          <a:off x="0" y="0"/>
          <a:ext cx="0" cy="0"/>
          <a:chOff x="0" y="0"/>
          <a:chExt cx="0" cy="0"/>
        </a:xfrm>
      </p:grpSpPr>
      <p:sp>
        <p:nvSpPr>
          <p:cNvPr id="377" name="Google Shape;377;p30"/>
          <p:cNvSpPr txBox="1">
            <a:spLocks noGrp="1"/>
          </p:cNvSpPr>
          <p:nvPr>
            <p:ph type="title" hasCustomPrompt="1"/>
          </p:nvPr>
        </p:nvSpPr>
        <p:spPr>
          <a:xfrm>
            <a:off x="1325650" y="2432800"/>
            <a:ext cx="1398900" cy="60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8" name="Google Shape;378;p30"/>
          <p:cNvSpPr txBox="1">
            <a:spLocks noGrp="1"/>
          </p:cNvSpPr>
          <p:nvPr>
            <p:ph type="subTitle" idx="1"/>
          </p:nvPr>
        </p:nvSpPr>
        <p:spPr>
          <a:xfrm>
            <a:off x="938500" y="3560852"/>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79" name="Google Shape;379;p30"/>
          <p:cNvSpPr txBox="1">
            <a:spLocks noGrp="1"/>
          </p:cNvSpPr>
          <p:nvPr>
            <p:ph type="subTitle" idx="2"/>
          </p:nvPr>
        </p:nvSpPr>
        <p:spPr>
          <a:xfrm>
            <a:off x="9385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0" name="Google Shape;380;p30"/>
          <p:cNvSpPr txBox="1">
            <a:spLocks noGrp="1"/>
          </p:cNvSpPr>
          <p:nvPr>
            <p:ph type="title" idx="3" hasCustomPrompt="1"/>
          </p:nvPr>
        </p:nvSpPr>
        <p:spPr>
          <a:xfrm>
            <a:off x="3873100" y="2432800"/>
            <a:ext cx="1397700" cy="60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1" name="Google Shape;381;p30"/>
          <p:cNvSpPr txBox="1">
            <a:spLocks noGrp="1"/>
          </p:cNvSpPr>
          <p:nvPr>
            <p:ph type="subTitle" idx="4"/>
          </p:nvPr>
        </p:nvSpPr>
        <p:spPr>
          <a:xfrm>
            <a:off x="3485400" y="3560852"/>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82" name="Google Shape;382;p30"/>
          <p:cNvSpPr txBox="1">
            <a:spLocks noGrp="1"/>
          </p:cNvSpPr>
          <p:nvPr>
            <p:ph type="subTitle" idx="5"/>
          </p:nvPr>
        </p:nvSpPr>
        <p:spPr>
          <a:xfrm>
            <a:off x="34854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3" name="Google Shape;383;p30"/>
          <p:cNvSpPr txBox="1">
            <a:spLocks noGrp="1"/>
          </p:cNvSpPr>
          <p:nvPr>
            <p:ph type="title" idx="6" hasCustomPrompt="1"/>
          </p:nvPr>
        </p:nvSpPr>
        <p:spPr>
          <a:xfrm>
            <a:off x="6417675" y="2432800"/>
            <a:ext cx="1397700" cy="60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4" name="Google Shape;384;p30"/>
          <p:cNvSpPr txBox="1">
            <a:spLocks noGrp="1"/>
          </p:cNvSpPr>
          <p:nvPr>
            <p:ph type="subTitle" idx="7"/>
          </p:nvPr>
        </p:nvSpPr>
        <p:spPr>
          <a:xfrm>
            <a:off x="6032300" y="3560852"/>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85" name="Google Shape;385;p30"/>
          <p:cNvSpPr txBox="1">
            <a:spLocks noGrp="1"/>
          </p:cNvSpPr>
          <p:nvPr>
            <p:ph type="subTitle" idx="8"/>
          </p:nvPr>
        </p:nvSpPr>
        <p:spPr>
          <a:xfrm>
            <a:off x="60323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6" name="Google Shape;386;p3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7" name="Google Shape;387;p30"/>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731000" y="2571745"/>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8488556" y="1302489"/>
            <a:ext cx="1300321" cy="1626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30"/>
          <p:cNvGrpSpPr/>
          <p:nvPr/>
        </p:nvGrpSpPr>
        <p:grpSpPr>
          <a:xfrm>
            <a:off x="8676565" y="1435450"/>
            <a:ext cx="360758" cy="258297"/>
            <a:chOff x="4992850" y="4345375"/>
            <a:chExt cx="607336" cy="638400"/>
          </a:xfrm>
        </p:grpSpPr>
        <p:sp>
          <p:nvSpPr>
            <p:cNvPr id="391" name="Google Shape;391;p3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30"/>
          <p:cNvSpPr/>
          <p:nvPr/>
        </p:nvSpPr>
        <p:spPr>
          <a:xfrm>
            <a:off x="170850" y="1435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30"/>
          <p:cNvGrpSpPr/>
          <p:nvPr/>
        </p:nvGrpSpPr>
        <p:grpSpPr>
          <a:xfrm>
            <a:off x="212297" y="3225671"/>
            <a:ext cx="234196" cy="188409"/>
            <a:chOff x="5151797" y="479071"/>
            <a:chExt cx="234196" cy="188409"/>
          </a:xfrm>
        </p:grpSpPr>
        <p:sp>
          <p:nvSpPr>
            <p:cNvPr id="395" name="Google Shape;395;p30"/>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0"/>
          <p:cNvGrpSpPr/>
          <p:nvPr/>
        </p:nvGrpSpPr>
        <p:grpSpPr>
          <a:xfrm>
            <a:off x="8664279" y="4232272"/>
            <a:ext cx="234788" cy="188409"/>
            <a:chOff x="6428979" y="917397"/>
            <a:chExt cx="234788" cy="188409"/>
          </a:xfrm>
        </p:grpSpPr>
        <p:sp>
          <p:nvSpPr>
            <p:cNvPr id="398" name="Google Shape;398;p30"/>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0"/>
          <p:cNvSpPr/>
          <p:nvPr/>
        </p:nvSpPr>
        <p:spPr>
          <a:xfrm>
            <a:off x="8712350" y="2174488"/>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7856925" y="3725245"/>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8598636">
            <a:off x="-986011" y="800483"/>
            <a:ext cx="1492690" cy="1867091"/>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186765" y="3075875"/>
            <a:ext cx="360758" cy="258297"/>
            <a:chOff x="4992850" y="4345375"/>
            <a:chExt cx="607336" cy="638400"/>
          </a:xfrm>
        </p:grpSpPr>
        <p:sp>
          <p:nvSpPr>
            <p:cNvPr id="27" name="Google Shape;27;p4"/>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p:nvPr/>
        </p:nvSpPr>
        <p:spPr>
          <a:xfrm>
            <a:off x="8534500" y="25717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4"/>
          <p:cNvGrpSpPr/>
          <p:nvPr/>
        </p:nvGrpSpPr>
        <p:grpSpPr>
          <a:xfrm>
            <a:off x="139422" y="1258621"/>
            <a:ext cx="234196" cy="188409"/>
            <a:chOff x="5151797" y="479071"/>
            <a:chExt cx="234196" cy="188409"/>
          </a:xfrm>
        </p:grpSpPr>
        <p:sp>
          <p:nvSpPr>
            <p:cNvPr id="31" name="Google Shape;31;p4"/>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4"/>
          <p:cNvGrpSpPr/>
          <p:nvPr/>
        </p:nvGrpSpPr>
        <p:grpSpPr>
          <a:xfrm>
            <a:off x="8687454" y="4050122"/>
            <a:ext cx="234788" cy="188409"/>
            <a:chOff x="6428979" y="917397"/>
            <a:chExt cx="234788" cy="188409"/>
          </a:xfrm>
        </p:grpSpPr>
        <p:sp>
          <p:nvSpPr>
            <p:cNvPr id="34" name="Google Shape;34;p4"/>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a:off x="8749600" y="3334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0"/>
            <a:ext cx="7704000" cy="125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La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39" name="Google Shape;39;p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01"/>
        <p:cNvGrpSpPr/>
        <p:nvPr/>
      </p:nvGrpSpPr>
      <p:grpSpPr>
        <a:xfrm>
          <a:off x="0" y="0"/>
          <a:ext cx="0" cy="0"/>
          <a:chOff x="0" y="0"/>
          <a:chExt cx="0" cy="0"/>
        </a:xfrm>
      </p:grpSpPr>
      <p:sp>
        <p:nvSpPr>
          <p:cNvPr id="402" name="Google Shape;402;p31"/>
          <p:cNvSpPr txBox="1">
            <a:spLocks noGrp="1"/>
          </p:cNvSpPr>
          <p:nvPr>
            <p:ph type="title"/>
          </p:nvPr>
        </p:nvSpPr>
        <p:spPr>
          <a:xfrm>
            <a:off x="713258" y="736593"/>
            <a:ext cx="38586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3" name="Google Shape;403;p31"/>
          <p:cNvSpPr txBox="1">
            <a:spLocks noGrp="1"/>
          </p:cNvSpPr>
          <p:nvPr>
            <p:ph type="subTitle" idx="1"/>
          </p:nvPr>
        </p:nvSpPr>
        <p:spPr>
          <a:xfrm>
            <a:off x="713225" y="1775309"/>
            <a:ext cx="3858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31"/>
          <p:cNvSpPr txBox="1"/>
          <p:nvPr/>
        </p:nvSpPr>
        <p:spPr>
          <a:xfrm>
            <a:off x="713225" y="3521150"/>
            <a:ext cx="3858600" cy="741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lang="en" sz="1200" b="1"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lang="en" sz="1200" b="1" u="sng">
                <a:solidFill>
                  <a:schemeClr val="dk1"/>
                </a:solidFill>
                <a:latin typeface="Lato"/>
                <a:ea typeface="Lato"/>
                <a:cs typeface="Lato"/>
                <a:sym typeface="La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Lato"/>
                <a:ea typeface="Lato"/>
                <a:cs typeface="Lato"/>
                <a:sym typeface="Lato"/>
              </a:rPr>
              <a:t>, and infographics &amp; images by </a:t>
            </a:r>
            <a:r>
              <a:rPr lang="en" sz="1200" b="1" u="sng">
                <a:solidFill>
                  <a:schemeClr val="dk1"/>
                </a:solidFill>
                <a:latin typeface="Lato"/>
                <a:ea typeface="Lato"/>
                <a:cs typeface="Lato"/>
                <a:sym typeface="La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200" u="sng">
                <a:solidFill>
                  <a:schemeClr val="dk1"/>
                </a:solidFill>
                <a:latin typeface="Lato"/>
                <a:ea typeface="Lato"/>
                <a:cs typeface="Lato"/>
                <a:sym typeface="Lato"/>
              </a:rPr>
              <a:t> </a:t>
            </a:r>
            <a:endParaRPr sz="1200" b="1" u="sng">
              <a:solidFill>
                <a:schemeClr val="dk1"/>
              </a:solidFill>
              <a:latin typeface="Lato"/>
              <a:ea typeface="Lato"/>
              <a:cs typeface="Lato"/>
              <a:sym typeface="Lato"/>
            </a:endParaRPr>
          </a:p>
        </p:txBody>
      </p:sp>
      <p:sp>
        <p:nvSpPr>
          <p:cNvPr id="405" name="Google Shape;405;p31"/>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rot="3555162" flipH="1">
            <a:off x="-993615" y="620242"/>
            <a:ext cx="1625808" cy="15265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flipH="1">
            <a:off x="8511080" y="2803089"/>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flipH="1">
            <a:off x="325220" y="26245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rot="10800000" flipH="1">
              <a:off x="4935811" y="4414372"/>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3"/>
          <p:cNvSpPr/>
          <p:nvPr/>
        </p:nvSpPr>
        <p:spPr>
          <a:xfrm flipH="1">
            <a:off x="239095" y="38109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77627" y="61619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551627" y="42741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subTitle" idx="1"/>
          </p:nvPr>
        </p:nvSpPr>
        <p:spPr>
          <a:xfrm>
            <a:off x="5055284"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2"/>
          </p:nvPr>
        </p:nvSpPr>
        <p:spPr>
          <a:xfrm>
            <a:off x="1583300"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 name="Google Shape;44;p5"/>
          <p:cNvSpPr txBox="1">
            <a:spLocks noGrp="1"/>
          </p:cNvSpPr>
          <p:nvPr>
            <p:ph type="subTitle" idx="3"/>
          </p:nvPr>
        </p:nvSpPr>
        <p:spPr>
          <a:xfrm>
            <a:off x="50552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 name="Google Shape;45;p5"/>
          <p:cNvSpPr txBox="1">
            <a:spLocks noGrp="1"/>
          </p:cNvSpPr>
          <p:nvPr>
            <p:ph type="subTitle" idx="4"/>
          </p:nvPr>
        </p:nvSpPr>
        <p:spPr>
          <a:xfrm>
            <a:off x="15830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 name="Google Shape;46;p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2256459" flipH="1">
            <a:off x="-1314778" y="2364914"/>
            <a:ext cx="2210833" cy="2142776"/>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462279" y="612607"/>
            <a:ext cx="1607998" cy="201135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245040" y="2658850"/>
            <a:ext cx="360758" cy="258297"/>
            <a:chOff x="4992850" y="4345375"/>
            <a:chExt cx="607336" cy="638400"/>
          </a:xfrm>
        </p:grpSpPr>
        <p:sp>
          <p:nvSpPr>
            <p:cNvPr id="50" name="Google Shape;50;p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898775" y="11832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5"/>
          <p:cNvGrpSpPr/>
          <p:nvPr/>
        </p:nvGrpSpPr>
        <p:grpSpPr>
          <a:xfrm>
            <a:off x="175847" y="3903221"/>
            <a:ext cx="234196" cy="188409"/>
            <a:chOff x="5151797" y="479071"/>
            <a:chExt cx="234196" cy="188409"/>
          </a:xfrm>
        </p:grpSpPr>
        <p:sp>
          <p:nvSpPr>
            <p:cNvPr id="54" name="Google Shape;54;p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5"/>
          <p:cNvGrpSpPr/>
          <p:nvPr/>
        </p:nvGrpSpPr>
        <p:grpSpPr>
          <a:xfrm>
            <a:off x="8729554" y="3525597"/>
            <a:ext cx="234788" cy="188409"/>
            <a:chOff x="6428979" y="917397"/>
            <a:chExt cx="234788" cy="188409"/>
          </a:xfrm>
        </p:grpSpPr>
        <p:sp>
          <p:nvSpPr>
            <p:cNvPr id="57" name="Google Shape;57;p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p:nvPr/>
        </p:nvSpPr>
        <p:spPr>
          <a:xfrm>
            <a:off x="-2362825" y="3936750"/>
            <a:ext cx="3228251" cy="2660759"/>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196040" y="4345703"/>
            <a:ext cx="360758" cy="258297"/>
            <a:chOff x="4992850" y="4345375"/>
            <a:chExt cx="607336" cy="638400"/>
          </a:xfrm>
        </p:grpSpPr>
        <p:sp>
          <p:nvSpPr>
            <p:cNvPr id="62" name="Google Shape;62;p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8488179" y="523494"/>
            <a:ext cx="1017284" cy="95517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8687425" y="8348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196050" y="2503050"/>
            <a:ext cx="215100" cy="258300"/>
          </a:xfrm>
          <a:prstGeom prst="bracket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subTitle" idx="1"/>
          </p:nvPr>
        </p:nvSpPr>
        <p:spPr>
          <a:xfrm>
            <a:off x="720000" y="1700300"/>
            <a:ext cx="38439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72" name="Google Shape;72;p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805300" y="4474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39100" y="11836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713225" y="1111925"/>
            <a:ext cx="4572900" cy="1728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4799175" y="1363000"/>
            <a:ext cx="3631800" cy="115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0" name="Google Shape;80;p9"/>
          <p:cNvSpPr txBox="1">
            <a:spLocks noGrp="1"/>
          </p:cNvSpPr>
          <p:nvPr>
            <p:ph type="subTitle" idx="1"/>
          </p:nvPr>
        </p:nvSpPr>
        <p:spPr>
          <a:xfrm>
            <a:off x="4799175" y="2491420"/>
            <a:ext cx="3631800" cy="89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8617000" y="20445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998247" y="3837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107852" y="3837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a:spLocks noGrp="1"/>
          </p:cNvSpPr>
          <p:nvPr>
            <p:ph type="pic" idx="2"/>
          </p:nvPr>
        </p:nvSpPr>
        <p:spPr>
          <a:xfrm>
            <a:off x="0" y="0"/>
            <a:ext cx="9144000" cy="5143500"/>
          </a:xfrm>
          <a:prstGeom prst="rect">
            <a:avLst/>
          </a:prstGeom>
          <a:noFill/>
          <a:ln>
            <a:noFill/>
          </a:ln>
        </p:spPr>
      </p:sp>
      <p:sp>
        <p:nvSpPr>
          <p:cNvPr id="87" name="Google Shape;8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nicepng.com/png/detail/19-190505_jpg-royalty-free-download-city-png-transparent-images.png" TargetMode="External"/><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hyperlink" Target="https://www.strongtowns.org/journal/2016/2/22/why-walkability?utm_term=&amp;utm_campaign=zOLD:+Strong+Citizens&amp;utm_source=adwords&amp;utm_medium=ppc&amp;hsa_acc=3331407718&amp;hsa_cam=396253116&amp;hsa_grp=27903541716&amp;hsa_ad=548565099266&amp;hsa_src=g&amp;hsa_tgt=dsa-19959388920&amp;hsa_kw=&amp;hsa_mt=&amp;hsa_net=adwords&amp;hsa_ver=3&amp;gclid=CjwKCAjw5MOlBhBTEiwAAJ8e1uRIwaqPV2BI6nR2qWCRFXW88YSh2VkvdbuJvQUaTiuM03UY9YDvORoCBagQAvD_Bw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walkscore.com/cities-and-neighborhood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allethub.com/edu/happiest-places-to-live/3261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4"/>
          <p:cNvSpPr txBox="1">
            <a:spLocks noGrp="1"/>
          </p:cNvSpPr>
          <p:nvPr>
            <p:ph type="ctrTitle"/>
          </p:nvPr>
        </p:nvSpPr>
        <p:spPr>
          <a:xfrm>
            <a:off x="856925" y="1269775"/>
            <a:ext cx="5489100" cy="18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a:t>The Correlation between Walkability and Happiness </a:t>
            </a:r>
            <a:endParaRPr sz="600" b="0"/>
          </a:p>
        </p:txBody>
      </p:sp>
      <p:sp>
        <p:nvSpPr>
          <p:cNvPr id="428" name="Google Shape;428;p34"/>
          <p:cNvSpPr txBox="1">
            <a:spLocks noGrp="1"/>
          </p:cNvSpPr>
          <p:nvPr>
            <p:ph type="subTitle" idx="1"/>
          </p:nvPr>
        </p:nvSpPr>
        <p:spPr>
          <a:xfrm>
            <a:off x="856925" y="3709921"/>
            <a:ext cx="4100400" cy="3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Vir Kapoor and Layla Elnasser</a:t>
            </a:r>
            <a:endParaRPr/>
          </a:p>
        </p:txBody>
      </p:sp>
      <p:cxnSp>
        <p:nvCxnSpPr>
          <p:cNvPr id="429" name="Google Shape;429;p34"/>
          <p:cNvCxnSpPr/>
          <p:nvPr/>
        </p:nvCxnSpPr>
        <p:spPr>
          <a:xfrm>
            <a:off x="933125" y="3670150"/>
            <a:ext cx="3869700" cy="0"/>
          </a:xfrm>
          <a:prstGeom prst="straightConnector1">
            <a:avLst/>
          </a:prstGeom>
          <a:noFill/>
          <a:ln w="28575" cap="flat" cmpd="sng">
            <a:solidFill>
              <a:schemeClr val="accent4"/>
            </a:solidFill>
            <a:prstDash val="solid"/>
            <a:round/>
            <a:headEnd type="none" w="med" len="med"/>
            <a:tailEnd type="none" w="med" len="med"/>
          </a:ln>
        </p:spPr>
      </p:cxnSp>
      <p:sp>
        <p:nvSpPr>
          <p:cNvPr id="430" name="Google Shape;430;p34"/>
          <p:cNvSpPr txBox="1">
            <a:spLocks noGrp="1"/>
          </p:cNvSpPr>
          <p:nvPr>
            <p:ph type="subTitle" idx="1"/>
          </p:nvPr>
        </p:nvSpPr>
        <p:spPr>
          <a:xfrm>
            <a:off x="856925" y="3251184"/>
            <a:ext cx="4100400" cy="3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B Final Project </a:t>
            </a:r>
            <a:endParaRPr/>
          </a:p>
        </p:txBody>
      </p:sp>
      <p:pic>
        <p:nvPicPr>
          <p:cNvPr id="431" name="Google Shape;431;p34"/>
          <p:cNvPicPr preferRelativeResize="0"/>
          <p:nvPr/>
        </p:nvPicPr>
        <p:blipFill>
          <a:blip r:embed="rId3">
            <a:alphaModFix/>
          </a:blip>
          <a:stretch>
            <a:fillRect/>
          </a:stretch>
        </p:blipFill>
        <p:spPr>
          <a:xfrm>
            <a:off x="5477025" y="3444175"/>
            <a:ext cx="3666964" cy="169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43"/>
          <p:cNvSpPr txBox="1">
            <a:spLocks noGrp="1"/>
          </p:cNvSpPr>
          <p:nvPr>
            <p:ph type="subTitle" idx="1"/>
          </p:nvPr>
        </p:nvSpPr>
        <p:spPr>
          <a:xfrm>
            <a:off x="310000" y="518700"/>
            <a:ext cx="8010000" cy="96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300">
              <a:solidFill>
                <a:srgbClr val="000000"/>
              </a:solidFill>
            </a:endParaRPr>
          </a:p>
          <a:p>
            <a:pPr marL="0" lvl="0" indent="0" algn="l" rtl="0">
              <a:spcBef>
                <a:spcPts val="0"/>
              </a:spcBef>
              <a:spcAft>
                <a:spcPts val="0"/>
              </a:spcAft>
              <a:buNone/>
            </a:pPr>
            <a:r>
              <a:rPr lang="en" sz="1300">
                <a:solidFill>
                  <a:srgbClr val="000000"/>
                </a:solidFill>
              </a:rPr>
              <a:t>Then, it iterated through the values and created separate lists for them making it easier to create the graphs. </a:t>
            </a:r>
            <a:endParaRPr/>
          </a:p>
        </p:txBody>
      </p:sp>
      <p:pic>
        <p:nvPicPr>
          <p:cNvPr id="812" name="Google Shape;812;p43"/>
          <p:cNvPicPr preferRelativeResize="0"/>
          <p:nvPr/>
        </p:nvPicPr>
        <p:blipFill>
          <a:blip r:embed="rId3">
            <a:alphaModFix/>
          </a:blip>
          <a:stretch>
            <a:fillRect/>
          </a:stretch>
        </p:blipFill>
        <p:spPr>
          <a:xfrm>
            <a:off x="567000" y="1346991"/>
            <a:ext cx="8010000" cy="31366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44"/>
          <p:cNvSpPr txBox="1">
            <a:spLocks noGrp="1"/>
          </p:cNvSpPr>
          <p:nvPr>
            <p:ph type="title"/>
          </p:nvPr>
        </p:nvSpPr>
        <p:spPr>
          <a:xfrm>
            <a:off x="390425" y="583950"/>
            <a:ext cx="43026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Sample Output:</a:t>
            </a:r>
            <a:endParaRPr sz="4000"/>
          </a:p>
        </p:txBody>
      </p:sp>
      <p:pic>
        <p:nvPicPr>
          <p:cNvPr id="818" name="Google Shape;818;p44"/>
          <p:cNvPicPr preferRelativeResize="0"/>
          <p:nvPr/>
        </p:nvPicPr>
        <p:blipFill>
          <a:blip r:embed="rId3">
            <a:alphaModFix/>
          </a:blip>
          <a:stretch>
            <a:fillRect/>
          </a:stretch>
        </p:blipFill>
        <p:spPr>
          <a:xfrm>
            <a:off x="203900" y="1499849"/>
            <a:ext cx="8736200" cy="2909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5"/>
          <p:cNvSpPr/>
          <p:nvPr/>
        </p:nvSpPr>
        <p:spPr>
          <a:xfrm>
            <a:off x="7116875" y="6312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45"/>
          <p:cNvGrpSpPr/>
          <p:nvPr/>
        </p:nvGrpSpPr>
        <p:grpSpPr>
          <a:xfrm>
            <a:off x="5167427" y="3788607"/>
            <a:ext cx="367931" cy="258169"/>
            <a:chOff x="4992850" y="4345375"/>
            <a:chExt cx="619413" cy="638400"/>
          </a:xfrm>
        </p:grpSpPr>
        <p:sp>
          <p:nvSpPr>
            <p:cNvPr id="825" name="Google Shape;825;p4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rot="10800000">
              <a:off x="5386363"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45"/>
          <p:cNvGrpSpPr/>
          <p:nvPr/>
        </p:nvGrpSpPr>
        <p:grpSpPr>
          <a:xfrm>
            <a:off x="520008" y="1267050"/>
            <a:ext cx="3869790" cy="3336828"/>
            <a:chOff x="520010" y="913806"/>
            <a:chExt cx="4279321" cy="3689957"/>
          </a:xfrm>
        </p:grpSpPr>
        <p:grpSp>
          <p:nvGrpSpPr>
            <p:cNvPr id="828" name="Google Shape;828;p45"/>
            <p:cNvGrpSpPr/>
            <p:nvPr/>
          </p:nvGrpSpPr>
          <p:grpSpPr>
            <a:xfrm>
              <a:off x="556838" y="1010468"/>
              <a:ext cx="4235148" cy="3496847"/>
              <a:chOff x="3257382" y="114825"/>
              <a:chExt cx="1326095" cy="1094954"/>
            </a:xfrm>
          </p:grpSpPr>
          <p:sp>
            <p:nvSpPr>
              <p:cNvPr id="829" name="Google Shape;829;p45"/>
              <p:cNvSpPr/>
              <p:nvPr/>
            </p:nvSpPr>
            <p:spPr>
              <a:xfrm>
                <a:off x="4310616" y="243907"/>
                <a:ext cx="272860" cy="34130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3257382" y="114825"/>
                <a:ext cx="1233017" cy="1094954"/>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45"/>
            <p:cNvGrpSpPr/>
            <p:nvPr/>
          </p:nvGrpSpPr>
          <p:grpSpPr>
            <a:xfrm>
              <a:off x="1174871" y="2057672"/>
              <a:ext cx="3433642" cy="2314438"/>
              <a:chOff x="3450898" y="2575754"/>
              <a:chExt cx="1075130" cy="724711"/>
            </a:xfrm>
          </p:grpSpPr>
          <p:sp>
            <p:nvSpPr>
              <p:cNvPr id="832" name="Google Shape;832;p45"/>
              <p:cNvSpPr/>
              <p:nvPr/>
            </p:nvSpPr>
            <p:spPr>
              <a:xfrm>
                <a:off x="3451927" y="2872699"/>
                <a:ext cx="174716" cy="32431"/>
              </a:xfrm>
              <a:custGeom>
                <a:avLst/>
                <a:gdLst/>
                <a:ahLst/>
                <a:cxnLst/>
                <a:rect l="l" t="t" r="r" b="b"/>
                <a:pathLst>
                  <a:path w="4924" h="914" extrusionOk="0">
                    <a:moveTo>
                      <a:pt x="439" y="1"/>
                    </a:moveTo>
                    <a:cubicBezTo>
                      <a:pt x="205" y="1"/>
                      <a:pt x="0" y="206"/>
                      <a:pt x="0" y="446"/>
                    </a:cubicBezTo>
                    <a:cubicBezTo>
                      <a:pt x="0" y="708"/>
                      <a:pt x="205" y="913"/>
                      <a:pt x="439" y="913"/>
                    </a:cubicBezTo>
                    <a:lnTo>
                      <a:pt x="4450" y="913"/>
                    </a:lnTo>
                    <a:cubicBezTo>
                      <a:pt x="4719" y="913"/>
                      <a:pt x="4924" y="708"/>
                      <a:pt x="4924" y="446"/>
                    </a:cubicBezTo>
                    <a:cubicBezTo>
                      <a:pt x="4924" y="206"/>
                      <a:pt x="4719" y="1"/>
                      <a:pt x="4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3658004" y="2872699"/>
                <a:ext cx="138098" cy="32431"/>
              </a:xfrm>
              <a:custGeom>
                <a:avLst/>
                <a:gdLst/>
                <a:ahLst/>
                <a:cxnLst/>
                <a:rect l="l" t="t" r="r" b="b"/>
                <a:pathLst>
                  <a:path w="3892" h="914" extrusionOk="0">
                    <a:moveTo>
                      <a:pt x="467" y="1"/>
                    </a:moveTo>
                    <a:cubicBezTo>
                      <a:pt x="234" y="1"/>
                      <a:pt x="29" y="178"/>
                      <a:pt x="0" y="411"/>
                    </a:cubicBezTo>
                    <a:cubicBezTo>
                      <a:pt x="0" y="680"/>
                      <a:pt x="205" y="913"/>
                      <a:pt x="467" y="913"/>
                    </a:cubicBezTo>
                    <a:lnTo>
                      <a:pt x="3445" y="913"/>
                    </a:lnTo>
                    <a:cubicBezTo>
                      <a:pt x="3714" y="913"/>
                      <a:pt x="3891" y="708"/>
                      <a:pt x="3891" y="446"/>
                    </a:cubicBezTo>
                    <a:cubicBezTo>
                      <a:pt x="3891" y="206"/>
                      <a:pt x="3714" y="1"/>
                      <a:pt x="3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3985321" y="2872699"/>
                <a:ext cx="340916" cy="32431"/>
              </a:xfrm>
              <a:custGeom>
                <a:avLst/>
                <a:gdLst/>
                <a:ahLst/>
                <a:cxnLst/>
                <a:rect l="l" t="t" r="r" b="b"/>
                <a:pathLst>
                  <a:path w="9608" h="914" extrusionOk="0">
                    <a:moveTo>
                      <a:pt x="439" y="1"/>
                    </a:moveTo>
                    <a:cubicBezTo>
                      <a:pt x="205" y="1"/>
                      <a:pt x="0" y="206"/>
                      <a:pt x="0" y="446"/>
                    </a:cubicBezTo>
                    <a:cubicBezTo>
                      <a:pt x="0" y="708"/>
                      <a:pt x="205" y="913"/>
                      <a:pt x="439" y="913"/>
                    </a:cubicBezTo>
                    <a:lnTo>
                      <a:pt x="9169" y="913"/>
                    </a:lnTo>
                    <a:cubicBezTo>
                      <a:pt x="9402" y="913"/>
                      <a:pt x="9607" y="708"/>
                      <a:pt x="9607" y="446"/>
                    </a:cubicBezTo>
                    <a:cubicBezTo>
                      <a:pt x="9607" y="206"/>
                      <a:pt x="9402" y="1"/>
                      <a:pt x="9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4362844" y="2872699"/>
                <a:ext cx="131817" cy="32431"/>
              </a:xfrm>
              <a:custGeom>
                <a:avLst/>
                <a:gdLst/>
                <a:ahLst/>
                <a:cxnLst/>
                <a:rect l="l" t="t" r="r" b="b"/>
                <a:pathLst>
                  <a:path w="3715" h="914" extrusionOk="0">
                    <a:moveTo>
                      <a:pt x="474" y="1"/>
                    </a:moveTo>
                    <a:cubicBezTo>
                      <a:pt x="205" y="1"/>
                      <a:pt x="0" y="206"/>
                      <a:pt x="0" y="446"/>
                    </a:cubicBezTo>
                    <a:cubicBezTo>
                      <a:pt x="0" y="708"/>
                      <a:pt x="205" y="913"/>
                      <a:pt x="474" y="913"/>
                    </a:cubicBezTo>
                    <a:lnTo>
                      <a:pt x="3240" y="913"/>
                    </a:lnTo>
                    <a:cubicBezTo>
                      <a:pt x="3509" y="913"/>
                      <a:pt x="3714" y="708"/>
                      <a:pt x="3714" y="446"/>
                    </a:cubicBezTo>
                    <a:cubicBezTo>
                      <a:pt x="3714" y="206"/>
                      <a:pt x="3509" y="1"/>
                      <a:pt x="3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a:off x="4081440" y="2951291"/>
                <a:ext cx="313807" cy="32396"/>
              </a:xfrm>
              <a:custGeom>
                <a:avLst/>
                <a:gdLst/>
                <a:ahLst/>
                <a:cxnLst/>
                <a:rect l="l" t="t" r="r" b="b"/>
                <a:pathLst>
                  <a:path w="8844" h="913" extrusionOk="0">
                    <a:moveTo>
                      <a:pt x="446" y="0"/>
                    </a:moveTo>
                    <a:cubicBezTo>
                      <a:pt x="206" y="0"/>
                      <a:pt x="1" y="205"/>
                      <a:pt x="1" y="467"/>
                    </a:cubicBezTo>
                    <a:cubicBezTo>
                      <a:pt x="1" y="708"/>
                      <a:pt x="206" y="913"/>
                      <a:pt x="446" y="913"/>
                    </a:cubicBezTo>
                    <a:lnTo>
                      <a:pt x="8405" y="913"/>
                    </a:lnTo>
                    <a:cubicBezTo>
                      <a:pt x="8638" y="913"/>
                      <a:pt x="8844" y="708"/>
                      <a:pt x="8844" y="467"/>
                    </a:cubicBezTo>
                    <a:cubicBezTo>
                      <a:pt x="8844" y="205"/>
                      <a:pt x="8638" y="0"/>
                      <a:pt x="8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a:off x="4422560" y="2951291"/>
                <a:ext cx="91900" cy="32396"/>
              </a:xfrm>
              <a:custGeom>
                <a:avLst/>
                <a:gdLst/>
                <a:ahLst/>
                <a:cxnLst/>
                <a:rect l="l" t="t" r="r" b="b"/>
                <a:pathLst>
                  <a:path w="2590" h="913" extrusionOk="0">
                    <a:moveTo>
                      <a:pt x="439" y="0"/>
                    </a:moveTo>
                    <a:cubicBezTo>
                      <a:pt x="206" y="0"/>
                      <a:pt x="1" y="205"/>
                      <a:pt x="1" y="467"/>
                    </a:cubicBezTo>
                    <a:cubicBezTo>
                      <a:pt x="1" y="708"/>
                      <a:pt x="206" y="913"/>
                      <a:pt x="439" y="913"/>
                    </a:cubicBezTo>
                    <a:lnTo>
                      <a:pt x="2151" y="913"/>
                    </a:lnTo>
                    <a:cubicBezTo>
                      <a:pt x="2385" y="913"/>
                      <a:pt x="2590" y="708"/>
                      <a:pt x="2590" y="467"/>
                    </a:cubicBezTo>
                    <a:cubicBezTo>
                      <a:pt x="2590" y="205"/>
                      <a:pt x="2385" y="0"/>
                      <a:pt x="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3985321" y="2951291"/>
                <a:ext cx="67062" cy="32396"/>
              </a:xfrm>
              <a:custGeom>
                <a:avLst/>
                <a:gdLst/>
                <a:ahLst/>
                <a:cxnLst/>
                <a:rect l="l" t="t" r="r" b="b"/>
                <a:pathLst>
                  <a:path w="1890" h="913" extrusionOk="0">
                    <a:moveTo>
                      <a:pt x="439" y="0"/>
                    </a:moveTo>
                    <a:cubicBezTo>
                      <a:pt x="205" y="0"/>
                      <a:pt x="0" y="205"/>
                      <a:pt x="0" y="467"/>
                    </a:cubicBezTo>
                    <a:cubicBezTo>
                      <a:pt x="0" y="708"/>
                      <a:pt x="205" y="913"/>
                      <a:pt x="439" y="913"/>
                    </a:cubicBezTo>
                    <a:lnTo>
                      <a:pt x="1443" y="913"/>
                    </a:lnTo>
                    <a:cubicBezTo>
                      <a:pt x="1677" y="913"/>
                      <a:pt x="1889" y="708"/>
                      <a:pt x="1889" y="467"/>
                    </a:cubicBezTo>
                    <a:cubicBezTo>
                      <a:pt x="1889" y="205"/>
                      <a:pt x="1677" y="0"/>
                      <a:pt x="1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3772964" y="2951291"/>
                <a:ext cx="167442" cy="32396"/>
              </a:xfrm>
              <a:custGeom>
                <a:avLst/>
                <a:gdLst/>
                <a:ahLst/>
                <a:cxnLst/>
                <a:rect l="l" t="t" r="r" b="b"/>
                <a:pathLst>
                  <a:path w="4719" h="913" extrusionOk="0">
                    <a:moveTo>
                      <a:pt x="446" y="0"/>
                    </a:moveTo>
                    <a:cubicBezTo>
                      <a:pt x="205" y="0"/>
                      <a:pt x="0" y="205"/>
                      <a:pt x="0" y="467"/>
                    </a:cubicBezTo>
                    <a:cubicBezTo>
                      <a:pt x="0" y="708"/>
                      <a:pt x="205" y="913"/>
                      <a:pt x="446" y="913"/>
                    </a:cubicBezTo>
                    <a:lnTo>
                      <a:pt x="4450" y="913"/>
                    </a:lnTo>
                    <a:cubicBezTo>
                      <a:pt x="4599" y="913"/>
                      <a:pt x="4719" y="792"/>
                      <a:pt x="4719" y="644"/>
                    </a:cubicBezTo>
                    <a:lnTo>
                      <a:pt x="4719" y="290"/>
                    </a:lnTo>
                    <a:cubicBezTo>
                      <a:pt x="4719" y="142"/>
                      <a:pt x="4599" y="0"/>
                      <a:pt x="4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3523954" y="2951291"/>
                <a:ext cx="219672" cy="32396"/>
              </a:xfrm>
              <a:custGeom>
                <a:avLst/>
                <a:gdLst/>
                <a:ahLst/>
                <a:cxnLst/>
                <a:rect l="l" t="t" r="r" b="b"/>
                <a:pathLst>
                  <a:path w="6191" h="913" extrusionOk="0">
                    <a:moveTo>
                      <a:pt x="298" y="0"/>
                    </a:moveTo>
                    <a:cubicBezTo>
                      <a:pt x="121" y="0"/>
                      <a:pt x="1" y="142"/>
                      <a:pt x="1" y="290"/>
                    </a:cubicBezTo>
                    <a:lnTo>
                      <a:pt x="1" y="644"/>
                    </a:lnTo>
                    <a:cubicBezTo>
                      <a:pt x="1" y="792"/>
                      <a:pt x="121" y="913"/>
                      <a:pt x="298" y="913"/>
                    </a:cubicBezTo>
                    <a:lnTo>
                      <a:pt x="5724" y="913"/>
                    </a:lnTo>
                    <a:cubicBezTo>
                      <a:pt x="5985" y="913"/>
                      <a:pt x="6191" y="708"/>
                      <a:pt x="6191" y="467"/>
                    </a:cubicBezTo>
                    <a:cubicBezTo>
                      <a:pt x="6191" y="205"/>
                      <a:pt x="5985" y="0"/>
                      <a:pt x="5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3451927" y="2951291"/>
                <a:ext cx="36689" cy="32396"/>
              </a:xfrm>
              <a:custGeom>
                <a:avLst/>
                <a:gdLst/>
                <a:ahLst/>
                <a:cxnLst/>
                <a:rect l="l" t="t" r="r" b="b"/>
                <a:pathLst>
                  <a:path w="1034" h="913" extrusionOk="0">
                    <a:moveTo>
                      <a:pt x="439" y="0"/>
                    </a:moveTo>
                    <a:cubicBezTo>
                      <a:pt x="205" y="0"/>
                      <a:pt x="0" y="205"/>
                      <a:pt x="0" y="467"/>
                    </a:cubicBezTo>
                    <a:cubicBezTo>
                      <a:pt x="0" y="708"/>
                      <a:pt x="205" y="913"/>
                      <a:pt x="439" y="913"/>
                    </a:cubicBezTo>
                    <a:lnTo>
                      <a:pt x="587" y="913"/>
                    </a:lnTo>
                    <a:cubicBezTo>
                      <a:pt x="828" y="913"/>
                      <a:pt x="1033" y="708"/>
                      <a:pt x="1033" y="467"/>
                    </a:cubicBezTo>
                    <a:cubicBezTo>
                      <a:pt x="1033" y="205"/>
                      <a:pt x="828" y="0"/>
                      <a:pt x="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3450898" y="3030592"/>
                <a:ext cx="377569" cy="32431"/>
              </a:xfrm>
              <a:custGeom>
                <a:avLst/>
                <a:gdLst/>
                <a:ahLst/>
                <a:cxnLst/>
                <a:rect l="l" t="t" r="r" b="b"/>
                <a:pathLst>
                  <a:path w="10641" h="914" extrusionOk="0">
                    <a:moveTo>
                      <a:pt x="532" y="1"/>
                    </a:moveTo>
                    <a:cubicBezTo>
                      <a:pt x="234" y="1"/>
                      <a:pt x="1" y="206"/>
                      <a:pt x="1" y="475"/>
                    </a:cubicBezTo>
                    <a:cubicBezTo>
                      <a:pt x="1" y="708"/>
                      <a:pt x="234" y="913"/>
                      <a:pt x="532" y="913"/>
                    </a:cubicBezTo>
                    <a:lnTo>
                      <a:pt x="10082" y="913"/>
                    </a:lnTo>
                    <a:cubicBezTo>
                      <a:pt x="10372" y="913"/>
                      <a:pt x="10641" y="708"/>
                      <a:pt x="10641" y="475"/>
                    </a:cubicBezTo>
                    <a:cubicBezTo>
                      <a:pt x="10641" y="206"/>
                      <a:pt x="10372" y="1"/>
                      <a:pt x="10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4004126" y="3030592"/>
                <a:ext cx="356741" cy="32431"/>
              </a:xfrm>
              <a:custGeom>
                <a:avLst/>
                <a:gdLst/>
                <a:ahLst/>
                <a:cxnLst/>
                <a:rect l="l" t="t" r="r" b="b"/>
                <a:pathLst>
                  <a:path w="10054" h="914" extrusionOk="0">
                    <a:moveTo>
                      <a:pt x="326" y="1"/>
                    </a:moveTo>
                    <a:cubicBezTo>
                      <a:pt x="121" y="1"/>
                      <a:pt x="1" y="206"/>
                      <a:pt x="1" y="475"/>
                    </a:cubicBezTo>
                    <a:cubicBezTo>
                      <a:pt x="1" y="708"/>
                      <a:pt x="121" y="913"/>
                      <a:pt x="326" y="913"/>
                    </a:cubicBezTo>
                    <a:lnTo>
                      <a:pt x="9728" y="913"/>
                    </a:lnTo>
                    <a:cubicBezTo>
                      <a:pt x="9905" y="913"/>
                      <a:pt x="10053" y="708"/>
                      <a:pt x="10053" y="475"/>
                    </a:cubicBezTo>
                    <a:cubicBezTo>
                      <a:pt x="10053" y="206"/>
                      <a:pt x="9905" y="1"/>
                      <a:pt x="9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4395204" y="3030592"/>
                <a:ext cx="130824" cy="32431"/>
              </a:xfrm>
              <a:custGeom>
                <a:avLst/>
                <a:gdLst/>
                <a:ahLst/>
                <a:cxnLst/>
                <a:rect l="l" t="t" r="r" b="b"/>
                <a:pathLst>
                  <a:path w="3687" h="914" extrusionOk="0">
                    <a:moveTo>
                      <a:pt x="446" y="1"/>
                    </a:moveTo>
                    <a:cubicBezTo>
                      <a:pt x="206" y="1"/>
                      <a:pt x="1" y="206"/>
                      <a:pt x="1" y="475"/>
                    </a:cubicBezTo>
                    <a:cubicBezTo>
                      <a:pt x="1" y="708"/>
                      <a:pt x="206" y="913"/>
                      <a:pt x="446" y="913"/>
                    </a:cubicBezTo>
                    <a:lnTo>
                      <a:pt x="3248" y="913"/>
                    </a:lnTo>
                    <a:cubicBezTo>
                      <a:pt x="3481" y="913"/>
                      <a:pt x="3686" y="708"/>
                      <a:pt x="3686" y="475"/>
                    </a:cubicBezTo>
                    <a:cubicBezTo>
                      <a:pt x="3686" y="206"/>
                      <a:pt x="3481" y="1"/>
                      <a:pt x="3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4107555" y="3110177"/>
                <a:ext cx="381827" cy="32396"/>
              </a:xfrm>
              <a:custGeom>
                <a:avLst/>
                <a:gdLst/>
                <a:ahLst/>
                <a:cxnLst/>
                <a:rect l="l" t="t" r="r" b="b"/>
                <a:pathLst>
                  <a:path w="10761" h="913" extrusionOk="0">
                    <a:moveTo>
                      <a:pt x="446" y="0"/>
                    </a:moveTo>
                    <a:cubicBezTo>
                      <a:pt x="213" y="0"/>
                      <a:pt x="0" y="205"/>
                      <a:pt x="0" y="439"/>
                    </a:cubicBezTo>
                    <a:cubicBezTo>
                      <a:pt x="0" y="708"/>
                      <a:pt x="213" y="913"/>
                      <a:pt x="446" y="913"/>
                    </a:cubicBezTo>
                    <a:lnTo>
                      <a:pt x="10322" y="913"/>
                    </a:lnTo>
                    <a:cubicBezTo>
                      <a:pt x="10584" y="913"/>
                      <a:pt x="10761" y="708"/>
                      <a:pt x="10761" y="439"/>
                    </a:cubicBezTo>
                    <a:cubicBezTo>
                      <a:pt x="10761" y="205"/>
                      <a:pt x="10584" y="0"/>
                      <a:pt x="10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3537757" y="3110177"/>
                <a:ext cx="301246" cy="32396"/>
              </a:xfrm>
              <a:custGeom>
                <a:avLst/>
                <a:gdLst/>
                <a:ahLst/>
                <a:cxnLst/>
                <a:rect l="l" t="t" r="r" b="b"/>
                <a:pathLst>
                  <a:path w="8490" h="913" extrusionOk="0">
                    <a:moveTo>
                      <a:pt x="468" y="0"/>
                    </a:moveTo>
                    <a:cubicBezTo>
                      <a:pt x="206" y="0"/>
                      <a:pt x="1" y="205"/>
                      <a:pt x="1" y="439"/>
                    </a:cubicBezTo>
                    <a:cubicBezTo>
                      <a:pt x="1" y="708"/>
                      <a:pt x="206" y="913"/>
                      <a:pt x="468" y="913"/>
                    </a:cubicBezTo>
                    <a:lnTo>
                      <a:pt x="8044" y="913"/>
                    </a:lnTo>
                    <a:cubicBezTo>
                      <a:pt x="8278" y="913"/>
                      <a:pt x="8490" y="708"/>
                      <a:pt x="8490" y="439"/>
                    </a:cubicBezTo>
                    <a:cubicBezTo>
                      <a:pt x="8490" y="205"/>
                      <a:pt x="8278" y="0"/>
                      <a:pt x="8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3857800" y="3110177"/>
                <a:ext cx="195580" cy="32396"/>
              </a:xfrm>
              <a:custGeom>
                <a:avLst/>
                <a:gdLst/>
                <a:ahLst/>
                <a:cxnLst/>
                <a:rect l="l" t="t" r="r" b="b"/>
                <a:pathLst>
                  <a:path w="5512" h="913" extrusionOk="0">
                    <a:moveTo>
                      <a:pt x="467" y="0"/>
                    </a:moveTo>
                    <a:cubicBezTo>
                      <a:pt x="206" y="0"/>
                      <a:pt x="0" y="205"/>
                      <a:pt x="0" y="439"/>
                    </a:cubicBezTo>
                    <a:cubicBezTo>
                      <a:pt x="0" y="708"/>
                      <a:pt x="206" y="913"/>
                      <a:pt x="467" y="913"/>
                    </a:cubicBezTo>
                    <a:lnTo>
                      <a:pt x="5066" y="913"/>
                    </a:lnTo>
                    <a:cubicBezTo>
                      <a:pt x="5306" y="913"/>
                      <a:pt x="5511" y="708"/>
                      <a:pt x="5511" y="439"/>
                    </a:cubicBezTo>
                    <a:cubicBezTo>
                      <a:pt x="5511" y="205"/>
                      <a:pt x="5306" y="0"/>
                      <a:pt x="5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3658004" y="3189727"/>
                <a:ext cx="58511" cy="31437"/>
              </a:xfrm>
              <a:custGeom>
                <a:avLst/>
                <a:gdLst/>
                <a:ahLst/>
                <a:cxnLst/>
                <a:rect l="l" t="t" r="r" b="b"/>
                <a:pathLst>
                  <a:path w="1649" h="886" extrusionOk="0">
                    <a:moveTo>
                      <a:pt x="467" y="1"/>
                    </a:moveTo>
                    <a:cubicBezTo>
                      <a:pt x="205" y="1"/>
                      <a:pt x="0" y="178"/>
                      <a:pt x="0" y="439"/>
                    </a:cubicBezTo>
                    <a:cubicBezTo>
                      <a:pt x="0" y="673"/>
                      <a:pt x="205" y="885"/>
                      <a:pt x="467" y="885"/>
                    </a:cubicBezTo>
                    <a:lnTo>
                      <a:pt x="1175" y="885"/>
                    </a:lnTo>
                    <a:cubicBezTo>
                      <a:pt x="1443" y="885"/>
                      <a:pt x="1649" y="673"/>
                      <a:pt x="1649" y="439"/>
                    </a:cubicBezTo>
                    <a:cubicBezTo>
                      <a:pt x="1649" y="178"/>
                      <a:pt x="1443"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3451927" y="3189727"/>
                <a:ext cx="155910" cy="31437"/>
              </a:xfrm>
              <a:custGeom>
                <a:avLst/>
                <a:gdLst/>
                <a:ahLst/>
                <a:cxnLst/>
                <a:rect l="l" t="t" r="r" b="b"/>
                <a:pathLst>
                  <a:path w="4394" h="886" extrusionOk="0">
                    <a:moveTo>
                      <a:pt x="439" y="1"/>
                    </a:moveTo>
                    <a:cubicBezTo>
                      <a:pt x="205" y="1"/>
                      <a:pt x="0" y="178"/>
                      <a:pt x="0" y="439"/>
                    </a:cubicBezTo>
                    <a:cubicBezTo>
                      <a:pt x="0" y="673"/>
                      <a:pt x="205" y="885"/>
                      <a:pt x="439" y="885"/>
                    </a:cubicBezTo>
                    <a:lnTo>
                      <a:pt x="4393" y="885"/>
                    </a:lnTo>
                    <a:lnTo>
                      <a:pt x="43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3737305" y="3189727"/>
                <a:ext cx="54501" cy="31437"/>
              </a:xfrm>
              <a:custGeom>
                <a:avLst/>
                <a:gdLst/>
                <a:ahLst/>
                <a:cxnLst/>
                <a:rect l="l" t="t" r="r" b="b"/>
                <a:pathLst>
                  <a:path w="1536" h="886" extrusionOk="0">
                    <a:moveTo>
                      <a:pt x="475" y="1"/>
                    </a:moveTo>
                    <a:cubicBezTo>
                      <a:pt x="213" y="1"/>
                      <a:pt x="1" y="178"/>
                      <a:pt x="1" y="439"/>
                    </a:cubicBezTo>
                    <a:cubicBezTo>
                      <a:pt x="1" y="673"/>
                      <a:pt x="213" y="885"/>
                      <a:pt x="475" y="885"/>
                    </a:cubicBezTo>
                    <a:lnTo>
                      <a:pt x="1062" y="885"/>
                    </a:lnTo>
                    <a:cubicBezTo>
                      <a:pt x="1331" y="885"/>
                      <a:pt x="1536" y="673"/>
                      <a:pt x="1536" y="439"/>
                    </a:cubicBezTo>
                    <a:cubicBezTo>
                      <a:pt x="1536" y="178"/>
                      <a:pt x="1331"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3812632" y="3189727"/>
                <a:ext cx="242736" cy="31437"/>
              </a:xfrm>
              <a:custGeom>
                <a:avLst/>
                <a:gdLst/>
                <a:ahLst/>
                <a:cxnLst/>
                <a:rect l="l" t="t" r="r" b="b"/>
                <a:pathLst>
                  <a:path w="6841" h="886" extrusionOk="0">
                    <a:moveTo>
                      <a:pt x="474" y="1"/>
                    </a:moveTo>
                    <a:cubicBezTo>
                      <a:pt x="212" y="1"/>
                      <a:pt x="0" y="178"/>
                      <a:pt x="0" y="439"/>
                    </a:cubicBezTo>
                    <a:cubicBezTo>
                      <a:pt x="0" y="673"/>
                      <a:pt x="212" y="885"/>
                      <a:pt x="474" y="885"/>
                    </a:cubicBezTo>
                    <a:lnTo>
                      <a:pt x="6402" y="885"/>
                    </a:lnTo>
                    <a:cubicBezTo>
                      <a:pt x="6664" y="885"/>
                      <a:pt x="6841" y="673"/>
                      <a:pt x="6841" y="439"/>
                    </a:cubicBezTo>
                    <a:cubicBezTo>
                      <a:pt x="6841" y="178"/>
                      <a:pt x="6664" y="1"/>
                      <a:pt x="6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4089991" y="3189727"/>
                <a:ext cx="109712" cy="31437"/>
              </a:xfrm>
              <a:custGeom>
                <a:avLst/>
                <a:gdLst/>
                <a:ahLst/>
                <a:cxnLst/>
                <a:rect l="l" t="t" r="r" b="b"/>
                <a:pathLst>
                  <a:path w="3092" h="886" extrusionOk="0">
                    <a:moveTo>
                      <a:pt x="467" y="1"/>
                    </a:moveTo>
                    <a:cubicBezTo>
                      <a:pt x="205" y="1"/>
                      <a:pt x="0" y="178"/>
                      <a:pt x="0" y="439"/>
                    </a:cubicBezTo>
                    <a:cubicBezTo>
                      <a:pt x="0" y="673"/>
                      <a:pt x="205" y="885"/>
                      <a:pt x="467" y="885"/>
                    </a:cubicBezTo>
                    <a:lnTo>
                      <a:pt x="2653" y="885"/>
                    </a:lnTo>
                    <a:cubicBezTo>
                      <a:pt x="2887" y="885"/>
                      <a:pt x="3092" y="673"/>
                      <a:pt x="3092" y="439"/>
                    </a:cubicBezTo>
                    <a:cubicBezTo>
                      <a:pt x="3092" y="178"/>
                      <a:pt x="2887"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4246855" y="3189727"/>
                <a:ext cx="111734" cy="31437"/>
              </a:xfrm>
              <a:custGeom>
                <a:avLst/>
                <a:gdLst/>
                <a:ahLst/>
                <a:cxnLst/>
                <a:rect l="l" t="t" r="r" b="b"/>
                <a:pathLst>
                  <a:path w="3149" h="886" extrusionOk="0">
                    <a:moveTo>
                      <a:pt x="468" y="1"/>
                    </a:moveTo>
                    <a:cubicBezTo>
                      <a:pt x="206" y="1"/>
                      <a:pt x="1" y="178"/>
                      <a:pt x="1" y="439"/>
                    </a:cubicBezTo>
                    <a:cubicBezTo>
                      <a:pt x="1" y="673"/>
                      <a:pt x="206" y="885"/>
                      <a:pt x="468" y="885"/>
                    </a:cubicBezTo>
                    <a:lnTo>
                      <a:pt x="2710" y="885"/>
                    </a:lnTo>
                    <a:cubicBezTo>
                      <a:pt x="2944" y="885"/>
                      <a:pt x="3149" y="673"/>
                      <a:pt x="3149" y="439"/>
                    </a:cubicBezTo>
                    <a:cubicBezTo>
                      <a:pt x="3149" y="178"/>
                      <a:pt x="2944" y="1"/>
                      <a:pt x="2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4415038" y="3189727"/>
                <a:ext cx="74336" cy="31437"/>
              </a:xfrm>
              <a:custGeom>
                <a:avLst/>
                <a:gdLst/>
                <a:ahLst/>
                <a:cxnLst/>
                <a:rect l="l" t="t" r="r" b="b"/>
                <a:pathLst>
                  <a:path w="2095" h="886" extrusionOk="0">
                    <a:moveTo>
                      <a:pt x="446" y="1"/>
                    </a:moveTo>
                    <a:cubicBezTo>
                      <a:pt x="177" y="1"/>
                      <a:pt x="1" y="178"/>
                      <a:pt x="1" y="439"/>
                    </a:cubicBezTo>
                    <a:cubicBezTo>
                      <a:pt x="1" y="673"/>
                      <a:pt x="177" y="885"/>
                      <a:pt x="446" y="885"/>
                    </a:cubicBezTo>
                    <a:lnTo>
                      <a:pt x="1656" y="885"/>
                    </a:lnTo>
                    <a:cubicBezTo>
                      <a:pt x="1918" y="885"/>
                      <a:pt x="2095" y="673"/>
                      <a:pt x="2095" y="439"/>
                    </a:cubicBezTo>
                    <a:cubicBezTo>
                      <a:pt x="2095" y="178"/>
                      <a:pt x="1918" y="1"/>
                      <a:pt x="1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a:off x="3640156" y="3268034"/>
                <a:ext cx="231239" cy="32431"/>
              </a:xfrm>
              <a:custGeom>
                <a:avLst/>
                <a:gdLst/>
                <a:ahLst/>
                <a:cxnLst/>
                <a:rect l="l" t="t" r="r" b="b"/>
                <a:pathLst>
                  <a:path w="6517" h="914" extrusionOk="0">
                    <a:moveTo>
                      <a:pt x="475" y="1"/>
                    </a:moveTo>
                    <a:cubicBezTo>
                      <a:pt x="206" y="1"/>
                      <a:pt x="1" y="206"/>
                      <a:pt x="1" y="475"/>
                    </a:cubicBezTo>
                    <a:cubicBezTo>
                      <a:pt x="1" y="708"/>
                      <a:pt x="206" y="914"/>
                      <a:pt x="475" y="914"/>
                    </a:cubicBezTo>
                    <a:lnTo>
                      <a:pt x="6042" y="914"/>
                    </a:lnTo>
                    <a:cubicBezTo>
                      <a:pt x="6311" y="914"/>
                      <a:pt x="6516" y="708"/>
                      <a:pt x="6516" y="475"/>
                    </a:cubicBezTo>
                    <a:cubicBezTo>
                      <a:pt x="6516" y="206"/>
                      <a:pt x="6311" y="1"/>
                      <a:pt x="6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3916274" y="3268034"/>
                <a:ext cx="61811" cy="32431"/>
              </a:xfrm>
              <a:custGeom>
                <a:avLst/>
                <a:gdLst/>
                <a:ahLst/>
                <a:cxnLst/>
                <a:rect l="l" t="t" r="r" b="b"/>
                <a:pathLst>
                  <a:path w="1742" h="914" extrusionOk="0">
                    <a:moveTo>
                      <a:pt x="439" y="1"/>
                    </a:moveTo>
                    <a:cubicBezTo>
                      <a:pt x="206" y="1"/>
                      <a:pt x="1" y="206"/>
                      <a:pt x="1" y="475"/>
                    </a:cubicBezTo>
                    <a:cubicBezTo>
                      <a:pt x="1" y="708"/>
                      <a:pt x="206" y="914"/>
                      <a:pt x="439" y="914"/>
                    </a:cubicBezTo>
                    <a:lnTo>
                      <a:pt x="1295" y="914"/>
                    </a:lnTo>
                    <a:cubicBezTo>
                      <a:pt x="1564" y="914"/>
                      <a:pt x="1741" y="708"/>
                      <a:pt x="1741" y="475"/>
                    </a:cubicBezTo>
                    <a:cubicBezTo>
                      <a:pt x="1741" y="206"/>
                      <a:pt x="1564"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4041772" y="3268034"/>
                <a:ext cx="184048" cy="32431"/>
              </a:xfrm>
              <a:custGeom>
                <a:avLst/>
                <a:gdLst/>
                <a:ahLst/>
                <a:cxnLst/>
                <a:rect l="l" t="t" r="r" b="b"/>
                <a:pathLst>
                  <a:path w="5187" h="914" extrusionOk="0">
                    <a:moveTo>
                      <a:pt x="475" y="1"/>
                    </a:moveTo>
                    <a:cubicBezTo>
                      <a:pt x="206" y="1"/>
                      <a:pt x="1" y="206"/>
                      <a:pt x="1" y="475"/>
                    </a:cubicBezTo>
                    <a:cubicBezTo>
                      <a:pt x="1" y="708"/>
                      <a:pt x="206" y="914"/>
                      <a:pt x="475" y="914"/>
                    </a:cubicBezTo>
                    <a:lnTo>
                      <a:pt x="4720" y="914"/>
                    </a:lnTo>
                    <a:cubicBezTo>
                      <a:pt x="4981" y="914"/>
                      <a:pt x="5186" y="708"/>
                      <a:pt x="5186" y="475"/>
                    </a:cubicBezTo>
                    <a:cubicBezTo>
                      <a:pt x="5186" y="206"/>
                      <a:pt x="4981" y="1"/>
                      <a:pt x="4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4258174" y="3268034"/>
                <a:ext cx="150623" cy="32431"/>
              </a:xfrm>
              <a:custGeom>
                <a:avLst/>
                <a:gdLst/>
                <a:ahLst/>
                <a:cxnLst/>
                <a:rect l="l" t="t" r="r" b="b"/>
                <a:pathLst>
                  <a:path w="4245" h="914" extrusionOk="0">
                    <a:moveTo>
                      <a:pt x="446" y="1"/>
                    </a:moveTo>
                    <a:cubicBezTo>
                      <a:pt x="212" y="1"/>
                      <a:pt x="0" y="206"/>
                      <a:pt x="0" y="475"/>
                    </a:cubicBezTo>
                    <a:cubicBezTo>
                      <a:pt x="0" y="708"/>
                      <a:pt x="212" y="914"/>
                      <a:pt x="446" y="914"/>
                    </a:cubicBezTo>
                    <a:lnTo>
                      <a:pt x="3778" y="914"/>
                    </a:lnTo>
                    <a:cubicBezTo>
                      <a:pt x="4040" y="914"/>
                      <a:pt x="4245" y="708"/>
                      <a:pt x="4245" y="475"/>
                    </a:cubicBezTo>
                    <a:cubicBezTo>
                      <a:pt x="4245" y="206"/>
                      <a:pt x="4040"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4130653" y="2643772"/>
                <a:ext cx="381827" cy="32431"/>
              </a:xfrm>
              <a:custGeom>
                <a:avLst/>
                <a:gdLst/>
                <a:ahLst/>
                <a:cxnLst/>
                <a:rect l="l" t="t" r="r" b="b"/>
                <a:pathLst>
                  <a:path w="10761" h="914" extrusionOk="0">
                    <a:moveTo>
                      <a:pt x="446" y="1"/>
                    </a:moveTo>
                    <a:cubicBezTo>
                      <a:pt x="177" y="1"/>
                      <a:pt x="0" y="206"/>
                      <a:pt x="0" y="468"/>
                    </a:cubicBezTo>
                    <a:cubicBezTo>
                      <a:pt x="0" y="708"/>
                      <a:pt x="177" y="914"/>
                      <a:pt x="446" y="914"/>
                    </a:cubicBezTo>
                    <a:lnTo>
                      <a:pt x="10315" y="914"/>
                    </a:lnTo>
                    <a:cubicBezTo>
                      <a:pt x="10555" y="914"/>
                      <a:pt x="10760" y="708"/>
                      <a:pt x="10760" y="468"/>
                    </a:cubicBezTo>
                    <a:cubicBezTo>
                      <a:pt x="10760" y="206"/>
                      <a:pt x="10555" y="1"/>
                      <a:pt x="10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4199665" y="2575754"/>
                <a:ext cx="74336" cy="32431"/>
              </a:xfrm>
              <a:custGeom>
                <a:avLst/>
                <a:gdLst/>
                <a:ahLst/>
                <a:cxnLst/>
                <a:rect l="l" t="t" r="r" b="b"/>
                <a:pathLst>
                  <a:path w="2095" h="914" extrusionOk="0">
                    <a:moveTo>
                      <a:pt x="446" y="1"/>
                    </a:moveTo>
                    <a:cubicBezTo>
                      <a:pt x="206" y="1"/>
                      <a:pt x="1" y="206"/>
                      <a:pt x="1" y="439"/>
                    </a:cubicBezTo>
                    <a:cubicBezTo>
                      <a:pt x="1" y="708"/>
                      <a:pt x="206" y="913"/>
                      <a:pt x="446" y="913"/>
                    </a:cubicBezTo>
                    <a:lnTo>
                      <a:pt x="1649" y="913"/>
                    </a:lnTo>
                    <a:cubicBezTo>
                      <a:pt x="1890" y="913"/>
                      <a:pt x="2095" y="708"/>
                      <a:pt x="2095" y="439"/>
                    </a:cubicBezTo>
                    <a:cubicBezTo>
                      <a:pt x="2095" y="206"/>
                      <a:pt x="1890" y="1"/>
                      <a:pt x="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3988337" y="2575754"/>
                <a:ext cx="177980" cy="32431"/>
              </a:xfrm>
              <a:custGeom>
                <a:avLst/>
                <a:gdLst/>
                <a:ahLst/>
                <a:cxnLst/>
                <a:rect l="l" t="t" r="r" b="b"/>
                <a:pathLst>
                  <a:path w="5016" h="914" extrusionOk="0">
                    <a:moveTo>
                      <a:pt x="474" y="1"/>
                    </a:moveTo>
                    <a:cubicBezTo>
                      <a:pt x="212" y="1"/>
                      <a:pt x="0" y="206"/>
                      <a:pt x="0" y="439"/>
                    </a:cubicBezTo>
                    <a:cubicBezTo>
                      <a:pt x="0" y="708"/>
                      <a:pt x="212" y="913"/>
                      <a:pt x="474" y="913"/>
                    </a:cubicBezTo>
                    <a:lnTo>
                      <a:pt x="4570" y="913"/>
                    </a:lnTo>
                    <a:cubicBezTo>
                      <a:pt x="4811" y="913"/>
                      <a:pt x="5016" y="708"/>
                      <a:pt x="5016" y="439"/>
                    </a:cubicBezTo>
                    <a:cubicBezTo>
                      <a:pt x="5016" y="206"/>
                      <a:pt x="4811" y="1"/>
                      <a:pt x="4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4299084" y="2575754"/>
                <a:ext cx="213392" cy="32431"/>
              </a:xfrm>
              <a:custGeom>
                <a:avLst/>
                <a:gdLst/>
                <a:ahLst/>
                <a:cxnLst/>
                <a:rect l="l" t="t" r="r" b="b"/>
                <a:pathLst>
                  <a:path w="6014" h="914" extrusionOk="0">
                    <a:moveTo>
                      <a:pt x="474" y="1"/>
                    </a:moveTo>
                    <a:cubicBezTo>
                      <a:pt x="205" y="1"/>
                      <a:pt x="0" y="206"/>
                      <a:pt x="0" y="439"/>
                    </a:cubicBezTo>
                    <a:cubicBezTo>
                      <a:pt x="0" y="708"/>
                      <a:pt x="205" y="913"/>
                      <a:pt x="474" y="913"/>
                    </a:cubicBezTo>
                    <a:lnTo>
                      <a:pt x="5568" y="913"/>
                    </a:lnTo>
                    <a:cubicBezTo>
                      <a:pt x="5808" y="913"/>
                      <a:pt x="6013" y="708"/>
                      <a:pt x="6013" y="439"/>
                    </a:cubicBezTo>
                    <a:cubicBezTo>
                      <a:pt x="6013" y="206"/>
                      <a:pt x="5808" y="1"/>
                      <a:pt x="5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4112806" y="2723109"/>
                <a:ext cx="109996" cy="32431"/>
              </a:xfrm>
              <a:custGeom>
                <a:avLst/>
                <a:gdLst/>
                <a:ahLst/>
                <a:cxnLst/>
                <a:rect l="l" t="t" r="r" b="b"/>
                <a:pathLst>
                  <a:path w="3100" h="914" extrusionOk="0">
                    <a:moveTo>
                      <a:pt x="475" y="0"/>
                    </a:moveTo>
                    <a:cubicBezTo>
                      <a:pt x="206" y="0"/>
                      <a:pt x="1" y="206"/>
                      <a:pt x="1" y="446"/>
                    </a:cubicBezTo>
                    <a:cubicBezTo>
                      <a:pt x="1" y="708"/>
                      <a:pt x="206" y="913"/>
                      <a:pt x="475" y="913"/>
                    </a:cubicBezTo>
                    <a:lnTo>
                      <a:pt x="2654" y="913"/>
                    </a:lnTo>
                    <a:cubicBezTo>
                      <a:pt x="2894" y="913"/>
                      <a:pt x="3100" y="708"/>
                      <a:pt x="3100" y="446"/>
                    </a:cubicBezTo>
                    <a:cubicBezTo>
                      <a:pt x="3100" y="206"/>
                      <a:pt x="2894" y="0"/>
                      <a:pt x="2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4269705" y="2723109"/>
                <a:ext cx="111983" cy="32431"/>
              </a:xfrm>
              <a:custGeom>
                <a:avLst/>
                <a:gdLst/>
                <a:ahLst/>
                <a:cxnLst/>
                <a:rect l="l" t="t" r="r" b="b"/>
                <a:pathLst>
                  <a:path w="3156" h="914" extrusionOk="0">
                    <a:moveTo>
                      <a:pt x="446" y="0"/>
                    </a:moveTo>
                    <a:cubicBezTo>
                      <a:pt x="206" y="0"/>
                      <a:pt x="0" y="206"/>
                      <a:pt x="0" y="446"/>
                    </a:cubicBezTo>
                    <a:cubicBezTo>
                      <a:pt x="0" y="708"/>
                      <a:pt x="206" y="913"/>
                      <a:pt x="446" y="913"/>
                    </a:cubicBezTo>
                    <a:lnTo>
                      <a:pt x="2717" y="913"/>
                    </a:lnTo>
                    <a:cubicBezTo>
                      <a:pt x="2950" y="913"/>
                      <a:pt x="3156" y="708"/>
                      <a:pt x="3156" y="446"/>
                    </a:cubicBezTo>
                    <a:cubicBezTo>
                      <a:pt x="3156" y="206"/>
                      <a:pt x="2950" y="0"/>
                      <a:pt x="2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4428840" y="2723109"/>
                <a:ext cx="89913" cy="32431"/>
              </a:xfrm>
              <a:custGeom>
                <a:avLst/>
                <a:gdLst/>
                <a:ahLst/>
                <a:cxnLst/>
                <a:rect l="l" t="t" r="r" b="b"/>
                <a:pathLst>
                  <a:path w="2534" h="914" extrusionOk="0">
                    <a:moveTo>
                      <a:pt x="439" y="0"/>
                    </a:moveTo>
                    <a:cubicBezTo>
                      <a:pt x="177" y="0"/>
                      <a:pt x="1" y="206"/>
                      <a:pt x="1" y="446"/>
                    </a:cubicBezTo>
                    <a:cubicBezTo>
                      <a:pt x="1" y="708"/>
                      <a:pt x="177" y="913"/>
                      <a:pt x="439" y="913"/>
                    </a:cubicBezTo>
                    <a:lnTo>
                      <a:pt x="2088" y="913"/>
                    </a:lnTo>
                    <a:cubicBezTo>
                      <a:pt x="2328" y="913"/>
                      <a:pt x="2533" y="708"/>
                      <a:pt x="2533" y="446"/>
                    </a:cubicBezTo>
                    <a:cubicBezTo>
                      <a:pt x="2533" y="206"/>
                      <a:pt x="2328"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4187140" y="2802694"/>
                <a:ext cx="122521" cy="32396"/>
              </a:xfrm>
              <a:custGeom>
                <a:avLst/>
                <a:gdLst/>
                <a:ahLst/>
                <a:cxnLst/>
                <a:rect l="l" t="t" r="r" b="b"/>
                <a:pathLst>
                  <a:path w="3453" h="913" extrusionOk="0">
                    <a:moveTo>
                      <a:pt x="446" y="0"/>
                    </a:moveTo>
                    <a:cubicBezTo>
                      <a:pt x="205" y="0"/>
                      <a:pt x="0" y="205"/>
                      <a:pt x="0" y="439"/>
                    </a:cubicBezTo>
                    <a:cubicBezTo>
                      <a:pt x="0" y="707"/>
                      <a:pt x="205" y="913"/>
                      <a:pt x="446" y="913"/>
                    </a:cubicBezTo>
                    <a:lnTo>
                      <a:pt x="2978" y="913"/>
                    </a:lnTo>
                    <a:cubicBezTo>
                      <a:pt x="3240" y="913"/>
                      <a:pt x="3452" y="707"/>
                      <a:pt x="3452" y="439"/>
                    </a:cubicBezTo>
                    <a:cubicBezTo>
                      <a:pt x="3452" y="205"/>
                      <a:pt x="3240" y="0"/>
                      <a:pt x="2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3939372" y="2802694"/>
                <a:ext cx="61527" cy="32396"/>
              </a:xfrm>
              <a:custGeom>
                <a:avLst/>
                <a:gdLst/>
                <a:ahLst/>
                <a:cxnLst/>
                <a:rect l="l" t="t" r="r" b="b"/>
                <a:pathLst>
                  <a:path w="1734" h="913" extrusionOk="0">
                    <a:moveTo>
                      <a:pt x="439" y="0"/>
                    </a:moveTo>
                    <a:cubicBezTo>
                      <a:pt x="206" y="0"/>
                      <a:pt x="1" y="205"/>
                      <a:pt x="1" y="439"/>
                    </a:cubicBezTo>
                    <a:cubicBezTo>
                      <a:pt x="1" y="707"/>
                      <a:pt x="206" y="913"/>
                      <a:pt x="439" y="913"/>
                    </a:cubicBezTo>
                    <a:lnTo>
                      <a:pt x="1295" y="913"/>
                    </a:lnTo>
                    <a:cubicBezTo>
                      <a:pt x="1529" y="913"/>
                      <a:pt x="1734" y="707"/>
                      <a:pt x="1734" y="439"/>
                    </a:cubicBezTo>
                    <a:cubicBezTo>
                      <a:pt x="1734" y="205"/>
                      <a:pt x="1529" y="0"/>
                      <a:pt x="1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4031234" y="2802694"/>
                <a:ext cx="99457" cy="32396"/>
              </a:xfrm>
              <a:custGeom>
                <a:avLst/>
                <a:gdLst/>
                <a:ahLst/>
                <a:cxnLst/>
                <a:rect l="l" t="t" r="r" b="b"/>
                <a:pathLst>
                  <a:path w="2803" h="913" extrusionOk="0">
                    <a:moveTo>
                      <a:pt x="447" y="0"/>
                    </a:moveTo>
                    <a:cubicBezTo>
                      <a:pt x="206" y="0"/>
                      <a:pt x="1" y="205"/>
                      <a:pt x="1" y="439"/>
                    </a:cubicBezTo>
                    <a:cubicBezTo>
                      <a:pt x="1" y="707"/>
                      <a:pt x="206" y="913"/>
                      <a:pt x="447" y="913"/>
                    </a:cubicBezTo>
                    <a:lnTo>
                      <a:pt x="2328" y="913"/>
                    </a:lnTo>
                    <a:cubicBezTo>
                      <a:pt x="2597" y="913"/>
                      <a:pt x="2802" y="707"/>
                      <a:pt x="2802" y="439"/>
                    </a:cubicBezTo>
                    <a:cubicBezTo>
                      <a:pt x="2802" y="205"/>
                      <a:pt x="2597" y="0"/>
                      <a:pt x="23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4369089" y="2802694"/>
                <a:ext cx="149665" cy="32396"/>
              </a:xfrm>
              <a:custGeom>
                <a:avLst/>
                <a:gdLst/>
                <a:ahLst/>
                <a:cxnLst/>
                <a:rect l="l" t="t" r="r" b="b"/>
                <a:pathLst>
                  <a:path w="4218" h="913" extrusionOk="0">
                    <a:moveTo>
                      <a:pt x="447" y="0"/>
                    </a:moveTo>
                    <a:cubicBezTo>
                      <a:pt x="206" y="0"/>
                      <a:pt x="1" y="205"/>
                      <a:pt x="1" y="439"/>
                    </a:cubicBezTo>
                    <a:cubicBezTo>
                      <a:pt x="1" y="707"/>
                      <a:pt x="206" y="913"/>
                      <a:pt x="447" y="913"/>
                    </a:cubicBezTo>
                    <a:lnTo>
                      <a:pt x="3772" y="913"/>
                    </a:lnTo>
                    <a:cubicBezTo>
                      <a:pt x="4040" y="913"/>
                      <a:pt x="4217" y="707"/>
                      <a:pt x="4217" y="439"/>
                    </a:cubicBezTo>
                    <a:cubicBezTo>
                      <a:pt x="4217" y="205"/>
                      <a:pt x="4040" y="0"/>
                      <a:pt x="3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5"/>
            <p:cNvGrpSpPr/>
            <p:nvPr/>
          </p:nvGrpSpPr>
          <p:grpSpPr>
            <a:xfrm>
              <a:off x="1158100" y="913806"/>
              <a:ext cx="1910430" cy="3689957"/>
              <a:chOff x="3445647" y="3610431"/>
              <a:chExt cx="598187" cy="1155422"/>
            </a:xfrm>
          </p:grpSpPr>
          <p:sp>
            <p:nvSpPr>
              <p:cNvPr id="871" name="Google Shape;871;p45"/>
              <p:cNvSpPr/>
              <p:nvPr/>
            </p:nvSpPr>
            <p:spPr>
              <a:xfrm>
                <a:off x="3891188" y="4339258"/>
                <a:ext cx="69049" cy="149630"/>
              </a:xfrm>
              <a:custGeom>
                <a:avLst/>
                <a:gdLst/>
                <a:ahLst/>
                <a:cxnLst/>
                <a:rect l="l" t="t" r="r" b="b"/>
                <a:pathLst>
                  <a:path w="1946" h="4217" extrusionOk="0">
                    <a:moveTo>
                      <a:pt x="822" y="0"/>
                    </a:moveTo>
                    <a:cubicBezTo>
                      <a:pt x="730" y="0"/>
                      <a:pt x="639" y="17"/>
                      <a:pt x="559" y="53"/>
                    </a:cubicBezTo>
                    <a:cubicBezTo>
                      <a:pt x="262" y="201"/>
                      <a:pt x="57" y="463"/>
                      <a:pt x="29" y="789"/>
                    </a:cubicBezTo>
                    <a:cubicBezTo>
                      <a:pt x="0" y="965"/>
                      <a:pt x="29" y="1142"/>
                      <a:pt x="57" y="1319"/>
                    </a:cubicBezTo>
                    <a:cubicBezTo>
                      <a:pt x="177" y="1970"/>
                      <a:pt x="297" y="2649"/>
                      <a:pt x="411" y="3293"/>
                    </a:cubicBezTo>
                    <a:cubicBezTo>
                      <a:pt x="498" y="3691"/>
                      <a:pt x="528" y="4217"/>
                      <a:pt x="1014" y="4217"/>
                    </a:cubicBezTo>
                    <a:cubicBezTo>
                      <a:pt x="1038" y="4217"/>
                      <a:pt x="1063" y="4215"/>
                      <a:pt x="1090" y="4213"/>
                    </a:cubicBezTo>
                    <a:cubicBezTo>
                      <a:pt x="1267" y="4213"/>
                      <a:pt x="1444" y="4149"/>
                      <a:pt x="1592" y="4036"/>
                    </a:cubicBezTo>
                    <a:cubicBezTo>
                      <a:pt x="1946" y="3710"/>
                      <a:pt x="1826" y="3059"/>
                      <a:pt x="1797" y="2649"/>
                    </a:cubicBezTo>
                    <a:cubicBezTo>
                      <a:pt x="1797" y="2055"/>
                      <a:pt x="1741" y="1496"/>
                      <a:pt x="1649" y="937"/>
                    </a:cubicBezTo>
                    <a:cubicBezTo>
                      <a:pt x="1620" y="704"/>
                      <a:pt x="1564" y="463"/>
                      <a:pt x="1415" y="258"/>
                    </a:cubicBezTo>
                    <a:cubicBezTo>
                      <a:pt x="1271" y="94"/>
                      <a:pt x="1040" y="0"/>
                      <a:pt x="822"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3905736" y="4458334"/>
                <a:ext cx="138098" cy="51237"/>
              </a:xfrm>
              <a:custGeom>
                <a:avLst/>
                <a:gdLst/>
                <a:ahLst/>
                <a:cxnLst/>
                <a:rect l="l" t="t" r="r" b="b"/>
                <a:pathLst>
                  <a:path w="3892" h="1444" extrusionOk="0">
                    <a:moveTo>
                      <a:pt x="1416" y="1"/>
                    </a:moveTo>
                    <a:cubicBezTo>
                      <a:pt x="1359" y="1"/>
                      <a:pt x="1267" y="1"/>
                      <a:pt x="1210" y="29"/>
                    </a:cubicBezTo>
                    <a:cubicBezTo>
                      <a:pt x="800" y="85"/>
                      <a:pt x="418" y="149"/>
                      <a:pt x="1" y="234"/>
                    </a:cubicBezTo>
                    <a:cubicBezTo>
                      <a:pt x="64" y="468"/>
                      <a:pt x="93" y="708"/>
                      <a:pt x="64" y="970"/>
                    </a:cubicBezTo>
                    <a:lnTo>
                      <a:pt x="64" y="1295"/>
                    </a:lnTo>
                    <a:cubicBezTo>
                      <a:pt x="93" y="1387"/>
                      <a:pt x="149" y="1444"/>
                      <a:pt x="241" y="1444"/>
                    </a:cubicBezTo>
                    <a:lnTo>
                      <a:pt x="3276" y="1444"/>
                    </a:lnTo>
                    <a:cubicBezTo>
                      <a:pt x="3389" y="1444"/>
                      <a:pt x="3510" y="1415"/>
                      <a:pt x="3658" y="1415"/>
                    </a:cubicBezTo>
                    <a:cubicBezTo>
                      <a:pt x="3743" y="1415"/>
                      <a:pt x="3863" y="1352"/>
                      <a:pt x="3863" y="1239"/>
                    </a:cubicBezTo>
                    <a:cubicBezTo>
                      <a:pt x="3892" y="736"/>
                      <a:pt x="2010" y="383"/>
                      <a:pt x="1684" y="149"/>
                    </a:cubicBezTo>
                    <a:cubicBezTo>
                      <a:pt x="1592" y="85"/>
                      <a:pt x="1507" y="29"/>
                      <a:pt x="1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3531476" y="4605511"/>
                <a:ext cx="69084" cy="128979"/>
              </a:xfrm>
              <a:custGeom>
                <a:avLst/>
                <a:gdLst/>
                <a:ahLst/>
                <a:cxnLst/>
                <a:rect l="l" t="t" r="r" b="b"/>
                <a:pathLst>
                  <a:path w="1947" h="3635" extrusionOk="0">
                    <a:moveTo>
                      <a:pt x="993" y="0"/>
                    </a:moveTo>
                    <a:cubicBezTo>
                      <a:pt x="754" y="0"/>
                      <a:pt x="514" y="90"/>
                      <a:pt x="383" y="246"/>
                    </a:cubicBezTo>
                    <a:cubicBezTo>
                      <a:pt x="291" y="359"/>
                      <a:pt x="263" y="508"/>
                      <a:pt x="234" y="628"/>
                    </a:cubicBezTo>
                    <a:cubicBezTo>
                      <a:pt x="1" y="1597"/>
                      <a:pt x="234" y="2630"/>
                      <a:pt x="319" y="3634"/>
                    </a:cubicBezTo>
                    <a:cubicBezTo>
                      <a:pt x="708" y="3571"/>
                      <a:pt x="1090" y="3514"/>
                      <a:pt x="1472" y="3429"/>
                    </a:cubicBezTo>
                    <a:cubicBezTo>
                      <a:pt x="1501" y="3429"/>
                      <a:pt x="1557" y="3429"/>
                      <a:pt x="1593" y="3366"/>
                    </a:cubicBezTo>
                    <a:cubicBezTo>
                      <a:pt x="1621" y="3366"/>
                      <a:pt x="1621" y="3309"/>
                      <a:pt x="1621" y="3281"/>
                    </a:cubicBezTo>
                    <a:cubicBezTo>
                      <a:pt x="1677" y="2630"/>
                      <a:pt x="1734" y="2014"/>
                      <a:pt x="1798" y="1364"/>
                    </a:cubicBezTo>
                    <a:cubicBezTo>
                      <a:pt x="1826" y="1130"/>
                      <a:pt x="1946" y="656"/>
                      <a:pt x="1854" y="423"/>
                    </a:cubicBezTo>
                    <a:cubicBezTo>
                      <a:pt x="1734" y="210"/>
                      <a:pt x="1295" y="34"/>
                      <a:pt x="1090" y="5"/>
                    </a:cubicBezTo>
                    <a:cubicBezTo>
                      <a:pt x="1058" y="2"/>
                      <a:pt x="1026" y="0"/>
                      <a:pt x="993"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3591972" y="3683204"/>
                <a:ext cx="60782" cy="130930"/>
              </a:xfrm>
              <a:custGeom>
                <a:avLst/>
                <a:gdLst/>
                <a:ahLst/>
                <a:cxnLst/>
                <a:rect l="l" t="t" r="r" b="b"/>
                <a:pathLst>
                  <a:path w="1713" h="3690" extrusionOk="0">
                    <a:moveTo>
                      <a:pt x="206" y="1"/>
                    </a:moveTo>
                    <a:cubicBezTo>
                      <a:pt x="149" y="1"/>
                      <a:pt x="93" y="1"/>
                      <a:pt x="64" y="29"/>
                    </a:cubicBezTo>
                    <a:cubicBezTo>
                      <a:pt x="1" y="65"/>
                      <a:pt x="1" y="178"/>
                      <a:pt x="1" y="270"/>
                    </a:cubicBezTo>
                    <a:cubicBezTo>
                      <a:pt x="1" y="418"/>
                      <a:pt x="29" y="560"/>
                      <a:pt x="64" y="708"/>
                    </a:cubicBezTo>
                    <a:lnTo>
                      <a:pt x="64" y="829"/>
                    </a:lnTo>
                    <a:cubicBezTo>
                      <a:pt x="121" y="1154"/>
                      <a:pt x="64" y="1479"/>
                      <a:pt x="29" y="1798"/>
                    </a:cubicBezTo>
                    <a:cubicBezTo>
                      <a:pt x="29" y="1862"/>
                      <a:pt x="1" y="1946"/>
                      <a:pt x="1" y="1975"/>
                    </a:cubicBezTo>
                    <a:cubicBezTo>
                      <a:pt x="1" y="2152"/>
                      <a:pt x="1" y="2300"/>
                      <a:pt x="64" y="2477"/>
                    </a:cubicBezTo>
                    <a:cubicBezTo>
                      <a:pt x="121" y="2859"/>
                      <a:pt x="475" y="3630"/>
                      <a:pt x="949" y="3687"/>
                    </a:cubicBezTo>
                    <a:cubicBezTo>
                      <a:pt x="957" y="3689"/>
                      <a:pt x="965" y="3690"/>
                      <a:pt x="973" y="3690"/>
                    </a:cubicBezTo>
                    <a:cubicBezTo>
                      <a:pt x="1079" y="3690"/>
                      <a:pt x="1188" y="3532"/>
                      <a:pt x="1267" y="3453"/>
                    </a:cubicBezTo>
                    <a:cubicBezTo>
                      <a:pt x="1479" y="3184"/>
                      <a:pt x="1656" y="2859"/>
                      <a:pt x="1713" y="2505"/>
                    </a:cubicBezTo>
                    <a:cubicBezTo>
                      <a:pt x="1713" y="2328"/>
                      <a:pt x="1713" y="2152"/>
                      <a:pt x="1684" y="2010"/>
                    </a:cubicBezTo>
                    <a:cubicBezTo>
                      <a:pt x="1656" y="1741"/>
                      <a:pt x="1656" y="1508"/>
                      <a:pt x="1621" y="1267"/>
                    </a:cubicBezTo>
                    <a:cubicBezTo>
                      <a:pt x="1621" y="1154"/>
                      <a:pt x="1592" y="1034"/>
                      <a:pt x="1592" y="914"/>
                    </a:cubicBezTo>
                    <a:cubicBezTo>
                      <a:pt x="1536" y="708"/>
                      <a:pt x="1444" y="503"/>
                      <a:pt x="1302" y="355"/>
                    </a:cubicBezTo>
                    <a:cubicBezTo>
                      <a:pt x="1034" y="29"/>
                      <a:pt x="595" y="1"/>
                      <a:pt x="206"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3591972" y="3690939"/>
                <a:ext cx="53508" cy="43537"/>
              </a:xfrm>
              <a:custGeom>
                <a:avLst/>
                <a:gdLst/>
                <a:ahLst/>
                <a:cxnLst/>
                <a:rect l="l" t="t" r="r" b="b"/>
                <a:pathLst>
                  <a:path w="1508" h="1227" extrusionOk="0">
                    <a:moveTo>
                      <a:pt x="681" y="1"/>
                    </a:moveTo>
                    <a:cubicBezTo>
                      <a:pt x="528" y="1"/>
                      <a:pt x="382" y="53"/>
                      <a:pt x="270" y="165"/>
                    </a:cubicBezTo>
                    <a:cubicBezTo>
                      <a:pt x="241" y="200"/>
                      <a:pt x="206" y="229"/>
                      <a:pt x="178" y="257"/>
                    </a:cubicBezTo>
                    <a:cubicBezTo>
                      <a:pt x="149" y="285"/>
                      <a:pt x="93" y="285"/>
                      <a:pt x="64" y="314"/>
                    </a:cubicBezTo>
                    <a:cubicBezTo>
                      <a:pt x="1" y="342"/>
                      <a:pt x="29" y="405"/>
                      <a:pt x="29" y="434"/>
                    </a:cubicBezTo>
                    <a:cubicBezTo>
                      <a:pt x="64" y="554"/>
                      <a:pt x="64" y="696"/>
                      <a:pt x="93" y="816"/>
                    </a:cubicBezTo>
                    <a:cubicBezTo>
                      <a:pt x="93" y="936"/>
                      <a:pt x="64" y="1085"/>
                      <a:pt x="64" y="1226"/>
                    </a:cubicBezTo>
                    <a:cubicBezTo>
                      <a:pt x="64" y="1226"/>
                      <a:pt x="736" y="1113"/>
                      <a:pt x="1005" y="1021"/>
                    </a:cubicBezTo>
                    <a:cubicBezTo>
                      <a:pt x="1154" y="993"/>
                      <a:pt x="1331" y="936"/>
                      <a:pt x="1508" y="872"/>
                    </a:cubicBezTo>
                    <a:lnTo>
                      <a:pt x="1508" y="788"/>
                    </a:lnTo>
                    <a:cubicBezTo>
                      <a:pt x="1508" y="696"/>
                      <a:pt x="1444" y="611"/>
                      <a:pt x="1416" y="519"/>
                    </a:cubicBezTo>
                    <a:cubicBezTo>
                      <a:pt x="1359" y="434"/>
                      <a:pt x="1331" y="377"/>
                      <a:pt x="1267" y="285"/>
                    </a:cubicBezTo>
                    <a:cubicBezTo>
                      <a:pt x="1182" y="200"/>
                      <a:pt x="1062" y="108"/>
                      <a:pt x="949" y="52"/>
                    </a:cubicBezTo>
                    <a:cubicBezTo>
                      <a:pt x="861" y="18"/>
                      <a:pt x="769"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3646437" y="3627817"/>
                <a:ext cx="21893" cy="47156"/>
              </a:xfrm>
              <a:custGeom>
                <a:avLst/>
                <a:gdLst/>
                <a:ahLst/>
                <a:cxnLst/>
                <a:rect l="l" t="t" r="r" b="b"/>
                <a:pathLst>
                  <a:path w="617" h="1329" extrusionOk="0">
                    <a:moveTo>
                      <a:pt x="213" y="0"/>
                    </a:moveTo>
                    <a:cubicBezTo>
                      <a:pt x="180" y="0"/>
                      <a:pt x="149" y="10"/>
                      <a:pt x="121" y="34"/>
                    </a:cubicBezTo>
                    <a:cubicBezTo>
                      <a:pt x="1" y="119"/>
                      <a:pt x="178" y="472"/>
                      <a:pt x="234" y="593"/>
                    </a:cubicBezTo>
                    <a:cubicBezTo>
                      <a:pt x="326" y="770"/>
                      <a:pt x="298" y="946"/>
                      <a:pt x="326" y="1123"/>
                    </a:cubicBezTo>
                    <a:cubicBezTo>
                      <a:pt x="326" y="1180"/>
                      <a:pt x="326" y="1237"/>
                      <a:pt x="355" y="1272"/>
                    </a:cubicBezTo>
                    <a:cubicBezTo>
                      <a:pt x="383" y="1300"/>
                      <a:pt x="439" y="1328"/>
                      <a:pt x="503" y="1328"/>
                    </a:cubicBezTo>
                    <a:cubicBezTo>
                      <a:pt x="560" y="1300"/>
                      <a:pt x="560" y="1237"/>
                      <a:pt x="588" y="1180"/>
                    </a:cubicBezTo>
                    <a:lnTo>
                      <a:pt x="588" y="918"/>
                    </a:lnTo>
                    <a:cubicBezTo>
                      <a:pt x="616" y="706"/>
                      <a:pt x="616" y="472"/>
                      <a:pt x="560" y="267"/>
                    </a:cubicBezTo>
                    <a:cubicBezTo>
                      <a:pt x="514" y="171"/>
                      <a:pt x="34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3656975" y="3663724"/>
                <a:ext cx="19870" cy="27180"/>
              </a:xfrm>
              <a:custGeom>
                <a:avLst/>
                <a:gdLst/>
                <a:ahLst/>
                <a:cxnLst/>
                <a:rect l="l" t="t" r="r" b="b"/>
                <a:pathLst>
                  <a:path w="560" h="766" extrusionOk="0">
                    <a:moveTo>
                      <a:pt x="214" y="0"/>
                    </a:moveTo>
                    <a:cubicBezTo>
                      <a:pt x="122" y="0"/>
                      <a:pt x="37" y="58"/>
                      <a:pt x="1" y="196"/>
                    </a:cubicBezTo>
                    <a:lnTo>
                      <a:pt x="142" y="755"/>
                    </a:lnTo>
                    <a:cubicBezTo>
                      <a:pt x="167" y="762"/>
                      <a:pt x="189" y="765"/>
                      <a:pt x="211" y="765"/>
                    </a:cubicBezTo>
                    <a:cubicBezTo>
                      <a:pt x="299" y="765"/>
                      <a:pt x="372" y="715"/>
                      <a:pt x="440" y="670"/>
                    </a:cubicBezTo>
                    <a:cubicBezTo>
                      <a:pt x="532" y="550"/>
                      <a:pt x="560" y="401"/>
                      <a:pt x="532" y="260"/>
                    </a:cubicBezTo>
                    <a:cubicBezTo>
                      <a:pt x="479" y="105"/>
                      <a:pt x="339" y="0"/>
                      <a:pt x="214"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3581683" y="3629165"/>
                <a:ext cx="84626" cy="101409"/>
              </a:xfrm>
              <a:custGeom>
                <a:avLst/>
                <a:gdLst/>
                <a:ahLst/>
                <a:cxnLst/>
                <a:rect l="l" t="t" r="r" b="b"/>
                <a:pathLst>
                  <a:path w="2385" h="2858" extrusionOk="0">
                    <a:moveTo>
                      <a:pt x="1958" y="1"/>
                    </a:moveTo>
                    <a:cubicBezTo>
                      <a:pt x="1709" y="1"/>
                      <a:pt x="1264" y="290"/>
                      <a:pt x="1062" y="314"/>
                    </a:cubicBezTo>
                    <a:cubicBezTo>
                      <a:pt x="850" y="378"/>
                      <a:pt x="496" y="434"/>
                      <a:pt x="319" y="583"/>
                    </a:cubicBezTo>
                    <a:cubicBezTo>
                      <a:pt x="1" y="937"/>
                      <a:pt x="57" y="1552"/>
                      <a:pt x="262" y="1998"/>
                    </a:cubicBezTo>
                    <a:cubicBezTo>
                      <a:pt x="291" y="2055"/>
                      <a:pt x="383" y="2260"/>
                      <a:pt x="411" y="2323"/>
                    </a:cubicBezTo>
                    <a:cubicBezTo>
                      <a:pt x="682" y="2729"/>
                      <a:pt x="1105" y="2858"/>
                      <a:pt x="1435" y="2858"/>
                    </a:cubicBezTo>
                    <a:cubicBezTo>
                      <a:pt x="1537" y="2858"/>
                      <a:pt x="1629" y="2846"/>
                      <a:pt x="1706" y="2826"/>
                    </a:cubicBezTo>
                    <a:cubicBezTo>
                      <a:pt x="2088" y="2734"/>
                      <a:pt x="2300" y="2408"/>
                      <a:pt x="2356" y="1970"/>
                    </a:cubicBezTo>
                    <a:cubicBezTo>
                      <a:pt x="2356" y="1906"/>
                      <a:pt x="2385" y="1644"/>
                      <a:pt x="2385" y="1552"/>
                    </a:cubicBezTo>
                    <a:cubicBezTo>
                      <a:pt x="2385" y="1057"/>
                      <a:pt x="2264" y="137"/>
                      <a:pt x="2059" y="24"/>
                    </a:cubicBezTo>
                    <a:cubicBezTo>
                      <a:pt x="2032" y="8"/>
                      <a:pt x="1997" y="1"/>
                      <a:pt x="1958"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3573167" y="3610431"/>
                <a:ext cx="94171" cy="76855"/>
              </a:xfrm>
              <a:custGeom>
                <a:avLst/>
                <a:gdLst/>
                <a:ahLst/>
                <a:cxnLst/>
                <a:rect l="l" t="t" r="r" b="b"/>
                <a:pathLst>
                  <a:path w="2654" h="2166" extrusionOk="0">
                    <a:moveTo>
                      <a:pt x="1228" y="0"/>
                    </a:moveTo>
                    <a:cubicBezTo>
                      <a:pt x="1132" y="0"/>
                      <a:pt x="1037" y="7"/>
                      <a:pt x="948" y="22"/>
                    </a:cubicBezTo>
                    <a:cubicBezTo>
                      <a:pt x="708" y="78"/>
                      <a:pt x="474" y="198"/>
                      <a:pt x="297" y="404"/>
                    </a:cubicBezTo>
                    <a:cubicBezTo>
                      <a:pt x="92" y="665"/>
                      <a:pt x="0" y="1054"/>
                      <a:pt x="92" y="1408"/>
                    </a:cubicBezTo>
                    <a:cubicBezTo>
                      <a:pt x="120" y="1642"/>
                      <a:pt x="205" y="2024"/>
                      <a:pt x="474" y="2144"/>
                    </a:cubicBezTo>
                    <a:cubicBezTo>
                      <a:pt x="511" y="2158"/>
                      <a:pt x="546" y="2165"/>
                      <a:pt x="578" y="2165"/>
                    </a:cubicBezTo>
                    <a:cubicBezTo>
                      <a:pt x="674" y="2165"/>
                      <a:pt x="745" y="2100"/>
                      <a:pt x="771" y="1967"/>
                    </a:cubicBezTo>
                    <a:cubicBezTo>
                      <a:pt x="800" y="1790"/>
                      <a:pt x="771" y="1585"/>
                      <a:pt x="771" y="1373"/>
                    </a:cubicBezTo>
                    <a:cubicBezTo>
                      <a:pt x="771" y="1345"/>
                      <a:pt x="771" y="1345"/>
                      <a:pt x="800" y="1316"/>
                    </a:cubicBezTo>
                    <a:cubicBezTo>
                      <a:pt x="828" y="1288"/>
                      <a:pt x="856" y="1288"/>
                      <a:pt x="884" y="1288"/>
                    </a:cubicBezTo>
                    <a:cubicBezTo>
                      <a:pt x="1330" y="1231"/>
                      <a:pt x="1684" y="1019"/>
                      <a:pt x="2038" y="757"/>
                    </a:cubicBezTo>
                    <a:cubicBezTo>
                      <a:pt x="2122" y="842"/>
                      <a:pt x="2214" y="906"/>
                      <a:pt x="2328" y="934"/>
                    </a:cubicBezTo>
                    <a:cubicBezTo>
                      <a:pt x="2391" y="934"/>
                      <a:pt x="2476" y="934"/>
                      <a:pt x="2540" y="906"/>
                    </a:cubicBezTo>
                    <a:cubicBezTo>
                      <a:pt x="2625" y="878"/>
                      <a:pt x="2653" y="814"/>
                      <a:pt x="2625" y="729"/>
                    </a:cubicBezTo>
                    <a:cubicBezTo>
                      <a:pt x="2625" y="665"/>
                      <a:pt x="2596" y="609"/>
                      <a:pt x="2540" y="552"/>
                    </a:cubicBezTo>
                    <a:cubicBezTo>
                      <a:pt x="2448" y="404"/>
                      <a:pt x="2328" y="312"/>
                      <a:pt x="2214" y="227"/>
                    </a:cubicBezTo>
                    <a:cubicBezTo>
                      <a:pt x="2009" y="106"/>
                      <a:pt x="1769" y="50"/>
                      <a:pt x="1507" y="22"/>
                    </a:cubicBezTo>
                    <a:cubicBezTo>
                      <a:pt x="1419" y="7"/>
                      <a:pt x="1323" y="0"/>
                      <a:pt x="1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3574125" y="3667876"/>
                <a:ext cx="29450" cy="30586"/>
              </a:xfrm>
              <a:custGeom>
                <a:avLst/>
                <a:gdLst/>
                <a:ahLst/>
                <a:cxnLst/>
                <a:rect l="l" t="t" r="r" b="b"/>
                <a:pathLst>
                  <a:path w="830" h="862" extrusionOk="0">
                    <a:moveTo>
                      <a:pt x="435" y="1"/>
                    </a:moveTo>
                    <a:cubicBezTo>
                      <a:pt x="73" y="1"/>
                      <a:pt x="0" y="551"/>
                      <a:pt x="242" y="787"/>
                    </a:cubicBezTo>
                    <a:cubicBezTo>
                      <a:pt x="290" y="837"/>
                      <a:pt x="349" y="862"/>
                      <a:pt x="410" y="862"/>
                    </a:cubicBezTo>
                    <a:cubicBezTo>
                      <a:pt x="494" y="862"/>
                      <a:pt x="583" y="816"/>
                      <a:pt x="652" y="730"/>
                    </a:cubicBezTo>
                    <a:lnTo>
                      <a:pt x="829" y="284"/>
                    </a:lnTo>
                    <a:cubicBezTo>
                      <a:pt x="744" y="171"/>
                      <a:pt x="681" y="51"/>
                      <a:pt x="567" y="23"/>
                    </a:cubicBezTo>
                    <a:cubicBezTo>
                      <a:pt x="520" y="8"/>
                      <a:pt x="476" y="1"/>
                      <a:pt x="435"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3507384" y="4019214"/>
                <a:ext cx="479972" cy="645249"/>
              </a:xfrm>
              <a:custGeom>
                <a:avLst/>
                <a:gdLst/>
                <a:ahLst/>
                <a:cxnLst/>
                <a:rect l="l" t="t" r="r" b="b"/>
                <a:pathLst>
                  <a:path w="13527" h="18185" extrusionOk="0">
                    <a:moveTo>
                      <a:pt x="2992" y="0"/>
                    </a:moveTo>
                    <a:cubicBezTo>
                      <a:pt x="2859" y="0"/>
                      <a:pt x="2725" y="8"/>
                      <a:pt x="2590" y="25"/>
                    </a:cubicBezTo>
                    <a:cubicBezTo>
                      <a:pt x="2003" y="81"/>
                      <a:pt x="1147" y="407"/>
                      <a:pt x="885" y="994"/>
                    </a:cubicBezTo>
                    <a:cubicBezTo>
                      <a:pt x="588" y="1673"/>
                      <a:pt x="383" y="2501"/>
                      <a:pt x="262" y="3237"/>
                    </a:cubicBezTo>
                    <a:cubicBezTo>
                      <a:pt x="29" y="4800"/>
                      <a:pt x="57" y="6300"/>
                      <a:pt x="86" y="7891"/>
                    </a:cubicBezTo>
                    <a:cubicBezTo>
                      <a:pt x="149" y="9342"/>
                      <a:pt x="1" y="11167"/>
                      <a:pt x="29" y="12638"/>
                    </a:cubicBezTo>
                    <a:cubicBezTo>
                      <a:pt x="57" y="14612"/>
                      <a:pt x="57" y="16147"/>
                      <a:pt x="206" y="18008"/>
                    </a:cubicBezTo>
                    <a:cubicBezTo>
                      <a:pt x="234" y="18093"/>
                      <a:pt x="765" y="18149"/>
                      <a:pt x="857" y="18149"/>
                    </a:cubicBezTo>
                    <a:cubicBezTo>
                      <a:pt x="1052" y="18164"/>
                      <a:pt x="1248" y="18169"/>
                      <a:pt x="1443" y="18169"/>
                    </a:cubicBezTo>
                    <a:cubicBezTo>
                      <a:pt x="1842" y="18169"/>
                      <a:pt x="2240" y="18149"/>
                      <a:pt x="2634" y="18149"/>
                    </a:cubicBezTo>
                    <a:cubicBezTo>
                      <a:pt x="2888" y="18149"/>
                      <a:pt x="3140" y="18157"/>
                      <a:pt x="3389" y="18185"/>
                    </a:cubicBezTo>
                    <a:cubicBezTo>
                      <a:pt x="3418" y="16324"/>
                      <a:pt x="3474" y="14471"/>
                      <a:pt x="3510" y="12610"/>
                    </a:cubicBezTo>
                    <a:cubicBezTo>
                      <a:pt x="3538" y="11315"/>
                      <a:pt x="3538" y="9985"/>
                      <a:pt x="3715" y="8691"/>
                    </a:cubicBezTo>
                    <a:cubicBezTo>
                      <a:pt x="3828" y="7573"/>
                      <a:pt x="3920" y="6448"/>
                      <a:pt x="4005" y="5359"/>
                    </a:cubicBezTo>
                    <a:cubicBezTo>
                      <a:pt x="4005" y="5154"/>
                      <a:pt x="3976" y="4885"/>
                      <a:pt x="4040" y="4708"/>
                    </a:cubicBezTo>
                    <a:cubicBezTo>
                      <a:pt x="4066" y="4590"/>
                      <a:pt x="4151" y="4556"/>
                      <a:pt x="4259" y="4556"/>
                    </a:cubicBezTo>
                    <a:cubicBezTo>
                      <a:pt x="4391" y="4556"/>
                      <a:pt x="4555" y="4608"/>
                      <a:pt x="4684" y="4623"/>
                    </a:cubicBezTo>
                    <a:cubicBezTo>
                      <a:pt x="5214" y="4743"/>
                      <a:pt x="5717" y="4920"/>
                      <a:pt x="6219" y="5062"/>
                    </a:cubicBezTo>
                    <a:cubicBezTo>
                      <a:pt x="7400" y="5479"/>
                      <a:pt x="8667" y="5805"/>
                      <a:pt x="9905" y="5946"/>
                    </a:cubicBezTo>
                    <a:cubicBezTo>
                      <a:pt x="9876" y="6010"/>
                      <a:pt x="9841" y="6066"/>
                      <a:pt x="9841" y="6123"/>
                    </a:cubicBezTo>
                    <a:lnTo>
                      <a:pt x="9841" y="6215"/>
                    </a:lnTo>
                    <a:cubicBezTo>
                      <a:pt x="9905" y="7043"/>
                      <a:pt x="9933" y="7835"/>
                      <a:pt x="9961" y="8663"/>
                    </a:cubicBezTo>
                    <a:cubicBezTo>
                      <a:pt x="9961" y="8896"/>
                      <a:pt x="10195" y="10757"/>
                      <a:pt x="10195" y="11344"/>
                    </a:cubicBezTo>
                    <a:cubicBezTo>
                      <a:pt x="10195" y="11429"/>
                      <a:pt x="10287" y="11492"/>
                      <a:pt x="10372" y="11492"/>
                    </a:cubicBezTo>
                    <a:cubicBezTo>
                      <a:pt x="10496" y="11454"/>
                      <a:pt x="10647" y="11443"/>
                      <a:pt x="10801" y="11443"/>
                    </a:cubicBezTo>
                    <a:cubicBezTo>
                      <a:pt x="11015" y="11443"/>
                      <a:pt x="11236" y="11464"/>
                      <a:pt x="11405" y="11464"/>
                    </a:cubicBezTo>
                    <a:cubicBezTo>
                      <a:pt x="11935" y="11429"/>
                      <a:pt x="12466" y="11400"/>
                      <a:pt x="12996" y="11344"/>
                    </a:cubicBezTo>
                    <a:cubicBezTo>
                      <a:pt x="13060" y="11344"/>
                      <a:pt x="13117" y="11315"/>
                      <a:pt x="13145" y="11287"/>
                    </a:cubicBezTo>
                    <a:cubicBezTo>
                      <a:pt x="13201" y="11252"/>
                      <a:pt x="13201" y="11195"/>
                      <a:pt x="13201" y="11139"/>
                    </a:cubicBezTo>
                    <a:cubicBezTo>
                      <a:pt x="13527" y="9221"/>
                      <a:pt x="13499" y="7425"/>
                      <a:pt x="13350" y="5451"/>
                    </a:cubicBezTo>
                    <a:cubicBezTo>
                      <a:pt x="13293" y="4651"/>
                      <a:pt x="13378" y="3442"/>
                      <a:pt x="12586" y="3003"/>
                    </a:cubicBezTo>
                    <a:cubicBezTo>
                      <a:pt x="11645" y="2409"/>
                      <a:pt x="10315" y="2267"/>
                      <a:pt x="9226" y="1998"/>
                    </a:cubicBezTo>
                    <a:cubicBezTo>
                      <a:pt x="8370" y="1765"/>
                      <a:pt x="7514" y="1560"/>
                      <a:pt x="6693" y="1234"/>
                    </a:cubicBezTo>
                    <a:cubicBezTo>
                      <a:pt x="6014" y="966"/>
                      <a:pt x="5391" y="640"/>
                      <a:pt x="4712" y="378"/>
                    </a:cubicBezTo>
                    <a:cubicBezTo>
                      <a:pt x="4162" y="159"/>
                      <a:pt x="3589" y="0"/>
                      <a:pt x="29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3470732" y="3752251"/>
                <a:ext cx="313807" cy="326404"/>
              </a:xfrm>
              <a:custGeom>
                <a:avLst/>
                <a:gdLst/>
                <a:ahLst/>
                <a:cxnLst/>
                <a:rect l="l" t="t" r="r" b="b"/>
                <a:pathLst>
                  <a:path w="8844" h="9199" extrusionOk="0">
                    <a:moveTo>
                      <a:pt x="3418" y="0"/>
                    </a:moveTo>
                    <a:cubicBezTo>
                      <a:pt x="3036" y="121"/>
                      <a:pt x="2654" y="92"/>
                      <a:pt x="2243" y="149"/>
                    </a:cubicBezTo>
                    <a:cubicBezTo>
                      <a:pt x="1975" y="177"/>
                      <a:pt x="1741" y="269"/>
                      <a:pt x="1444" y="298"/>
                    </a:cubicBezTo>
                    <a:cubicBezTo>
                      <a:pt x="913" y="418"/>
                      <a:pt x="439" y="800"/>
                      <a:pt x="206" y="1302"/>
                    </a:cubicBezTo>
                    <a:cubicBezTo>
                      <a:pt x="86" y="1536"/>
                      <a:pt x="1" y="1769"/>
                      <a:pt x="1" y="2038"/>
                    </a:cubicBezTo>
                    <a:cubicBezTo>
                      <a:pt x="1" y="2243"/>
                      <a:pt x="29" y="2476"/>
                      <a:pt x="57" y="2682"/>
                    </a:cubicBezTo>
                    <a:cubicBezTo>
                      <a:pt x="178" y="3453"/>
                      <a:pt x="206" y="4309"/>
                      <a:pt x="503" y="5016"/>
                    </a:cubicBezTo>
                    <a:cubicBezTo>
                      <a:pt x="616" y="5334"/>
                      <a:pt x="828" y="5632"/>
                      <a:pt x="1034" y="5929"/>
                    </a:cubicBezTo>
                    <a:cubicBezTo>
                      <a:pt x="1119" y="6077"/>
                      <a:pt x="1211" y="6219"/>
                      <a:pt x="1324" y="6339"/>
                    </a:cubicBezTo>
                    <a:cubicBezTo>
                      <a:pt x="1383" y="6366"/>
                      <a:pt x="1567" y="6547"/>
                      <a:pt x="1636" y="6547"/>
                    </a:cubicBezTo>
                    <a:cubicBezTo>
                      <a:pt x="1641" y="6547"/>
                      <a:pt x="1645" y="6546"/>
                      <a:pt x="1649" y="6544"/>
                    </a:cubicBezTo>
                    <a:lnTo>
                      <a:pt x="1677" y="6544"/>
                    </a:lnTo>
                    <a:cubicBezTo>
                      <a:pt x="1621" y="6898"/>
                      <a:pt x="1593" y="7315"/>
                      <a:pt x="1501" y="7697"/>
                    </a:cubicBezTo>
                    <a:cubicBezTo>
                      <a:pt x="1472" y="7931"/>
                      <a:pt x="1324" y="8284"/>
                      <a:pt x="1472" y="8518"/>
                    </a:cubicBezTo>
                    <a:cubicBezTo>
                      <a:pt x="1593" y="8730"/>
                      <a:pt x="1946" y="8787"/>
                      <a:pt x="2151" y="8815"/>
                    </a:cubicBezTo>
                    <a:cubicBezTo>
                      <a:pt x="2774" y="8935"/>
                      <a:pt x="3389" y="8992"/>
                      <a:pt x="4040" y="9084"/>
                    </a:cubicBezTo>
                    <a:cubicBezTo>
                      <a:pt x="4571" y="9140"/>
                      <a:pt x="5116" y="9199"/>
                      <a:pt x="5657" y="9199"/>
                    </a:cubicBezTo>
                    <a:cubicBezTo>
                      <a:pt x="6198" y="9199"/>
                      <a:pt x="6736" y="9140"/>
                      <a:pt x="7252" y="8964"/>
                    </a:cubicBezTo>
                    <a:cubicBezTo>
                      <a:pt x="7401" y="8907"/>
                      <a:pt x="7577" y="8843"/>
                      <a:pt x="7691" y="8730"/>
                    </a:cubicBezTo>
                    <a:cubicBezTo>
                      <a:pt x="7988" y="8433"/>
                      <a:pt x="7811" y="7697"/>
                      <a:pt x="7811" y="7315"/>
                    </a:cubicBezTo>
                    <a:cubicBezTo>
                      <a:pt x="7811" y="7223"/>
                      <a:pt x="7811" y="6693"/>
                      <a:pt x="7662" y="6693"/>
                    </a:cubicBezTo>
                    <a:cubicBezTo>
                      <a:pt x="7811" y="6693"/>
                      <a:pt x="7959" y="6664"/>
                      <a:pt x="8080" y="6608"/>
                    </a:cubicBezTo>
                    <a:cubicBezTo>
                      <a:pt x="8341" y="6431"/>
                      <a:pt x="8490" y="6106"/>
                      <a:pt x="8575" y="5780"/>
                    </a:cubicBezTo>
                    <a:cubicBezTo>
                      <a:pt x="8723" y="5306"/>
                      <a:pt x="8844" y="4776"/>
                      <a:pt x="8815" y="4273"/>
                    </a:cubicBezTo>
                    <a:cubicBezTo>
                      <a:pt x="8787" y="3920"/>
                      <a:pt x="8723" y="3601"/>
                      <a:pt x="8639" y="3276"/>
                    </a:cubicBezTo>
                    <a:cubicBezTo>
                      <a:pt x="8490" y="2653"/>
                      <a:pt x="8221" y="2094"/>
                      <a:pt x="7959" y="1564"/>
                    </a:cubicBezTo>
                    <a:cubicBezTo>
                      <a:pt x="7867" y="1387"/>
                      <a:pt x="7783" y="1210"/>
                      <a:pt x="7662" y="1062"/>
                    </a:cubicBezTo>
                    <a:cubicBezTo>
                      <a:pt x="7309" y="595"/>
                      <a:pt x="6870" y="241"/>
                      <a:pt x="6276" y="149"/>
                    </a:cubicBezTo>
                    <a:cubicBezTo>
                      <a:pt x="5894" y="92"/>
                      <a:pt x="5483" y="121"/>
                      <a:pt x="5101" y="29"/>
                    </a:cubicBezTo>
                    <a:cubicBezTo>
                      <a:pt x="5073" y="418"/>
                      <a:pt x="4719" y="708"/>
                      <a:pt x="4366" y="708"/>
                    </a:cubicBezTo>
                    <a:cubicBezTo>
                      <a:pt x="4012" y="708"/>
                      <a:pt x="3623" y="651"/>
                      <a:pt x="3481" y="326"/>
                    </a:cubicBezTo>
                    <a:cubicBezTo>
                      <a:pt x="3446" y="241"/>
                      <a:pt x="3418" y="121"/>
                      <a:pt x="3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3514658" y="3905638"/>
                <a:ext cx="168471" cy="85123"/>
              </a:xfrm>
              <a:custGeom>
                <a:avLst/>
                <a:gdLst/>
                <a:ahLst/>
                <a:cxnLst/>
                <a:rect l="l" t="t" r="r" b="b"/>
                <a:pathLst>
                  <a:path w="4748" h="2399" extrusionOk="0">
                    <a:moveTo>
                      <a:pt x="2468" y="0"/>
                    </a:moveTo>
                    <a:cubicBezTo>
                      <a:pt x="2068" y="0"/>
                      <a:pt x="1674" y="36"/>
                      <a:pt x="1295" y="163"/>
                    </a:cubicBezTo>
                    <a:cubicBezTo>
                      <a:pt x="652" y="396"/>
                      <a:pt x="29" y="955"/>
                      <a:pt x="29" y="1662"/>
                    </a:cubicBezTo>
                    <a:cubicBezTo>
                      <a:pt x="1" y="2313"/>
                      <a:pt x="737" y="2398"/>
                      <a:pt x="1211" y="2398"/>
                    </a:cubicBezTo>
                    <a:cubicBezTo>
                      <a:pt x="1593" y="2370"/>
                      <a:pt x="2003" y="2285"/>
                      <a:pt x="2385" y="2193"/>
                    </a:cubicBezTo>
                    <a:cubicBezTo>
                      <a:pt x="3064" y="2016"/>
                      <a:pt x="3771" y="1839"/>
                      <a:pt x="4479" y="1634"/>
                    </a:cubicBezTo>
                    <a:cubicBezTo>
                      <a:pt x="4571" y="1634"/>
                      <a:pt x="4656" y="1606"/>
                      <a:pt x="4748" y="1577"/>
                    </a:cubicBezTo>
                    <a:cubicBezTo>
                      <a:pt x="4479" y="1365"/>
                      <a:pt x="4245" y="1132"/>
                      <a:pt x="4012" y="927"/>
                    </a:cubicBezTo>
                    <a:cubicBezTo>
                      <a:pt x="3835" y="750"/>
                      <a:pt x="3623" y="601"/>
                      <a:pt x="3446" y="424"/>
                    </a:cubicBezTo>
                    <a:cubicBezTo>
                      <a:pt x="3305" y="247"/>
                      <a:pt x="3156" y="99"/>
                      <a:pt x="2951" y="14"/>
                    </a:cubicBezTo>
                    <a:cubicBezTo>
                      <a:pt x="2789" y="6"/>
                      <a:pt x="2628" y="0"/>
                      <a:pt x="2468"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3625609" y="3907128"/>
                <a:ext cx="169464" cy="78878"/>
              </a:xfrm>
              <a:custGeom>
                <a:avLst/>
                <a:gdLst/>
                <a:ahLst/>
                <a:cxnLst/>
                <a:rect l="l" t="t" r="r" b="b"/>
                <a:pathLst>
                  <a:path w="4776" h="2223" extrusionOk="0">
                    <a:moveTo>
                      <a:pt x="1" y="0"/>
                    </a:moveTo>
                    <a:cubicBezTo>
                      <a:pt x="114" y="85"/>
                      <a:pt x="206" y="177"/>
                      <a:pt x="291" y="262"/>
                    </a:cubicBezTo>
                    <a:cubicBezTo>
                      <a:pt x="468" y="439"/>
                      <a:pt x="644" y="616"/>
                      <a:pt x="850" y="793"/>
                    </a:cubicBezTo>
                    <a:cubicBezTo>
                      <a:pt x="1147" y="1061"/>
                      <a:pt x="1444" y="1323"/>
                      <a:pt x="1734" y="1592"/>
                    </a:cubicBezTo>
                    <a:cubicBezTo>
                      <a:pt x="2088" y="1535"/>
                      <a:pt x="2441" y="1443"/>
                      <a:pt x="2767" y="1387"/>
                    </a:cubicBezTo>
                    <a:cubicBezTo>
                      <a:pt x="2964" y="1348"/>
                      <a:pt x="3161" y="1323"/>
                      <a:pt x="3338" y="1323"/>
                    </a:cubicBezTo>
                    <a:cubicBezTo>
                      <a:pt x="3453" y="1323"/>
                      <a:pt x="3559" y="1333"/>
                      <a:pt x="3651" y="1359"/>
                    </a:cubicBezTo>
                    <a:cubicBezTo>
                      <a:pt x="3828" y="1415"/>
                      <a:pt x="3976" y="1500"/>
                      <a:pt x="4068" y="1649"/>
                    </a:cubicBezTo>
                    <a:cubicBezTo>
                      <a:pt x="4125" y="1712"/>
                      <a:pt x="4182" y="1769"/>
                      <a:pt x="4182" y="1825"/>
                    </a:cubicBezTo>
                    <a:cubicBezTo>
                      <a:pt x="4210" y="1946"/>
                      <a:pt x="4153" y="2066"/>
                      <a:pt x="4125" y="2151"/>
                    </a:cubicBezTo>
                    <a:cubicBezTo>
                      <a:pt x="4125" y="2179"/>
                      <a:pt x="4125" y="2179"/>
                      <a:pt x="4153" y="2179"/>
                    </a:cubicBezTo>
                    <a:cubicBezTo>
                      <a:pt x="4153" y="2199"/>
                      <a:pt x="4167" y="2222"/>
                      <a:pt x="4185" y="2222"/>
                    </a:cubicBezTo>
                    <a:cubicBezTo>
                      <a:pt x="4193" y="2222"/>
                      <a:pt x="4201" y="2218"/>
                      <a:pt x="4210" y="2207"/>
                    </a:cubicBezTo>
                    <a:cubicBezTo>
                      <a:pt x="4468" y="2207"/>
                      <a:pt x="4572" y="1876"/>
                      <a:pt x="4571" y="1636"/>
                    </a:cubicBezTo>
                    <a:lnTo>
                      <a:pt x="4571" y="1636"/>
                    </a:lnTo>
                    <a:cubicBezTo>
                      <a:pt x="4583" y="1728"/>
                      <a:pt x="4607" y="1830"/>
                      <a:pt x="4627" y="1917"/>
                    </a:cubicBezTo>
                    <a:cubicBezTo>
                      <a:pt x="4627" y="1974"/>
                      <a:pt x="4564" y="2151"/>
                      <a:pt x="4627" y="2179"/>
                    </a:cubicBezTo>
                    <a:cubicBezTo>
                      <a:pt x="4636" y="2187"/>
                      <a:pt x="4644" y="2191"/>
                      <a:pt x="4651" y="2191"/>
                    </a:cubicBezTo>
                    <a:cubicBezTo>
                      <a:pt x="4670" y="2191"/>
                      <a:pt x="4684" y="2171"/>
                      <a:pt x="4684" y="2151"/>
                    </a:cubicBezTo>
                    <a:cubicBezTo>
                      <a:pt x="4776" y="2031"/>
                      <a:pt x="4776" y="1854"/>
                      <a:pt x="4776" y="1741"/>
                    </a:cubicBezTo>
                    <a:cubicBezTo>
                      <a:pt x="4776" y="1323"/>
                      <a:pt x="4656" y="941"/>
                      <a:pt x="4422" y="651"/>
                    </a:cubicBezTo>
                    <a:cubicBezTo>
                      <a:pt x="4182" y="382"/>
                      <a:pt x="3856" y="177"/>
                      <a:pt x="3502" y="149"/>
                    </a:cubicBezTo>
                    <a:cubicBezTo>
                      <a:pt x="3309" y="126"/>
                      <a:pt x="3112" y="119"/>
                      <a:pt x="2913" y="119"/>
                    </a:cubicBezTo>
                    <a:cubicBezTo>
                      <a:pt x="2676" y="119"/>
                      <a:pt x="2436" y="128"/>
                      <a:pt x="2194" y="128"/>
                    </a:cubicBezTo>
                    <a:cubicBezTo>
                      <a:pt x="2081" y="128"/>
                      <a:pt x="1968" y="126"/>
                      <a:pt x="1854" y="121"/>
                    </a:cubicBezTo>
                    <a:cubicBezTo>
                      <a:pt x="1239" y="57"/>
                      <a:pt x="616" y="29"/>
                      <a:pt x="1"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3781231" y="3945767"/>
                <a:ext cx="7593" cy="19870"/>
              </a:xfrm>
              <a:custGeom>
                <a:avLst/>
                <a:gdLst/>
                <a:ahLst/>
                <a:cxnLst/>
                <a:rect l="l" t="t" r="r" b="b"/>
                <a:pathLst>
                  <a:path w="214" h="560" extrusionOk="0">
                    <a:moveTo>
                      <a:pt x="1" y="1"/>
                    </a:moveTo>
                    <a:cubicBezTo>
                      <a:pt x="1" y="29"/>
                      <a:pt x="36" y="57"/>
                      <a:pt x="36" y="93"/>
                    </a:cubicBezTo>
                    <a:cubicBezTo>
                      <a:pt x="64" y="121"/>
                      <a:pt x="93" y="149"/>
                      <a:pt x="93" y="206"/>
                    </a:cubicBezTo>
                    <a:lnTo>
                      <a:pt x="93" y="270"/>
                    </a:lnTo>
                    <a:cubicBezTo>
                      <a:pt x="121" y="354"/>
                      <a:pt x="149" y="446"/>
                      <a:pt x="149" y="560"/>
                    </a:cubicBezTo>
                    <a:lnTo>
                      <a:pt x="213" y="560"/>
                    </a:lnTo>
                    <a:cubicBezTo>
                      <a:pt x="213" y="446"/>
                      <a:pt x="178" y="354"/>
                      <a:pt x="149" y="234"/>
                    </a:cubicBezTo>
                    <a:lnTo>
                      <a:pt x="149" y="178"/>
                    </a:lnTo>
                    <a:cubicBezTo>
                      <a:pt x="121" y="121"/>
                      <a:pt x="121" y="93"/>
                      <a:pt x="93" y="57"/>
                    </a:cubicBezTo>
                    <a:cubicBezTo>
                      <a:pt x="64" y="29"/>
                      <a:pt x="64"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3774951" y="3946796"/>
                <a:ext cx="8587" cy="39918"/>
              </a:xfrm>
              <a:custGeom>
                <a:avLst/>
                <a:gdLst/>
                <a:ahLst/>
                <a:cxnLst/>
                <a:rect l="l" t="t" r="r" b="b"/>
                <a:pathLst>
                  <a:path w="242" h="1125" extrusionOk="0">
                    <a:moveTo>
                      <a:pt x="65" y="0"/>
                    </a:moveTo>
                    <a:lnTo>
                      <a:pt x="1" y="28"/>
                    </a:lnTo>
                    <a:cubicBezTo>
                      <a:pt x="1" y="64"/>
                      <a:pt x="36" y="92"/>
                      <a:pt x="36" y="120"/>
                    </a:cubicBezTo>
                    <a:cubicBezTo>
                      <a:pt x="65" y="149"/>
                      <a:pt x="65" y="177"/>
                      <a:pt x="93" y="241"/>
                    </a:cubicBezTo>
                    <a:cubicBezTo>
                      <a:pt x="178" y="531"/>
                      <a:pt x="149" y="828"/>
                      <a:pt x="1" y="1089"/>
                    </a:cubicBezTo>
                    <a:lnTo>
                      <a:pt x="36" y="1125"/>
                    </a:lnTo>
                    <a:cubicBezTo>
                      <a:pt x="213" y="856"/>
                      <a:pt x="241" y="531"/>
                      <a:pt x="149" y="241"/>
                    </a:cubicBezTo>
                    <a:cubicBezTo>
                      <a:pt x="121" y="177"/>
                      <a:pt x="121" y="120"/>
                      <a:pt x="93" y="92"/>
                    </a:cubicBezTo>
                    <a:cubicBezTo>
                      <a:pt x="93" y="64"/>
                      <a:pt x="65" y="28"/>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3528212" y="3890948"/>
                <a:ext cx="252068" cy="102509"/>
              </a:xfrm>
              <a:custGeom>
                <a:avLst/>
                <a:gdLst/>
                <a:ahLst/>
                <a:cxnLst/>
                <a:rect l="l" t="t" r="r" b="b"/>
                <a:pathLst>
                  <a:path w="7104" h="2889" extrusionOk="0">
                    <a:moveTo>
                      <a:pt x="1566" y="0"/>
                    </a:moveTo>
                    <a:cubicBezTo>
                      <a:pt x="1198" y="0"/>
                      <a:pt x="836" y="69"/>
                      <a:pt x="503" y="251"/>
                    </a:cubicBezTo>
                    <a:cubicBezTo>
                      <a:pt x="326" y="336"/>
                      <a:pt x="206" y="456"/>
                      <a:pt x="121" y="605"/>
                    </a:cubicBezTo>
                    <a:cubicBezTo>
                      <a:pt x="57" y="690"/>
                      <a:pt x="29" y="782"/>
                      <a:pt x="1" y="867"/>
                    </a:cubicBezTo>
                    <a:lnTo>
                      <a:pt x="1" y="1072"/>
                    </a:lnTo>
                    <a:lnTo>
                      <a:pt x="1" y="1192"/>
                    </a:lnTo>
                    <a:cubicBezTo>
                      <a:pt x="121" y="1107"/>
                      <a:pt x="178" y="1015"/>
                      <a:pt x="298" y="959"/>
                    </a:cubicBezTo>
                    <a:cubicBezTo>
                      <a:pt x="475" y="867"/>
                      <a:pt x="623" y="782"/>
                      <a:pt x="800" y="690"/>
                    </a:cubicBezTo>
                    <a:lnTo>
                      <a:pt x="885" y="690"/>
                    </a:lnTo>
                    <a:cubicBezTo>
                      <a:pt x="1713" y="1072"/>
                      <a:pt x="2569" y="1461"/>
                      <a:pt x="3305" y="1991"/>
                    </a:cubicBezTo>
                    <a:cubicBezTo>
                      <a:pt x="3453" y="2076"/>
                      <a:pt x="3566" y="2168"/>
                      <a:pt x="3715" y="2253"/>
                    </a:cubicBezTo>
                    <a:cubicBezTo>
                      <a:pt x="3771" y="2281"/>
                      <a:pt x="3835" y="2345"/>
                      <a:pt x="3892" y="2373"/>
                    </a:cubicBezTo>
                    <a:cubicBezTo>
                      <a:pt x="4069" y="2487"/>
                      <a:pt x="4274" y="2550"/>
                      <a:pt x="4479" y="2663"/>
                    </a:cubicBezTo>
                    <a:cubicBezTo>
                      <a:pt x="4811" y="2822"/>
                      <a:pt x="5160" y="2888"/>
                      <a:pt x="5511" y="2888"/>
                    </a:cubicBezTo>
                    <a:cubicBezTo>
                      <a:pt x="5817" y="2888"/>
                      <a:pt x="6124" y="2838"/>
                      <a:pt x="6424" y="2755"/>
                    </a:cubicBezTo>
                    <a:cubicBezTo>
                      <a:pt x="7103" y="2579"/>
                      <a:pt x="6955" y="1843"/>
                      <a:pt x="6545" y="1425"/>
                    </a:cubicBezTo>
                    <a:cubicBezTo>
                      <a:pt x="6311" y="1135"/>
                      <a:pt x="5929" y="987"/>
                      <a:pt x="5575" y="838"/>
                    </a:cubicBezTo>
                    <a:cubicBezTo>
                      <a:pt x="4719" y="541"/>
                      <a:pt x="3835" y="456"/>
                      <a:pt x="2979" y="251"/>
                    </a:cubicBezTo>
                    <a:cubicBezTo>
                      <a:pt x="2528" y="115"/>
                      <a:pt x="2042" y="0"/>
                      <a:pt x="1566"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3551311" y="3911386"/>
                <a:ext cx="8338" cy="7309"/>
              </a:xfrm>
              <a:custGeom>
                <a:avLst/>
                <a:gdLst/>
                <a:ahLst/>
                <a:cxnLst/>
                <a:rect l="l" t="t" r="r" b="b"/>
                <a:pathLst>
                  <a:path w="235" h="206" extrusionOk="0">
                    <a:moveTo>
                      <a:pt x="1" y="1"/>
                    </a:moveTo>
                    <a:lnTo>
                      <a:pt x="1" y="57"/>
                    </a:lnTo>
                    <a:cubicBezTo>
                      <a:pt x="29" y="85"/>
                      <a:pt x="57" y="85"/>
                      <a:pt x="86" y="114"/>
                    </a:cubicBezTo>
                    <a:cubicBezTo>
                      <a:pt x="149" y="142"/>
                      <a:pt x="178" y="177"/>
                      <a:pt x="234" y="206"/>
                    </a:cubicBezTo>
                    <a:lnTo>
                      <a:pt x="234" y="142"/>
                    </a:lnTo>
                    <a:cubicBezTo>
                      <a:pt x="206" y="114"/>
                      <a:pt x="178" y="114"/>
                      <a:pt x="114" y="85"/>
                    </a:cubicBezTo>
                    <a:cubicBezTo>
                      <a:pt x="86" y="57"/>
                      <a:pt x="57" y="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3522961" y="3966595"/>
                <a:ext cx="7309" cy="10609"/>
              </a:xfrm>
              <a:custGeom>
                <a:avLst/>
                <a:gdLst/>
                <a:ahLst/>
                <a:cxnLst/>
                <a:rect l="l" t="t" r="r" b="b"/>
                <a:pathLst>
                  <a:path w="206" h="299" extrusionOk="0">
                    <a:moveTo>
                      <a:pt x="0" y="1"/>
                    </a:moveTo>
                    <a:cubicBezTo>
                      <a:pt x="0" y="121"/>
                      <a:pt x="92" y="241"/>
                      <a:pt x="205" y="298"/>
                    </a:cubicBezTo>
                    <a:lnTo>
                      <a:pt x="205" y="241"/>
                    </a:lnTo>
                    <a:cubicBezTo>
                      <a:pt x="121" y="213"/>
                      <a:pt x="64" y="12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3753130" y="3974152"/>
                <a:ext cx="13590" cy="9296"/>
              </a:xfrm>
              <a:custGeom>
                <a:avLst/>
                <a:gdLst/>
                <a:ahLst/>
                <a:cxnLst/>
                <a:rect l="l" t="t" r="r" b="b"/>
                <a:pathLst>
                  <a:path w="383" h="262" extrusionOk="0">
                    <a:moveTo>
                      <a:pt x="354" y="0"/>
                    </a:moveTo>
                    <a:cubicBezTo>
                      <a:pt x="262" y="85"/>
                      <a:pt x="149" y="177"/>
                      <a:pt x="0" y="205"/>
                    </a:cubicBezTo>
                    <a:lnTo>
                      <a:pt x="0" y="262"/>
                    </a:lnTo>
                    <a:cubicBezTo>
                      <a:pt x="149" y="234"/>
                      <a:pt x="298" y="142"/>
                      <a:pt x="382" y="28"/>
                    </a:cubicBezTo>
                    <a:lnTo>
                      <a:pt x="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3740569" y="3983413"/>
                <a:ext cx="8338" cy="3300"/>
              </a:xfrm>
              <a:custGeom>
                <a:avLst/>
                <a:gdLst/>
                <a:ahLst/>
                <a:cxnLst/>
                <a:rect l="l" t="t" r="r" b="b"/>
                <a:pathLst>
                  <a:path w="235" h="93" extrusionOk="0">
                    <a:moveTo>
                      <a:pt x="206" y="1"/>
                    </a:moveTo>
                    <a:lnTo>
                      <a:pt x="1" y="29"/>
                    </a:lnTo>
                    <a:lnTo>
                      <a:pt x="1" y="93"/>
                    </a:lnTo>
                    <a:lnTo>
                      <a:pt x="234" y="57"/>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3445647" y="4709330"/>
                <a:ext cx="162191" cy="56524"/>
              </a:xfrm>
              <a:custGeom>
                <a:avLst/>
                <a:gdLst/>
                <a:ahLst/>
                <a:cxnLst/>
                <a:rect l="l" t="t" r="r" b="b"/>
                <a:pathLst>
                  <a:path w="4571" h="1593" extrusionOk="0">
                    <a:moveTo>
                      <a:pt x="2682" y="1"/>
                    </a:moveTo>
                    <a:cubicBezTo>
                      <a:pt x="2384" y="206"/>
                      <a:pt x="2066" y="383"/>
                      <a:pt x="1712" y="532"/>
                    </a:cubicBezTo>
                    <a:cubicBezTo>
                      <a:pt x="1444" y="616"/>
                      <a:pt x="1238" y="737"/>
                      <a:pt x="970" y="885"/>
                    </a:cubicBezTo>
                    <a:cubicBezTo>
                      <a:pt x="736" y="998"/>
                      <a:pt x="0" y="1267"/>
                      <a:pt x="616" y="1501"/>
                    </a:cubicBezTo>
                    <a:cubicBezTo>
                      <a:pt x="856" y="1593"/>
                      <a:pt x="1118" y="1593"/>
                      <a:pt x="1359" y="1593"/>
                    </a:cubicBezTo>
                    <a:cubicBezTo>
                      <a:pt x="2094" y="1564"/>
                      <a:pt x="2858" y="1444"/>
                      <a:pt x="3622" y="1388"/>
                    </a:cubicBezTo>
                    <a:lnTo>
                      <a:pt x="3976" y="1388"/>
                    </a:lnTo>
                    <a:cubicBezTo>
                      <a:pt x="4040" y="1352"/>
                      <a:pt x="4125" y="1352"/>
                      <a:pt x="4217" y="1352"/>
                    </a:cubicBezTo>
                    <a:lnTo>
                      <a:pt x="4245" y="1352"/>
                    </a:lnTo>
                    <a:cubicBezTo>
                      <a:pt x="4570" y="1267"/>
                      <a:pt x="4245" y="114"/>
                      <a:pt x="4012" y="114"/>
                    </a:cubicBezTo>
                    <a:cubicBezTo>
                      <a:pt x="3901" y="123"/>
                      <a:pt x="3792" y="127"/>
                      <a:pt x="3682" y="127"/>
                    </a:cubicBezTo>
                    <a:cubicBezTo>
                      <a:pt x="3349" y="127"/>
                      <a:pt x="3017" y="86"/>
                      <a:pt x="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3695650" y="3828572"/>
                <a:ext cx="17848" cy="81610"/>
              </a:xfrm>
              <a:custGeom>
                <a:avLst/>
                <a:gdLst/>
                <a:ahLst/>
                <a:cxnLst/>
                <a:rect l="l" t="t" r="r" b="b"/>
                <a:pathLst>
                  <a:path w="503" h="2300" extrusionOk="0">
                    <a:moveTo>
                      <a:pt x="0" y="0"/>
                    </a:moveTo>
                    <a:cubicBezTo>
                      <a:pt x="234" y="651"/>
                      <a:pt x="382" y="1415"/>
                      <a:pt x="439" y="2299"/>
                    </a:cubicBezTo>
                    <a:lnTo>
                      <a:pt x="503" y="2299"/>
                    </a:lnTo>
                    <a:cubicBezTo>
                      <a:pt x="439" y="1415"/>
                      <a:pt x="290" y="651"/>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3544037" y="3828572"/>
                <a:ext cx="13590" cy="65039"/>
              </a:xfrm>
              <a:custGeom>
                <a:avLst/>
                <a:gdLst/>
                <a:ahLst/>
                <a:cxnLst/>
                <a:rect l="l" t="t" r="r" b="b"/>
                <a:pathLst>
                  <a:path w="383" h="1833" extrusionOk="0">
                    <a:moveTo>
                      <a:pt x="1" y="0"/>
                    </a:moveTo>
                    <a:lnTo>
                      <a:pt x="319" y="1832"/>
                    </a:lnTo>
                    <a:lnTo>
                      <a:pt x="383" y="1832"/>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3586721" y="3674937"/>
                <a:ext cx="13838" cy="12596"/>
              </a:xfrm>
              <a:custGeom>
                <a:avLst/>
                <a:gdLst/>
                <a:ahLst/>
                <a:cxnLst/>
                <a:rect l="l" t="t" r="r" b="b"/>
                <a:pathLst>
                  <a:path w="390" h="355" extrusionOk="0">
                    <a:moveTo>
                      <a:pt x="0" y="0"/>
                    </a:moveTo>
                    <a:lnTo>
                      <a:pt x="0" y="57"/>
                    </a:lnTo>
                    <a:cubicBezTo>
                      <a:pt x="92" y="57"/>
                      <a:pt x="177" y="85"/>
                      <a:pt x="241" y="149"/>
                    </a:cubicBezTo>
                    <a:cubicBezTo>
                      <a:pt x="297" y="177"/>
                      <a:pt x="326" y="262"/>
                      <a:pt x="326" y="354"/>
                    </a:cubicBezTo>
                    <a:lnTo>
                      <a:pt x="389" y="354"/>
                    </a:lnTo>
                    <a:cubicBezTo>
                      <a:pt x="389" y="262"/>
                      <a:pt x="354" y="149"/>
                      <a:pt x="269" y="85"/>
                    </a:cubicBezTo>
                    <a:cubicBezTo>
                      <a:pt x="212" y="29"/>
                      <a:pt x="9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3925144" y="4127255"/>
                <a:ext cx="51911" cy="52621"/>
              </a:xfrm>
              <a:custGeom>
                <a:avLst/>
                <a:gdLst/>
                <a:ahLst/>
                <a:cxnLst/>
                <a:rect l="l" t="t" r="r" b="b"/>
                <a:pathLst>
                  <a:path w="1463" h="1483" extrusionOk="0">
                    <a:moveTo>
                      <a:pt x="709" y="1"/>
                    </a:moveTo>
                    <a:cubicBezTo>
                      <a:pt x="298" y="1"/>
                      <a:pt x="1" y="584"/>
                      <a:pt x="487" y="1168"/>
                    </a:cubicBezTo>
                    <a:cubicBezTo>
                      <a:pt x="630" y="1335"/>
                      <a:pt x="835" y="1483"/>
                      <a:pt x="1047" y="1483"/>
                    </a:cubicBezTo>
                    <a:cubicBezTo>
                      <a:pt x="1096" y="1483"/>
                      <a:pt x="1145" y="1475"/>
                      <a:pt x="1194" y="1458"/>
                    </a:cubicBezTo>
                    <a:cubicBezTo>
                      <a:pt x="1343" y="1401"/>
                      <a:pt x="1427" y="1224"/>
                      <a:pt x="1463" y="1048"/>
                    </a:cubicBezTo>
                    <a:cubicBezTo>
                      <a:pt x="1463" y="871"/>
                      <a:pt x="1399" y="694"/>
                      <a:pt x="1343" y="545"/>
                    </a:cubicBezTo>
                    <a:cubicBezTo>
                      <a:pt x="1162" y="156"/>
                      <a:pt x="920"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3549040" y="4340074"/>
                <a:ext cx="51982" cy="50917"/>
              </a:xfrm>
              <a:custGeom>
                <a:avLst/>
                <a:gdLst/>
                <a:ahLst/>
                <a:cxnLst/>
                <a:rect l="l" t="t" r="r" b="b"/>
                <a:pathLst>
                  <a:path w="1465" h="1435" extrusionOk="0">
                    <a:moveTo>
                      <a:pt x="850" y="0"/>
                    </a:moveTo>
                    <a:cubicBezTo>
                      <a:pt x="431" y="0"/>
                      <a:pt x="146" y="485"/>
                      <a:pt x="36" y="829"/>
                    </a:cubicBezTo>
                    <a:cubicBezTo>
                      <a:pt x="36" y="858"/>
                      <a:pt x="1" y="886"/>
                      <a:pt x="1" y="886"/>
                    </a:cubicBezTo>
                    <a:lnTo>
                      <a:pt x="1" y="942"/>
                    </a:lnTo>
                    <a:cubicBezTo>
                      <a:pt x="1" y="1006"/>
                      <a:pt x="36" y="1034"/>
                      <a:pt x="65" y="1091"/>
                    </a:cubicBezTo>
                    <a:cubicBezTo>
                      <a:pt x="150" y="1268"/>
                      <a:pt x="298" y="1388"/>
                      <a:pt x="503" y="1416"/>
                    </a:cubicBezTo>
                    <a:cubicBezTo>
                      <a:pt x="550" y="1429"/>
                      <a:pt x="595" y="1435"/>
                      <a:pt x="639" y="1435"/>
                    </a:cubicBezTo>
                    <a:cubicBezTo>
                      <a:pt x="1127" y="1435"/>
                      <a:pt x="1465" y="727"/>
                      <a:pt x="1303" y="299"/>
                    </a:cubicBezTo>
                    <a:cubicBezTo>
                      <a:pt x="1239" y="150"/>
                      <a:pt x="1062" y="30"/>
                      <a:pt x="885" y="2"/>
                    </a:cubicBezTo>
                    <a:cubicBezTo>
                      <a:pt x="873" y="1"/>
                      <a:pt x="862"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3973754" y="4462343"/>
                <a:ext cx="36689" cy="23135"/>
              </a:xfrm>
              <a:custGeom>
                <a:avLst/>
                <a:gdLst/>
                <a:ahLst/>
                <a:cxnLst/>
                <a:rect l="l" t="t" r="r" b="b"/>
                <a:pathLst>
                  <a:path w="1034" h="652" extrusionOk="0">
                    <a:moveTo>
                      <a:pt x="234" y="1"/>
                    </a:moveTo>
                    <a:cubicBezTo>
                      <a:pt x="149" y="93"/>
                      <a:pt x="93" y="178"/>
                      <a:pt x="57" y="270"/>
                    </a:cubicBezTo>
                    <a:cubicBezTo>
                      <a:pt x="1" y="390"/>
                      <a:pt x="29" y="446"/>
                      <a:pt x="93" y="475"/>
                    </a:cubicBezTo>
                    <a:cubicBezTo>
                      <a:pt x="121" y="489"/>
                      <a:pt x="149" y="496"/>
                      <a:pt x="179" y="496"/>
                    </a:cubicBezTo>
                    <a:cubicBezTo>
                      <a:pt x="208" y="496"/>
                      <a:pt x="238" y="489"/>
                      <a:pt x="270" y="475"/>
                    </a:cubicBezTo>
                    <a:cubicBezTo>
                      <a:pt x="298" y="446"/>
                      <a:pt x="355" y="418"/>
                      <a:pt x="383" y="390"/>
                    </a:cubicBezTo>
                    <a:cubicBezTo>
                      <a:pt x="446" y="326"/>
                      <a:pt x="503" y="270"/>
                      <a:pt x="560" y="241"/>
                    </a:cubicBezTo>
                    <a:lnTo>
                      <a:pt x="560" y="241"/>
                    </a:lnTo>
                    <a:cubicBezTo>
                      <a:pt x="560" y="270"/>
                      <a:pt x="560" y="298"/>
                      <a:pt x="531" y="326"/>
                    </a:cubicBezTo>
                    <a:cubicBezTo>
                      <a:pt x="503" y="390"/>
                      <a:pt x="475" y="446"/>
                      <a:pt x="475" y="503"/>
                    </a:cubicBezTo>
                    <a:cubicBezTo>
                      <a:pt x="475" y="567"/>
                      <a:pt x="475" y="595"/>
                      <a:pt x="503" y="623"/>
                    </a:cubicBezTo>
                    <a:cubicBezTo>
                      <a:pt x="531" y="652"/>
                      <a:pt x="560" y="652"/>
                      <a:pt x="588" y="652"/>
                    </a:cubicBezTo>
                    <a:lnTo>
                      <a:pt x="652" y="652"/>
                    </a:lnTo>
                    <a:cubicBezTo>
                      <a:pt x="680" y="623"/>
                      <a:pt x="708" y="595"/>
                      <a:pt x="737" y="567"/>
                    </a:cubicBezTo>
                    <a:cubicBezTo>
                      <a:pt x="829" y="475"/>
                      <a:pt x="885" y="390"/>
                      <a:pt x="1005" y="355"/>
                    </a:cubicBezTo>
                    <a:cubicBezTo>
                      <a:pt x="1034" y="355"/>
                      <a:pt x="1034" y="326"/>
                      <a:pt x="1034" y="298"/>
                    </a:cubicBezTo>
                    <a:cubicBezTo>
                      <a:pt x="1034" y="270"/>
                      <a:pt x="1005" y="241"/>
                      <a:pt x="977" y="241"/>
                    </a:cubicBezTo>
                    <a:cubicBezTo>
                      <a:pt x="829" y="298"/>
                      <a:pt x="737" y="390"/>
                      <a:pt x="652" y="503"/>
                    </a:cubicBezTo>
                    <a:cubicBezTo>
                      <a:pt x="623" y="503"/>
                      <a:pt x="623" y="531"/>
                      <a:pt x="588" y="531"/>
                    </a:cubicBezTo>
                    <a:lnTo>
                      <a:pt x="588" y="503"/>
                    </a:lnTo>
                    <a:cubicBezTo>
                      <a:pt x="588" y="475"/>
                      <a:pt x="623" y="446"/>
                      <a:pt x="652" y="390"/>
                    </a:cubicBezTo>
                    <a:cubicBezTo>
                      <a:pt x="652" y="355"/>
                      <a:pt x="680" y="326"/>
                      <a:pt x="708" y="270"/>
                    </a:cubicBezTo>
                    <a:cubicBezTo>
                      <a:pt x="708" y="213"/>
                      <a:pt x="680" y="178"/>
                      <a:pt x="652" y="149"/>
                    </a:cubicBezTo>
                    <a:cubicBezTo>
                      <a:pt x="652" y="149"/>
                      <a:pt x="639" y="137"/>
                      <a:pt x="620" y="137"/>
                    </a:cubicBezTo>
                    <a:cubicBezTo>
                      <a:pt x="611" y="137"/>
                      <a:pt x="600" y="140"/>
                      <a:pt x="588" y="149"/>
                    </a:cubicBezTo>
                    <a:cubicBezTo>
                      <a:pt x="475" y="149"/>
                      <a:pt x="383" y="213"/>
                      <a:pt x="298" y="298"/>
                    </a:cubicBezTo>
                    <a:cubicBezTo>
                      <a:pt x="270" y="326"/>
                      <a:pt x="234" y="355"/>
                      <a:pt x="206" y="355"/>
                    </a:cubicBezTo>
                    <a:cubicBezTo>
                      <a:pt x="178" y="390"/>
                      <a:pt x="149" y="390"/>
                      <a:pt x="149" y="390"/>
                    </a:cubicBezTo>
                    <a:lnTo>
                      <a:pt x="149" y="326"/>
                    </a:lnTo>
                    <a:cubicBezTo>
                      <a:pt x="178" y="241"/>
                      <a:pt x="234" y="149"/>
                      <a:pt x="298" y="93"/>
                    </a:cubicBezTo>
                    <a:cubicBezTo>
                      <a:pt x="326" y="93"/>
                      <a:pt x="326" y="36"/>
                      <a:pt x="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3485315" y="4717455"/>
                <a:ext cx="35660" cy="25299"/>
              </a:xfrm>
              <a:custGeom>
                <a:avLst/>
                <a:gdLst/>
                <a:ahLst/>
                <a:cxnLst/>
                <a:rect l="l" t="t" r="r" b="b"/>
                <a:pathLst>
                  <a:path w="1005" h="713" extrusionOk="0">
                    <a:moveTo>
                      <a:pt x="787" y="1"/>
                    </a:moveTo>
                    <a:cubicBezTo>
                      <a:pt x="768" y="1"/>
                      <a:pt x="750" y="5"/>
                      <a:pt x="736" y="5"/>
                    </a:cubicBezTo>
                    <a:cubicBezTo>
                      <a:pt x="651" y="62"/>
                      <a:pt x="651" y="211"/>
                      <a:pt x="679" y="274"/>
                    </a:cubicBezTo>
                    <a:lnTo>
                      <a:pt x="679" y="303"/>
                    </a:lnTo>
                    <a:cubicBezTo>
                      <a:pt x="708" y="303"/>
                      <a:pt x="708" y="331"/>
                      <a:pt x="708" y="359"/>
                    </a:cubicBezTo>
                    <a:lnTo>
                      <a:pt x="708" y="387"/>
                    </a:lnTo>
                    <a:cubicBezTo>
                      <a:pt x="708" y="387"/>
                      <a:pt x="679" y="387"/>
                      <a:pt x="623" y="359"/>
                    </a:cubicBezTo>
                    <a:cubicBezTo>
                      <a:pt x="594" y="331"/>
                      <a:pt x="594" y="331"/>
                      <a:pt x="559" y="303"/>
                    </a:cubicBezTo>
                    <a:lnTo>
                      <a:pt x="531" y="274"/>
                    </a:lnTo>
                    <a:cubicBezTo>
                      <a:pt x="531" y="239"/>
                      <a:pt x="502" y="211"/>
                      <a:pt x="474" y="211"/>
                    </a:cubicBezTo>
                    <a:cubicBezTo>
                      <a:pt x="441" y="177"/>
                      <a:pt x="405" y="164"/>
                      <a:pt x="376" y="164"/>
                    </a:cubicBezTo>
                    <a:cubicBezTo>
                      <a:pt x="355" y="164"/>
                      <a:pt x="337" y="171"/>
                      <a:pt x="326" y="182"/>
                    </a:cubicBezTo>
                    <a:cubicBezTo>
                      <a:pt x="241" y="211"/>
                      <a:pt x="205" y="303"/>
                      <a:pt x="241" y="359"/>
                    </a:cubicBezTo>
                    <a:cubicBezTo>
                      <a:pt x="241" y="387"/>
                      <a:pt x="241" y="416"/>
                      <a:pt x="269" y="451"/>
                    </a:cubicBezTo>
                    <a:lnTo>
                      <a:pt x="269" y="508"/>
                    </a:lnTo>
                    <a:cubicBezTo>
                      <a:pt x="297" y="536"/>
                      <a:pt x="297" y="564"/>
                      <a:pt x="269" y="593"/>
                    </a:cubicBezTo>
                    <a:cubicBezTo>
                      <a:pt x="269" y="593"/>
                      <a:pt x="241" y="593"/>
                      <a:pt x="205" y="564"/>
                    </a:cubicBezTo>
                    <a:cubicBezTo>
                      <a:pt x="205" y="564"/>
                      <a:pt x="149" y="508"/>
                      <a:pt x="149" y="451"/>
                    </a:cubicBezTo>
                    <a:cubicBezTo>
                      <a:pt x="120" y="451"/>
                      <a:pt x="120" y="416"/>
                      <a:pt x="120" y="416"/>
                    </a:cubicBezTo>
                    <a:cubicBezTo>
                      <a:pt x="106" y="402"/>
                      <a:pt x="92" y="395"/>
                      <a:pt x="77" y="395"/>
                    </a:cubicBezTo>
                    <a:cubicBezTo>
                      <a:pt x="62" y="395"/>
                      <a:pt x="46" y="402"/>
                      <a:pt x="28" y="416"/>
                    </a:cubicBezTo>
                    <a:cubicBezTo>
                      <a:pt x="0" y="416"/>
                      <a:pt x="0" y="451"/>
                      <a:pt x="0" y="479"/>
                    </a:cubicBezTo>
                    <a:cubicBezTo>
                      <a:pt x="28" y="508"/>
                      <a:pt x="28" y="508"/>
                      <a:pt x="28" y="536"/>
                    </a:cubicBezTo>
                    <a:cubicBezTo>
                      <a:pt x="92" y="593"/>
                      <a:pt x="120" y="656"/>
                      <a:pt x="149" y="685"/>
                    </a:cubicBezTo>
                    <a:cubicBezTo>
                      <a:pt x="177" y="685"/>
                      <a:pt x="205" y="713"/>
                      <a:pt x="269" y="713"/>
                    </a:cubicBezTo>
                    <a:cubicBezTo>
                      <a:pt x="297" y="713"/>
                      <a:pt x="326" y="685"/>
                      <a:pt x="354" y="685"/>
                    </a:cubicBezTo>
                    <a:cubicBezTo>
                      <a:pt x="417" y="628"/>
                      <a:pt x="417" y="536"/>
                      <a:pt x="382" y="479"/>
                    </a:cubicBezTo>
                    <a:lnTo>
                      <a:pt x="382" y="416"/>
                    </a:lnTo>
                    <a:cubicBezTo>
                      <a:pt x="354" y="387"/>
                      <a:pt x="354" y="359"/>
                      <a:pt x="354" y="331"/>
                    </a:cubicBezTo>
                    <a:lnTo>
                      <a:pt x="354" y="274"/>
                    </a:lnTo>
                    <a:cubicBezTo>
                      <a:pt x="382" y="274"/>
                      <a:pt x="382" y="274"/>
                      <a:pt x="417" y="303"/>
                    </a:cubicBezTo>
                    <a:lnTo>
                      <a:pt x="446" y="331"/>
                    </a:lnTo>
                    <a:lnTo>
                      <a:pt x="474" y="359"/>
                    </a:lnTo>
                    <a:cubicBezTo>
                      <a:pt x="502" y="387"/>
                      <a:pt x="531" y="416"/>
                      <a:pt x="559" y="451"/>
                    </a:cubicBezTo>
                    <a:cubicBezTo>
                      <a:pt x="606" y="493"/>
                      <a:pt x="664" y="519"/>
                      <a:pt x="716" y="519"/>
                    </a:cubicBezTo>
                    <a:cubicBezTo>
                      <a:pt x="736" y="519"/>
                      <a:pt x="754" y="515"/>
                      <a:pt x="771" y="508"/>
                    </a:cubicBezTo>
                    <a:cubicBezTo>
                      <a:pt x="828" y="479"/>
                      <a:pt x="828" y="416"/>
                      <a:pt x="828" y="331"/>
                    </a:cubicBezTo>
                    <a:cubicBezTo>
                      <a:pt x="828" y="303"/>
                      <a:pt x="828" y="274"/>
                      <a:pt x="800" y="239"/>
                    </a:cubicBezTo>
                    <a:lnTo>
                      <a:pt x="800" y="211"/>
                    </a:lnTo>
                    <a:cubicBezTo>
                      <a:pt x="771" y="182"/>
                      <a:pt x="800" y="154"/>
                      <a:pt x="800" y="126"/>
                    </a:cubicBezTo>
                    <a:lnTo>
                      <a:pt x="828" y="126"/>
                    </a:lnTo>
                    <a:cubicBezTo>
                      <a:pt x="828" y="154"/>
                      <a:pt x="856" y="182"/>
                      <a:pt x="856" y="239"/>
                    </a:cubicBezTo>
                    <a:cubicBezTo>
                      <a:pt x="876" y="264"/>
                      <a:pt x="897" y="286"/>
                      <a:pt x="919" y="286"/>
                    </a:cubicBezTo>
                    <a:cubicBezTo>
                      <a:pt x="928" y="286"/>
                      <a:pt x="938" y="282"/>
                      <a:pt x="948" y="274"/>
                    </a:cubicBezTo>
                    <a:cubicBezTo>
                      <a:pt x="976" y="274"/>
                      <a:pt x="1005" y="239"/>
                      <a:pt x="976" y="211"/>
                    </a:cubicBezTo>
                    <a:cubicBezTo>
                      <a:pt x="976" y="126"/>
                      <a:pt x="948" y="97"/>
                      <a:pt x="884" y="62"/>
                    </a:cubicBezTo>
                    <a:cubicBezTo>
                      <a:pt x="850" y="11"/>
                      <a:pt x="816"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3898462" y="4420688"/>
                <a:ext cx="58511" cy="6316"/>
              </a:xfrm>
              <a:custGeom>
                <a:avLst/>
                <a:gdLst/>
                <a:ahLst/>
                <a:cxnLst/>
                <a:rect l="l" t="t" r="r" b="b"/>
                <a:pathLst>
                  <a:path w="1649" h="178" extrusionOk="0">
                    <a:moveTo>
                      <a:pt x="1649" y="0"/>
                    </a:moveTo>
                    <a:cubicBezTo>
                      <a:pt x="1415" y="0"/>
                      <a:pt x="1182" y="29"/>
                      <a:pt x="941" y="57"/>
                    </a:cubicBezTo>
                    <a:cubicBezTo>
                      <a:pt x="800" y="57"/>
                      <a:pt x="680" y="85"/>
                      <a:pt x="531" y="85"/>
                    </a:cubicBezTo>
                    <a:cubicBezTo>
                      <a:pt x="443" y="99"/>
                      <a:pt x="354" y="107"/>
                      <a:pt x="269" y="107"/>
                    </a:cubicBezTo>
                    <a:cubicBezTo>
                      <a:pt x="184" y="107"/>
                      <a:pt x="103" y="99"/>
                      <a:pt x="29" y="85"/>
                    </a:cubicBezTo>
                    <a:lnTo>
                      <a:pt x="1" y="149"/>
                    </a:lnTo>
                    <a:cubicBezTo>
                      <a:pt x="92" y="177"/>
                      <a:pt x="149" y="177"/>
                      <a:pt x="206" y="177"/>
                    </a:cubicBezTo>
                    <a:cubicBezTo>
                      <a:pt x="326" y="177"/>
                      <a:pt x="411" y="149"/>
                      <a:pt x="531" y="149"/>
                    </a:cubicBezTo>
                    <a:cubicBezTo>
                      <a:pt x="680" y="149"/>
                      <a:pt x="828" y="114"/>
                      <a:pt x="941" y="114"/>
                    </a:cubicBezTo>
                    <a:cubicBezTo>
                      <a:pt x="1182" y="85"/>
                      <a:pt x="1415" y="57"/>
                      <a:pt x="1649" y="57"/>
                    </a:cubicBezTo>
                    <a:lnTo>
                      <a:pt x="16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3535486" y="4662140"/>
                <a:ext cx="61811" cy="4329"/>
              </a:xfrm>
              <a:custGeom>
                <a:avLst/>
                <a:gdLst/>
                <a:ahLst/>
                <a:cxnLst/>
                <a:rect l="l" t="t" r="r" b="b"/>
                <a:pathLst>
                  <a:path w="1742" h="122" extrusionOk="0">
                    <a:moveTo>
                      <a:pt x="1" y="1"/>
                    </a:moveTo>
                    <a:lnTo>
                      <a:pt x="1" y="65"/>
                    </a:lnTo>
                    <a:cubicBezTo>
                      <a:pt x="206" y="93"/>
                      <a:pt x="383" y="121"/>
                      <a:pt x="595" y="121"/>
                    </a:cubicBezTo>
                    <a:lnTo>
                      <a:pt x="708" y="121"/>
                    </a:lnTo>
                    <a:cubicBezTo>
                      <a:pt x="829" y="121"/>
                      <a:pt x="949" y="121"/>
                      <a:pt x="1062" y="93"/>
                    </a:cubicBezTo>
                    <a:cubicBezTo>
                      <a:pt x="1165" y="79"/>
                      <a:pt x="1276" y="72"/>
                      <a:pt x="1391" y="72"/>
                    </a:cubicBezTo>
                    <a:cubicBezTo>
                      <a:pt x="1506" y="72"/>
                      <a:pt x="1625" y="79"/>
                      <a:pt x="1741" y="93"/>
                    </a:cubicBezTo>
                    <a:lnTo>
                      <a:pt x="1741" y="29"/>
                    </a:lnTo>
                    <a:cubicBezTo>
                      <a:pt x="1639" y="15"/>
                      <a:pt x="1520" y="8"/>
                      <a:pt x="1398" y="8"/>
                    </a:cubicBezTo>
                    <a:cubicBezTo>
                      <a:pt x="1276" y="8"/>
                      <a:pt x="1151" y="15"/>
                      <a:pt x="1034" y="29"/>
                    </a:cubicBezTo>
                    <a:cubicBezTo>
                      <a:pt x="949" y="65"/>
                      <a:pt x="829" y="65"/>
                      <a:pt x="708" y="65"/>
                    </a:cubicBezTo>
                    <a:cubicBezTo>
                      <a:pt x="475" y="65"/>
                      <a:pt x="242" y="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3521932" y="4093370"/>
                <a:ext cx="49250" cy="27144"/>
              </a:xfrm>
              <a:custGeom>
                <a:avLst/>
                <a:gdLst/>
                <a:ahLst/>
                <a:cxnLst/>
                <a:rect l="l" t="t" r="r" b="b"/>
                <a:pathLst>
                  <a:path w="1388" h="765" extrusionOk="0">
                    <a:moveTo>
                      <a:pt x="1331" y="0"/>
                    </a:moveTo>
                    <a:cubicBezTo>
                      <a:pt x="1211" y="234"/>
                      <a:pt x="942" y="411"/>
                      <a:pt x="588" y="531"/>
                    </a:cubicBezTo>
                    <a:cubicBezTo>
                      <a:pt x="503" y="559"/>
                      <a:pt x="447" y="588"/>
                      <a:pt x="383" y="616"/>
                    </a:cubicBezTo>
                    <a:cubicBezTo>
                      <a:pt x="270" y="644"/>
                      <a:pt x="206" y="673"/>
                      <a:pt x="1" y="708"/>
                    </a:cubicBezTo>
                    <a:lnTo>
                      <a:pt x="1" y="764"/>
                    </a:lnTo>
                    <a:cubicBezTo>
                      <a:pt x="234" y="736"/>
                      <a:pt x="270" y="708"/>
                      <a:pt x="411" y="644"/>
                    </a:cubicBezTo>
                    <a:cubicBezTo>
                      <a:pt x="475" y="644"/>
                      <a:pt x="532" y="616"/>
                      <a:pt x="588" y="588"/>
                    </a:cubicBezTo>
                    <a:cubicBezTo>
                      <a:pt x="977" y="467"/>
                      <a:pt x="1239" y="291"/>
                      <a:pt x="1388" y="29"/>
                    </a:cubicBezTo>
                    <a:lnTo>
                      <a:pt x="1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3527219" y="3916318"/>
                <a:ext cx="129795" cy="53579"/>
              </a:xfrm>
              <a:custGeom>
                <a:avLst/>
                <a:gdLst/>
                <a:ahLst/>
                <a:cxnLst/>
                <a:rect l="l" t="t" r="r" b="b"/>
                <a:pathLst>
                  <a:path w="3658" h="1510" extrusionOk="0">
                    <a:moveTo>
                      <a:pt x="884" y="1"/>
                    </a:moveTo>
                    <a:cubicBezTo>
                      <a:pt x="852" y="1"/>
                      <a:pt x="820" y="11"/>
                      <a:pt x="793" y="38"/>
                    </a:cubicBezTo>
                    <a:cubicBezTo>
                      <a:pt x="651" y="95"/>
                      <a:pt x="531" y="152"/>
                      <a:pt x="411" y="244"/>
                    </a:cubicBezTo>
                    <a:cubicBezTo>
                      <a:pt x="262" y="300"/>
                      <a:pt x="149" y="392"/>
                      <a:pt x="1" y="449"/>
                    </a:cubicBezTo>
                    <a:lnTo>
                      <a:pt x="29" y="505"/>
                    </a:lnTo>
                    <a:cubicBezTo>
                      <a:pt x="177" y="449"/>
                      <a:pt x="298" y="357"/>
                      <a:pt x="439" y="300"/>
                    </a:cubicBezTo>
                    <a:cubicBezTo>
                      <a:pt x="559" y="215"/>
                      <a:pt x="680" y="152"/>
                      <a:pt x="793" y="67"/>
                    </a:cubicBezTo>
                    <a:cubicBezTo>
                      <a:pt x="812" y="58"/>
                      <a:pt x="830" y="55"/>
                      <a:pt x="847" y="55"/>
                    </a:cubicBezTo>
                    <a:cubicBezTo>
                      <a:pt x="890" y="55"/>
                      <a:pt x="930" y="75"/>
                      <a:pt x="970" y="95"/>
                    </a:cubicBezTo>
                    <a:cubicBezTo>
                      <a:pt x="1210" y="244"/>
                      <a:pt x="1500" y="392"/>
                      <a:pt x="1769" y="477"/>
                    </a:cubicBezTo>
                    <a:lnTo>
                      <a:pt x="1797" y="505"/>
                    </a:lnTo>
                    <a:cubicBezTo>
                      <a:pt x="2420" y="774"/>
                      <a:pt x="3035" y="1128"/>
                      <a:pt x="3623" y="1510"/>
                    </a:cubicBezTo>
                    <a:lnTo>
                      <a:pt x="3658" y="1453"/>
                    </a:lnTo>
                    <a:cubicBezTo>
                      <a:pt x="3064" y="1064"/>
                      <a:pt x="2448" y="710"/>
                      <a:pt x="1826" y="449"/>
                    </a:cubicBezTo>
                    <a:lnTo>
                      <a:pt x="1769" y="420"/>
                    </a:lnTo>
                    <a:cubicBezTo>
                      <a:pt x="1536" y="328"/>
                      <a:pt x="1239" y="180"/>
                      <a:pt x="1005" y="38"/>
                    </a:cubicBezTo>
                    <a:cubicBezTo>
                      <a:pt x="969" y="18"/>
                      <a:pt x="926"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3686105" y="3909115"/>
                <a:ext cx="87890" cy="61811"/>
              </a:xfrm>
              <a:custGeom>
                <a:avLst/>
                <a:gdLst/>
                <a:ahLst/>
                <a:cxnLst/>
                <a:rect l="l" t="t" r="r" b="b"/>
                <a:pathLst>
                  <a:path w="2477" h="1742" extrusionOk="0">
                    <a:moveTo>
                      <a:pt x="29" y="1"/>
                    </a:moveTo>
                    <a:lnTo>
                      <a:pt x="1" y="65"/>
                    </a:lnTo>
                    <a:cubicBezTo>
                      <a:pt x="559" y="241"/>
                      <a:pt x="1182" y="418"/>
                      <a:pt x="1713" y="772"/>
                    </a:cubicBezTo>
                    <a:cubicBezTo>
                      <a:pt x="1861" y="857"/>
                      <a:pt x="1946" y="949"/>
                      <a:pt x="2038" y="1034"/>
                    </a:cubicBezTo>
                    <a:cubicBezTo>
                      <a:pt x="2187" y="1182"/>
                      <a:pt x="2300" y="1416"/>
                      <a:pt x="2420" y="1741"/>
                    </a:cubicBezTo>
                    <a:lnTo>
                      <a:pt x="2477" y="1713"/>
                    </a:lnTo>
                    <a:cubicBezTo>
                      <a:pt x="2420" y="1479"/>
                      <a:pt x="2300" y="1211"/>
                      <a:pt x="2095" y="977"/>
                    </a:cubicBezTo>
                    <a:cubicBezTo>
                      <a:pt x="2010" y="885"/>
                      <a:pt x="1889" y="800"/>
                      <a:pt x="1741" y="708"/>
                    </a:cubicBezTo>
                    <a:cubicBezTo>
                      <a:pt x="1182" y="355"/>
                      <a:pt x="559" y="178"/>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3627631" y="3700022"/>
                <a:ext cx="24128" cy="9332"/>
              </a:xfrm>
              <a:custGeom>
                <a:avLst/>
                <a:gdLst/>
                <a:ahLst/>
                <a:cxnLst/>
                <a:rect l="l" t="t" r="r" b="b"/>
                <a:pathLst>
                  <a:path w="680" h="263" extrusionOk="0">
                    <a:moveTo>
                      <a:pt x="679" y="1"/>
                    </a:moveTo>
                    <a:lnTo>
                      <a:pt x="0" y="121"/>
                    </a:lnTo>
                    <a:cubicBezTo>
                      <a:pt x="85" y="206"/>
                      <a:pt x="234" y="263"/>
                      <a:pt x="382" y="263"/>
                    </a:cubicBezTo>
                    <a:cubicBezTo>
                      <a:pt x="531" y="234"/>
                      <a:pt x="651" y="121"/>
                      <a:pt x="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3664284" y="3657125"/>
                <a:ext cx="3051" cy="19870"/>
              </a:xfrm>
              <a:custGeom>
                <a:avLst/>
                <a:gdLst/>
                <a:ahLst/>
                <a:cxnLst/>
                <a:rect l="l" t="t" r="r" b="b"/>
                <a:pathLst>
                  <a:path w="86" h="560" extrusionOk="0">
                    <a:moveTo>
                      <a:pt x="28" y="0"/>
                    </a:moveTo>
                    <a:cubicBezTo>
                      <a:pt x="28" y="177"/>
                      <a:pt x="28" y="354"/>
                      <a:pt x="0" y="531"/>
                    </a:cubicBezTo>
                    <a:lnTo>
                      <a:pt x="57" y="559"/>
                    </a:lnTo>
                    <a:cubicBezTo>
                      <a:pt x="85" y="382"/>
                      <a:pt x="85" y="177"/>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3701930" y="3826549"/>
                <a:ext cx="5287" cy="23135"/>
              </a:xfrm>
              <a:custGeom>
                <a:avLst/>
                <a:gdLst/>
                <a:ahLst/>
                <a:cxnLst/>
                <a:rect l="l" t="t" r="r" b="b"/>
                <a:pathLst>
                  <a:path w="149" h="652" extrusionOk="0">
                    <a:moveTo>
                      <a:pt x="85" y="0"/>
                    </a:moveTo>
                    <a:cubicBezTo>
                      <a:pt x="29" y="206"/>
                      <a:pt x="0" y="446"/>
                      <a:pt x="0" y="651"/>
                    </a:cubicBezTo>
                    <a:lnTo>
                      <a:pt x="57" y="651"/>
                    </a:lnTo>
                    <a:cubicBezTo>
                      <a:pt x="57" y="446"/>
                      <a:pt x="85" y="206"/>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a:off x="3658997" y="3990722"/>
                <a:ext cx="14583" cy="14832"/>
              </a:xfrm>
              <a:custGeom>
                <a:avLst/>
                <a:gdLst/>
                <a:ahLst/>
                <a:cxnLst/>
                <a:rect l="l" t="t" r="r" b="b"/>
                <a:pathLst>
                  <a:path w="411" h="418" extrusionOk="0">
                    <a:moveTo>
                      <a:pt x="206" y="0"/>
                    </a:moveTo>
                    <a:cubicBezTo>
                      <a:pt x="85" y="0"/>
                      <a:pt x="1" y="92"/>
                      <a:pt x="1" y="205"/>
                    </a:cubicBezTo>
                    <a:cubicBezTo>
                      <a:pt x="1" y="325"/>
                      <a:pt x="85" y="417"/>
                      <a:pt x="206" y="417"/>
                    </a:cubicBezTo>
                    <a:cubicBezTo>
                      <a:pt x="326" y="417"/>
                      <a:pt x="411" y="325"/>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3625609" y="3816011"/>
                <a:ext cx="14583" cy="14832"/>
              </a:xfrm>
              <a:custGeom>
                <a:avLst/>
                <a:gdLst/>
                <a:ahLst/>
                <a:cxnLst/>
                <a:rect l="l" t="t" r="r" b="b"/>
                <a:pathLst>
                  <a:path w="411" h="418" extrusionOk="0">
                    <a:moveTo>
                      <a:pt x="206" y="0"/>
                    </a:moveTo>
                    <a:cubicBezTo>
                      <a:pt x="86" y="0"/>
                      <a:pt x="1" y="92"/>
                      <a:pt x="1" y="213"/>
                    </a:cubicBezTo>
                    <a:cubicBezTo>
                      <a:pt x="1" y="326"/>
                      <a:pt x="86" y="418"/>
                      <a:pt x="206" y="418"/>
                    </a:cubicBezTo>
                    <a:cubicBezTo>
                      <a:pt x="319" y="418"/>
                      <a:pt x="411" y="326"/>
                      <a:pt x="411" y="213"/>
                    </a:cubicBezTo>
                    <a:cubicBezTo>
                      <a:pt x="411" y="92"/>
                      <a:pt x="319"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3553333" y="3777336"/>
                <a:ext cx="14583" cy="14867"/>
              </a:xfrm>
              <a:custGeom>
                <a:avLst/>
                <a:gdLst/>
                <a:ahLst/>
                <a:cxnLst/>
                <a:rect l="l" t="t" r="r" b="b"/>
                <a:pathLst>
                  <a:path w="411" h="419" extrusionOk="0">
                    <a:moveTo>
                      <a:pt x="205" y="1"/>
                    </a:moveTo>
                    <a:cubicBezTo>
                      <a:pt x="92" y="1"/>
                      <a:pt x="0" y="93"/>
                      <a:pt x="0" y="206"/>
                    </a:cubicBezTo>
                    <a:cubicBezTo>
                      <a:pt x="0" y="326"/>
                      <a:pt x="92"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3704946" y="3781630"/>
                <a:ext cx="14832" cy="14583"/>
              </a:xfrm>
              <a:custGeom>
                <a:avLst/>
                <a:gdLst/>
                <a:ahLst/>
                <a:cxnLst/>
                <a:rect l="l" t="t" r="r" b="b"/>
                <a:pathLst>
                  <a:path w="418" h="411" extrusionOk="0">
                    <a:moveTo>
                      <a:pt x="205" y="0"/>
                    </a:moveTo>
                    <a:cubicBezTo>
                      <a:pt x="92" y="0"/>
                      <a:pt x="0" y="85"/>
                      <a:pt x="0" y="205"/>
                    </a:cubicBezTo>
                    <a:cubicBezTo>
                      <a:pt x="0" y="326"/>
                      <a:pt x="92" y="410"/>
                      <a:pt x="205" y="410"/>
                    </a:cubicBezTo>
                    <a:cubicBezTo>
                      <a:pt x="326" y="410"/>
                      <a:pt x="418" y="326"/>
                      <a:pt x="418" y="205"/>
                    </a:cubicBezTo>
                    <a:cubicBezTo>
                      <a:pt x="418"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3658997" y="3876756"/>
                <a:ext cx="14583" cy="14583"/>
              </a:xfrm>
              <a:custGeom>
                <a:avLst/>
                <a:gdLst/>
                <a:ahLst/>
                <a:cxnLst/>
                <a:rect l="l" t="t" r="r" b="b"/>
                <a:pathLst>
                  <a:path w="411" h="411" extrusionOk="0">
                    <a:moveTo>
                      <a:pt x="206" y="0"/>
                    </a:moveTo>
                    <a:cubicBezTo>
                      <a:pt x="85" y="0"/>
                      <a:pt x="1" y="92"/>
                      <a:pt x="1" y="205"/>
                    </a:cubicBezTo>
                    <a:cubicBezTo>
                      <a:pt x="1" y="326"/>
                      <a:pt x="85" y="411"/>
                      <a:pt x="206" y="411"/>
                    </a:cubicBezTo>
                    <a:cubicBezTo>
                      <a:pt x="326" y="411"/>
                      <a:pt x="411" y="326"/>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3699659" y="4039900"/>
                <a:ext cx="14832" cy="14583"/>
              </a:xfrm>
              <a:custGeom>
                <a:avLst/>
                <a:gdLst/>
                <a:ahLst/>
                <a:cxnLst/>
                <a:rect l="l" t="t" r="r" b="b"/>
                <a:pathLst>
                  <a:path w="418" h="411" extrusionOk="0">
                    <a:moveTo>
                      <a:pt x="213" y="1"/>
                    </a:moveTo>
                    <a:cubicBezTo>
                      <a:pt x="93" y="1"/>
                      <a:pt x="1" y="93"/>
                      <a:pt x="1" y="206"/>
                    </a:cubicBezTo>
                    <a:cubicBezTo>
                      <a:pt x="1" y="326"/>
                      <a:pt x="93" y="411"/>
                      <a:pt x="213" y="411"/>
                    </a:cubicBezTo>
                    <a:cubicBezTo>
                      <a:pt x="326" y="411"/>
                      <a:pt x="418" y="326"/>
                      <a:pt x="418" y="206"/>
                    </a:cubicBezTo>
                    <a:cubicBezTo>
                      <a:pt x="418" y="93"/>
                      <a:pt x="326"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3574161" y="3862173"/>
                <a:ext cx="15861" cy="14619"/>
              </a:xfrm>
              <a:custGeom>
                <a:avLst/>
                <a:gdLst/>
                <a:ahLst/>
                <a:cxnLst/>
                <a:rect l="l" t="t" r="r" b="b"/>
                <a:pathLst>
                  <a:path w="447" h="412" extrusionOk="0">
                    <a:moveTo>
                      <a:pt x="241" y="1"/>
                    </a:moveTo>
                    <a:cubicBezTo>
                      <a:pt x="121" y="1"/>
                      <a:pt x="0" y="86"/>
                      <a:pt x="0" y="206"/>
                    </a:cubicBezTo>
                    <a:cubicBezTo>
                      <a:pt x="0" y="326"/>
                      <a:pt x="121" y="411"/>
                      <a:pt x="241" y="411"/>
                    </a:cubicBezTo>
                    <a:cubicBezTo>
                      <a:pt x="326" y="411"/>
                      <a:pt x="446" y="326"/>
                      <a:pt x="446" y="206"/>
                    </a:cubicBezTo>
                    <a:cubicBezTo>
                      <a:pt x="446" y="86"/>
                      <a:pt x="326"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3748872" y="3880020"/>
                <a:ext cx="15825" cy="14583"/>
              </a:xfrm>
              <a:custGeom>
                <a:avLst/>
                <a:gdLst/>
                <a:ahLst/>
                <a:cxnLst/>
                <a:rect l="l" t="t" r="r" b="b"/>
                <a:pathLst>
                  <a:path w="446" h="411" extrusionOk="0">
                    <a:moveTo>
                      <a:pt x="205" y="0"/>
                    </a:moveTo>
                    <a:cubicBezTo>
                      <a:pt x="120" y="0"/>
                      <a:pt x="0" y="85"/>
                      <a:pt x="0" y="205"/>
                    </a:cubicBezTo>
                    <a:cubicBezTo>
                      <a:pt x="0" y="319"/>
                      <a:pt x="120" y="411"/>
                      <a:pt x="205" y="411"/>
                    </a:cubicBezTo>
                    <a:cubicBezTo>
                      <a:pt x="326" y="411"/>
                      <a:pt x="446" y="319"/>
                      <a:pt x="446" y="205"/>
                    </a:cubicBezTo>
                    <a:cubicBezTo>
                      <a:pt x="446"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3489573" y="3852664"/>
                <a:ext cx="14583" cy="15825"/>
              </a:xfrm>
              <a:custGeom>
                <a:avLst/>
                <a:gdLst/>
                <a:ahLst/>
                <a:cxnLst/>
                <a:rect l="l" t="t" r="r" b="b"/>
                <a:pathLst>
                  <a:path w="411" h="446" extrusionOk="0">
                    <a:moveTo>
                      <a:pt x="206" y="0"/>
                    </a:moveTo>
                    <a:cubicBezTo>
                      <a:pt x="85" y="0"/>
                      <a:pt x="0" y="120"/>
                      <a:pt x="0" y="241"/>
                    </a:cubicBezTo>
                    <a:cubicBezTo>
                      <a:pt x="0" y="326"/>
                      <a:pt x="85" y="446"/>
                      <a:pt x="206" y="446"/>
                    </a:cubicBezTo>
                    <a:cubicBezTo>
                      <a:pt x="326" y="446"/>
                      <a:pt x="411" y="326"/>
                      <a:pt x="411" y="241"/>
                    </a:cubicBezTo>
                    <a:cubicBezTo>
                      <a:pt x="411" y="120"/>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3614077" y="4040893"/>
                <a:ext cx="14583" cy="14867"/>
              </a:xfrm>
              <a:custGeom>
                <a:avLst/>
                <a:gdLst/>
                <a:ahLst/>
                <a:cxnLst/>
                <a:rect l="l" t="t" r="r" b="b"/>
                <a:pathLst>
                  <a:path w="411" h="419" extrusionOk="0">
                    <a:moveTo>
                      <a:pt x="205" y="1"/>
                    </a:moveTo>
                    <a:cubicBezTo>
                      <a:pt x="85" y="1"/>
                      <a:pt x="0" y="93"/>
                      <a:pt x="0" y="206"/>
                    </a:cubicBezTo>
                    <a:cubicBezTo>
                      <a:pt x="0" y="326"/>
                      <a:pt x="85"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3571145" y="4002254"/>
                <a:ext cx="14583" cy="14583"/>
              </a:xfrm>
              <a:custGeom>
                <a:avLst/>
                <a:gdLst/>
                <a:ahLst/>
                <a:cxnLst/>
                <a:rect l="l" t="t" r="r" b="b"/>
                <a:pathLst>
                  <a:path w="411" h="411" extrusionOk="0">
                    <a:moveTo>
                      <a:pt x="206" y="0"/>
                    </a:moveTo>
                    <a:cubicBezTo>
                      <a:pt x="85" y="0"/>
                      <a:pt x="1" y="92"/>
                      <a:pt x="1" y="206"/>
                    </a:cubicBezTo>
                    <a:cubicBezTo>
                      <a:pt x="1" y="326"/>
                      <a:pt x="85" y="411"/>
                      <a:pt x="206" y="411"/>
                    </a:cubicBezTo>
                    <a:cubicBezTo>
                      <a:pt x="326" y="411"/>
                      <a:pt x="411" y="326"/>
                      <a:pt x="411" y="206"/>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3537757" y="4039900"/>
                <a:ext cx="14583" cy="14583"/>
              </a:xfrm>
              <a:custGeom>
                <a:avLst/>
                <a:gdLst/>
                <a:ahLst/>
                <a:cxnLst/>
                <a:rect l="l" t="t" r="r" b="b"/>
                <a:pathLst>
                  <a:path w="411" h="411" extrusionOk="0">
                    <a:moveTo>
                      <a:pt x="206" y="1"/>
                    </a:moveTo>
                    <a:cubicBezTo>
                      <a:pt x="86" y="1"/>
                      <a:pt x="1" y="93"/>
                      <a:pt x="1" y="206"/>
                    </a:cubicBezTo>
                    <a:cubicBezTo>
                      <a:pt x="1" y="326"/>
                      <a:pt x="86" y="411"/>
                      <a:pt x="206" y="411"/>
                    </a:cubicBezTo>
                    <a:cubicBezTo>
                      <a:pt x="319" y="411"/>
                      <a:pt x="411" y="326"/>
                      <a:pt x="411" y="206"/>
                    </a:cubicBezTo>
                    <a:cubicBezTo>
                      <a:pt x="411" y="93"/>
                      <a:pt x="319" y="1"/>
                      <a:pt x="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3514658" y="4645605"/>
                <a:ext cx="111983" cy="4045"/>
              </a:xfrm>
              <a:custGeom>
                <a:avLst/>
                <a:gdLst/>
                <a:ahLst/>
                <a:cxnLst/>
                <a:rect l="l" t="t" r="r" b="b"/>
                <a:pathLst>
                  <a:path w="3156" h="114" extrusionOk="0">
                    <a:moveTo>
                      <a:pt x="1" y="0"/>
                    </a:moveTo>
                    <a:lnTo>
                      <a:pt x="1" y="57"/>
                    </a:lnTo>
                    <a:cubicBezTo>
                      <a:pt x="680" y="85"/>
                      <a:pt x="1387" y="113"/>
                      <a:pt x="2067" y="113"/>
                    </a:cubicBezTo>
                    <a:lnTo>
                      <a:pt x="3156" y="113"/>
                    </a:lnTo>
                    <a:lnTo>
                      <a:pt x="3156" y="57"/>
                    </a:lnTo>
                    <a:cubicBezTo>
                      <a:pt x="2872" y="64"/>
                      <a:pt x="2587" y="68"/>
                      <a:pt x="2304" y="68"/>
                    </a:cubicBezTo>
                    <a:cubicBezTo>
                      <a:pt x="1528" y="68"/>
                      <a:pt x="757" y="4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3868090" y="4402592"/>
                <a:ext cx="109996" cy="9580"/>
              </a:xfrm>
              <a:custGeom>
                <a:avLst/>
                <a:gdLst/>
                <a:ahLst/>
                <a:cxnLst/>
                <a:rect l="l" t="t" r="r" b="b"/>
                <a:pathLst>
                  <a:path w="3100" h="270" extrusionOk="0">
                    <a:moveTo>
                      <a:pt x="2926" y="0"/>
                    </a:moveTo>
                    <a:cubicBezTo>
                      <a:pt x="2678" y="0"/>
                      <a:pt x="2414" y="42"/>
                      <a:pt x="2151" y="65"/>
                    </a:cubicBezTo>
                    <a:cubicBezTo>
                      <a:pt x="2066" y="93"/>
                      <a:pt x="2010" y="93"/>
                      <a:pt x="1918" y="128"/>
                    </a:cubicBezTo>
                    <a:cubicBezTo>
                      <a:pt x="1267" y="213"/>
                      <a:pt x="623" y="213"/>
                      <a:pt x="1" y="213"/>
                    </a:cubicBezTo>
                    <a:lnTo>
                      <a:pt x="1" y="270"/>
                    </a:lnTo>
                    <a:cubicBezTo>
                      <a:pt x="651" y="270"/>
                      <a:pt x="1302" y="270"/>
                      <a:pt x="1918" y="185"/>
                    </a:cubicBezTo>
                    <a:cubicBezTo>
                      <a:pt x="2010" y="157"/>
                      <a:pt x="2095" y="157"/>
                      <a:pt x="2151" y="128"/>
                    </a:cubicBezTo>
                    <a:cubicBezTo>
                      <a:pt x="2415" y="100"/>
                      <a:pt x="2679" y="57"/>
                      <a:pt x="2928" y="57"/>
                    </a:cubicBezTo>
                    <a:cubicBezTo>
                      <a:pt x="2986" y="57"/>
                      <a:pt x="3043" y="59"/>
                      <a:pt x="3099" y="65"/>
                    </a:cubicBezTo>
                    <a:lnTo>
                      <a:pt x="3099" y="8"/>
                    </a:lnTo>
                    <a:cubicBezTo>
                      <a:pt x="3042" y="3"/>
                      <a:pt x="2985" y="0"/>
                      <a:pt x="2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5"/>
            <p:cNvGrpSpPr/>
            <p:nvPr/>
          </p:nvGrpSpPr>
          <p:grpSpPr>
            <a:xfrm>
              <a:off x="520010" y="1168622"/>
              <a:ext cx="4279321" cy="3269905"/>
              <a:chOff x="3245850" y="1388754"/>
              <a:chExt cx="1339926" cy="1023893"/>
            </a:xfrm>
          </p:grpSpPr>
          <p:grpSp>
            <p:nvGrpSpPr>
              <p:cNvPr id="923" name="Google Shape;923;p45"/>
              <p:cNvGrpSpPr/>
              <p:nvPr/>
            </p:nvGrpSpPr>
            <p:grpSpPr>
              <a:xfrm>
                <a:off x="3889166" y="1636096"/>
                <a:ext cx="633844" cy="776551"/>
                <a:chOff x="3889166" y="1636096"/>
                <a:chExt cx="633844" cy="776551"/>
              </a:xfrm>
            </p:grpSpPr>
            <p:sp>
              <p:nvSpPr>
                <p:cNvPr id="924" name="Google Shape;924;p45"/>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4470495" y="2333663"/>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4424582" y="2333663"/>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 name="Google Shape;928;p45"/>
              <p:cNvSpPr/>
              <p:nvPr/>
            </p:nvSpPr>
            <p:spPr>
              <a:xfrm>
                <a:off x="4473760" y="1552892"/>
                <a:ext cx="16606" cy="71071"/>
              </a:xfrm>
              <a:custGeom>
                <a:avLst/>
                <a:gdLst/>
                <a:ahLst/>
                <a:cxnLst/>
                <a:rect l="l" t="t" r="r" b="b"/>
                <a:pathLst>
                  <a:path w="468" h="2003" extrusionOk="0">
                    <a:moveTo>
                      <a:pt x="1" y="1"/>
                    </a:moveTo>
                    <a:lnTo>
                      <a:pt x="1" y="29"/>
                    </a:lnTo>
                    <a:cubicBezTo>
                      <a:pt x="383" y="588"/>
                      <a:pt x="411" y="1387"/>
                      <a:pt x="58" y="1946"/>
                    </a:cubicBezTo>
                    <a:cubicBezTo>
                      <a:pt x="58" y="1974"/>
                      <a:pt x="58" y="1974"/>
                      <a:pt x="86" y="2003"/>
                    </a:cubicBezTo>
                    <a:cubicBezTo>
                      <a:pt x="86" y="2003"/>
                      <a:pt x="114" y="2003"/>
                      <a:pt x="114" y="1974"/>
                    </a:cubicBezTo>
                    <a:cubicBezTo>
                      <a:pt x="468" y="1387"/>
                      <a:pt x="440" y="560"/>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3372342" y="1752689"/>
                <a:ext cx="40947" cy="59540"/>
              </a:xfrm>
              <a:custGeom>
                <a:avLst/>
                <a:gdLst/>
                <a:ahLst/>
                <a:cxnLst/>
                <a:rect l="l" t="t" r="r" b="b"/>
                <a:pathLst>
                  <a:path w="1154" h="1678" extrusionOk="0">
                    <a:moveTo>
                      <a:pt x="595" y="58"/>
                    </a:moveTo>
                    <a:cubicBezTo>
                      <a:pt x="857" y="58"/>
                      <a:pt x="1090" y="411"/>
                      <a:pt x="1090" y="850"/>
                    </a:cubicBezTo>
                    <a:cubicBezTo>
                      <a:pt x="1090" y="1267"/>
                      <a:pt x="857" y="1621"/>
                      <a:pt x="595" y="1621"/>
                    </a:cubicBezTo>
                    <a:cubicBezTo>
                      <a:pt x="298" y="1621"/>
                      <a:pt x="64" y="1267"/>
                      <a:pt x="64" y="850"/>
                    </a:cubicBezTo>
                    <a:cubicBezTo>
                      <a:pt x="64" y="411"/>
                      <a:pt x="298" y="58"/>
                      <a:pt x="595" y="58"/>
                    </a:cubicBezTo>
                    <a:close/>
                    <a:moveTo>
                      <a:pt x="595" y="1"/>
                    </a:moveTo>
                    <a:cubicBezTo>
                      <a:pt x="269" y="1"/>
                      <a:pt x="1" y="383"/>
                      <a:pt x="1" y="850"/>
                    </a:cubicBezTo>
                    <a:cubicBezTo>
                      <a:pt x="1" y="1296"/>
                      <a:pt x="269" y="1678"/>
                      <a:pt x="595" y="1678"/>
                    </a:cubicBezTo>
                    <a:cubicBezTo>
                      <a:pt x="885" y="1678"/>
                      <a:pt x="1154" y="1296"/>
                      <a:pt x="1154" y="850"/>
                    </a:cubicBezTo>
                    <a:cubicBezTo>
                      <a:pt x="1154" y="383"/>
                      <a:pt x="885"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4551074" y="1770287"/>
                <a:ext cx="34702" cy="52479"/>
              </a:xfrm>
              <a:custGeom>
                <a:avLst/>
                <a:gdLst/>
                <a:ahLst/>
                <a:cxnLst/>
                <a:rect l="l" t="t" r="r" b="b"/>
                <a:pathLst>
                  <a:path w="978" h="1479" extrusionOk="0">
                    <a:moveTo>
                      <a:pt x="475" y="64"/>
                    </a:moveTo>
                    <a:cubicBezTo>
                      <a:pt x="737" y="64"/>
                      <a:pt x="913" y="389"/>
                      <a:pt x="913" y="743"/>
                    </a:cubicBezTo>
                    <a:cubicBezTo>
                      <a:pt x="913" y="1125"/>
                      <a:pt x="737" y="1415"/>
                      <a:pt x="475" y="1415"/>
                    </a:cubicBezTo>
                    <a:cubicBezTo>
                      <a:pt x="234" y="1415"/>
                      <a:pt x="57" y="1125"/>
                      <a:pt x="57" y="743"/>
                    </a:cubicBezTo>
                    <a:cubicBezTo>
                      <a:pt x="57" y="389"/>
                      <a:pt x="234" y="64"/>
                      <a:pt x="475" y="64"/>
                    </a:cubicBezTo>
                    <a:close/>
                    <a:moveTo>
                      <a:pt x="475" y="0"/>
                    </a:moveTo>
                    <a:cubicBezTo>
                      <a:pt x="206" y="0"/>
                      <a:pt x="1" y="354"/>
                      <a:pt x="1" y="743"/>
                    </a:cubicBezTo>
                    <a:cubicBezTo>
                      <a:pt x="1" y="1153"/>
                      <a:pt x="206" y="1479"/>
                      <a:pt x="475" y="1479"/>
                    </a:cubicBezTo>
                    <a:cubicBezTo>
                      <a:pt x="765" y="1479"/>
                      <a:pt x="977" y="1153"/>
                      <a:pt x="977" y="743"/>
                    </a:cubicBezTo>
                    <a:cubicBezTo>
                      <a:pt x="977" y="354"/>
                      <a:pt x="765"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3997846" y="1767271"/>
                <a:ext cx="35695" cy="52230"/>
              </a:xfrm>
              <a:custGeom>
                <a:avLst/>
                <a:gdLst/>
                <a:ahLst/>
                <a:cxnLst/>
                <a:rect l="l" t="t" r="r" b="b"/>
                <a:pathLst>
                  <a:path w="1006" h="1472" extrusionOk="0">
                    <a:moveTo>
                      <a:pt x="503" y="57"/>
                    </a:moveTo>
                    <a:cubicBezTo>
                      <a:pt x="737" y="57"/>
                      <a:pt x="942" y="354"/>
                      <a:pt x="942" y="736"/>
                    </a:cubicBezTo>
                    <a:cubicBezTo>
                      <a:pt x="942" y="1090"/>
                      <a:pt x="737" y="1415"/>
                      <a:pt x="503" y="1415"/>
                    </a:cubicBezTo>
                    <a:cubicBezTo>
                      <a:pt x="263" y="1415"/>
                      <a:pt x="58" y="1090"/>
                      <a:pt x="58" y="736"/>
                    </a:cubicBezTo>
                    <a:cubicBezTo>
                      <a:pt x="58" y="354"/>
                      <a:pt x="263" y="57"/>
                      <a:pt x="503" y="57"/>
                    </a:cubicBezTo>
                    <a:close/>
                    <a:moveTo>
                      <a:pt x="503" y="0"/>
                    </a:moveTo>
                    <a:cubicBezTo>
                      <a:pt x="234" y="0"/>
                      <a:pt x="1" y="326"/>
                      <a:pt x="1" y="736"/>
                    </a:cubicBezTo>
                    <a:cubicBezTo>
                      <a:pt x="1" y="1118"/>
                      <a:pt x="234" y="1472"/>
                      <a:pt x="503" y="1472"/>
                    </a:cubicBezTo>
                    <a:cubicBezTo>
                      <a:pt x="765" y="1472"/>
                      <a:pt x="1006" y="1118"/>
                      <a:pt x="1006" y="736"/>
                    </a:cubicBezTo>
                    <a:cubicBezTo>
                      <a:pt x="1006" y="326"/>
                      <a:pt x="765"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4298055" y="2172613"/>
                <a:ext cx="48008" cy="124827"/>
              </a:xfrm>
              <a:custGeom>
                <a:avLst/>
                <a:gdLst/>
                <a:ahLst/>
                <a:cxnLst/>
                <a:rect l="l" t="t" r="r" b="b"/>
                <a:pathLst>
                  <a:path w="1353" h="3518" extrusionOk="0">
                    <a:moveTo>
                      <a:pt x="857" y="72"/>
                    </a:moveTo>
                    <a:cubicBezTo>
                      <a:pt x="1119" y="129"/>
                      <a:pt x="1211" y="454"/>
                      <a:pt x="1239" y="574"/>
                    </a:cubicBezTo>
                    <a:cubicBezTo>
                      <a:pt x="1295" y="836"/>
                      <a:pt x="1295" y="1077"/>
                      <a:pt x="1239" y="1338"/>
                    </a:cubicBezTo>
                    <a:cubicBezTo>
                      <a:pt x="1211" y="1430"/>
                      <a:pt x="1175" y="1544"/>
                      <a:pt x="1147" y="1636"/>
                    </a:cubicBezTo>
                    <a:cubicBezTo>
                      <a:pt x="1090" y="1841"/>
                      <a:pt x="998" y="2074"/>
                      <a:pt x="1034" y="2279"/>
                    </a:cubicBezTo>
                    <a:cubicBezTo>
                      <a:pt x="1034" y="2400"/>
                      <a:pt x="1062" y="2492"/>
                      <a:pt x="1090" y="2605"/>
                    </a:cubicBezTo>
                    <a:cubicBezTo>
                      <a:pt x="1090" y="2725"/>
                      <a:pt x="1147" y="2845"/>
                      <a:pt x="1119" y="2958"/>
                    </a:cubicBezTo>
                    <a:cubicBezTo>
                      <a:pt x="1119" y="3199"/>
                      <a:pt x="913" y="3461"/>
                      <a:pt x="680" y="3461"/>
                    </a:cubicBezTo>
                    <a:lnTo>
                      <a:pt x="560" y="3461"/>
                    </a:lnTo>
                    <a:cubicBezTo>
                      <a:pt x="263" y="3376"/>
                      <a:pt x="86" y="2987"/>
                      <a:pt x="86" y="2753"/>
                    </a:cubicBezTo>
                    <a:cubicBezTo>
                      <a:pt x="57" y="2548"/>
                      <a:pt x="149" y="2343"/>
                      <a:pt x="206" y="2138"/>
                    </a:cubicBezTo>
                    <a:cubicBezTo>
                      <a:pt x="263" y="1961"/>
                      <a:pt x="326" y="1784"/>
                      <a:pt x="326" y="1607"/>
                    </a:cubicBezTo>
                    <a:cubicBezTo>
                      <a:pt x="326" y="1430"/>
                      <a:pt x="291" y="1282"/>
                      <a:pt x="263" y="1105"/>
                    </a:cubicBezTo>
                    <a:cubicBezTo>
                      <a:pt x="263" y="1077"/>
                      <a:pt x="234" y="1013"/>
                      <a:pt x="234" y="956"/>
                    </a:cubicBezTo>
                    <a:cubicBezTo>
                      <a:pt x="206" y="780"/>
                      <a:pt x="178" y="546"/>
                      <a:pt x="291" y="334"/>
                    </a:cubicBezTo>
                    <a:cubicBezTo>
                      <a:pt x="383" y="192"/>
                      <a:pt x="560" y="72"/>
                      <a:pt x="737" y="72"/>
                    </a:cubicBezTo>
                    <a:close/>
                    <a:moveTo>
                      <a:pt x="741" y="1"/>
                    </a:moveTo>
                    <a:cubicBezTo>
                      <a:pt x="537" y="1"/>
                      <a:pt x="335" y="133"/>
                      <a:pt x="234" y="306"/>
                    </a:cubicBezTo>
                    <a:cubicBezTo>
                      <a:pt x="114" y="546"/>
                      <a:pt x="149" y="780"/>
                      <a:pt x="178" y="956"/>
                    </a:cubicBezTo>
                    <a:cubicBezTo>
                      <a:pt x="178" y="1013"/>
                      <a:pt x="206" y="1077"/>
                      <a:pt x="206" y="1133"/>
                    </a:cubicBezTo>
                    <a:cubicBezTo>
                      <a:pt x="234" y="1282"/>
                      <a:pt x="263" y="1430"/>
                      <a:pt x="263" y="1572"/>
                    </a:cubicBezTo>
                    <a:cubicBezTo>
                      <a:pt x="263" y="1784"/>
                      <a:pt x="206" y="1961"/>
                      <a:pt x="149" y="2138"/>
                    </a:cubicBezTo>
                    <a:cubicBezTo>
                      <a:pt x="86" y="2343"/>
                      <a:pt x="1" y="2548"/>
                      <a:pt x="29" y="2753"/>
                    </a:cubicBezTo>
                    <a:cubicBezTo>
                      <a:pt x="29" y="3022"/>
                      <a:pt x="234" y="3432"/>
                      <a:pt x="531" y="3517"/>
                    </a:cubicBezTo>
                    <a:lnTo>
                      <a:pt x="680" y="3517"/>
                    </a:lnTo>
                    <a:cubicBezTo>
                      <a:pt x="970" y="3517"/>
                      <a:pt x="1175" y="3227"/>
                      <a:pt x="1175" y="2958"/>
                    </a:cubicBezTo>
                    <a:cubicBezTo>
                      <a:pt x="1211" y="2845"/>
                      <a:pt x="1147" y="2725"/>
                      <a:pt x="1119" y="2576"/>
                    </a:cubicBezTo>
                    <a:cubicBezTo>
                      <a:pt x="1119" y="2492"/>
                      <a:pt x="1090" y="2371"/>
                      <a:pt x="1090" y="2279"/>
                    </a:cubicBezTo>
                    <a:cubicBezTo>
                      <a:pt x="1062" y="2074"/>
                      <a:pt x="1147" y="1869"/>
                      <a:pt x="1211" y="1664"/>
                    </a:cubicBezTo>
                    <a:cubicBezTo>
                      <a:pt x="1239" y="1544"/>
                      <a:pt x="1267" y="1459"/>
                      <a:pt x="1295" y="1338"/>
                    </a:cubicBezTo>
                    <a:cubicBezTo>
                      <a:pt x="1352" y="1105"/>
                      <a:pt x="1352" y="836"/>
                      <a:pt x="1295" y="574"/>
                    </a:cubicBezTo>
                    <a:cubicBezTo>
                      <a:pt x="1267" y="426"/>
                      <a:pt x="1175" y="100"/>
                      <a:pt x="857" y="16"/>
                    </a:cubicBezTo>
                    <a:cubicBezTo>
                      <a:pt x="819" y="5"/>
                      <a:pt x="780"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4346026" y="1562188"/>
                <a:ext cx="104709" cy="53508"/>
              </a:xfrm>
              <a:custGeom>
                <a:avLst/>
                <a:gdLst/>
                <a:ahLst/>
                <a:cxnLst/>
                <a:rect l="l" t="t" r="r" b="b"/>
                <a:pathLst>
                  <a:path w="2951" h="1508" extrusionOk="0">
                    <a:moveTo>
                      <a:pt x="1479" y="64"/>
                    </a:moveTo>
                    <a:cubicBezTo>
                      <a:pt x="2186" y="64"/>
                      <a:pt x="2773" y="651"/>
                      <a:pt x="2893" y="772"/>
                    </a:cubicBezTo>
                    <a:cubicBezTo>
                      <a:pt x="2773" y="885"/>
                      <a:pt x="2186" y="1444"/>
                      <a:pt x="1479" y="1444"/>
                    </a:cubicBezTo>
                    <a:cubicBezTo>
                      <a:pt x="799" y="1444"/>
                      <a:pt x="212" y="885"/>
                      <a:pt x="92" y="772"/>
                    </a:cubicBezTo>
                    <a:cubicBezTo>
                      <a:pt x="212" y="651"/>
                      <a:pt x="799" y="64"/>
                      <a:pt x="1479" y="64"/>
                    </a:cubicBezTo>
                    <a:close/>
                    <a:moveTo>
                      <a:pt x="1479" y="0"/>
                    </a:moveTo>
                    <a:cubicBezTo>
                      <a:pt x="679" y="0"/>
                      <a:pt x="35" y="736"/>
                      <a:pt x="35" y="736"/>
                    </a:cubicBezTo>
                    <a:lnTo>
                      <a:pt x="0" y="772"/>
                    </a:lnTo>
                    <a:lnTo>
                      <a:pt x="35" y="772"/>
                    </a:lnTo>
                    <a:cubicBezTo>
                      <a:pt x="35" y="800"/>
                      <a:pt x="679" y="1507"/>
                      <a:pt x="1479" y="1507"/>
                    </a:cubicBezTo>
                    <a:cubicBezTo>
                      <a:pt x="2271" y="1507"/>
                      <a:pt x="2922" y="800"/>
                      <a:pt x="2950" y="772"/>
                    </a:cubicBezTo>
                    <a:lnTo>
                      <a:pt x="2950" y="736"/>
                    </a:lnTo>
                    <a:cubicBezTo>
                      <a:pt x="2922" y="736"/>
                      <a:pt x="2271"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4376398" y="1563182"/>
                <a:ext cx="43963" cy="51521"/>
              </a:xfrm>
              <a:custGeom>
                <a:avLst/>
                <a:gdLst/>
                <a:ahLst/>
                <a:cxnLst/>
                <a:rect l="l" t="t" r="r" b="b"/>
                <a:pathLst>
                  <a:path w="1239" h="1452" extrusionOk="0">
                    <a:moveTo>
                      <a:pt x="623" y="1"/>
                    </a:moveTo>
                    <a:cubicBezTo>
                      <a:pt x="269" y="1"/>
                      <a:pt x="0" y="326"/>
                      <a:pt x="0" y="744"/>
                    </a:cubicBezTo>
                    <a:cubicBezTo>
                      <a:pt x="0" y="1126"/>
                      <a:pt x="269" y="1451"/>
                      <a:pt x="623" y="1451"/>
                    </a:cubicBezTo>
                    <a:cubicBezTo>
                      <a:pt x="976" y="1451"/>
                      <a:pt x="1238" y="1126"/>
                      <a:pt x="1238" y="744"/>
                    </a:cubicBezTo>
                    <a:cubicBezTo>
                      <a:pt x="1238" y="326"/>
                      <a:pt x="976"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4306358" y="1388754"/>
                <a:ext cx="17848" cy="44956"/>
              </a:xfrm>
              <a:custGeom>
                <a:avLst/>
                <a:gdLst/>
                <a:ahLst/>
                <a:cxnLst/>
                <a:rect l="l" t="t" r="r" b="b"/>
                <a:pathLst>
                  <a:path w="503" h="1267" extrusionOk="0">
                    <a:moveTo>
                      <a:pt x="503" y="0"/>
                    </a:moveTo>
                    <a:cubicBezTo>
                      <a:pt x="474" y="0"/>
                      <a:pt x="474" y="0"/>
                      <a:pt x="446" y="28"/>
                    </a:cubicBezTo>
                    <a:lnTo>
                      <a:pt x="29" y="1238"/>
                    </a:lnTo>
                    <a:cubicBezTo>
                      <a:pt x="0" y="1238"/>
                      <a:pt x="29" y="1266"/>
                      <a:pt x="29" y="1266"/>
                    </a:cubicBezTo>
                    <a:lnTo>
                      <a:pt x="57" y="1266"/>
                    </a:lnTo>
                    <a:lnTo>
                      <a:pt x="57" y="1238"/>
                    </a:lnTo>
                    <a:lnTo>
                      <a:pt x="503" y="28"/>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4326192" y="1388754"/>
                <a:ext cx="17848" cy="44956"/>
              </a:xfrm>
              <a:custGeom>
                <a:avLst/>
                <a:gdLst/>
                <a:ahLst/>
                <a:cxnLst/>
                <a:rect l="l" t="t" r="r" b="b"/>
                <a:pathLst>
                  <a:path w="503" h="1267" extrusionOk="0">
                    <a:moveTo>
                      <a:pt x="502" y="0"/>
                    </a:moveTo>
                    <a:cubicBezTo>
                      <a:pt x="474" y="0"/>
                      <a:pt x="446" y="0"/>
                      <a:pt x="446" y="28"/>
                    </a:cubicBezTo>
                    <a:lnTo>
                      <a:pt x="0" y="1238"/>
                    </a:lnTo>
                    <a:lnTo>
                      <a:pt x="28" y="1266"/>
                    </a:lnTo>
                    <a:cubicBezTo>
                      <a:pt x="64" y="1266"/>
                      <a:pt x="64" y="1266"/>
                      <a:pt x="64" y="1238"/>
                    </a:cubicBezTo>
                    <a:lnTo>
                      <a:pt x="502" y="28"/>
                    </a:lnTo>
                    <a:lnTo>
                      <a:pt x="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3872348" y="1550657"/>
                <a:ext cx="17883" cy="45205"/>
              </a:xfrm>
              <a:custGeom>
                <a:avLst/>
                <a:gdLst/>
                <a:ahLst/>
                <a:cxnLst/>
                <a:rect l="l" t="t" r="r" b="b"/>
                <a:pathLst>
                  <a:path w="504" h="1274" extrusionOk="0">
                    <a:moveTo>
                      <a:pt x="475" y="0"/>
                    </a:moveTo>
                    <a:cubicBezTo>
                      <a:pt x="475" y="0"/>
                      <a:pt x="439" y="0"/>
                      <a:pt x="439" y="35"/>
                    </a:cubicBezTo>
                    <a:lnTo>
                      <a:pt x="1" y="1238"/>
                    </a:lnTo>
                    <a:cubicBezTo>
                      <a:pt x="1" y="1238"/>
                      <a:pt x="1" y="1273"/>
                      <a:pt x="29" y="1273"/>
                    </a:cubicBezTo>
                    <a:cubicBezTo>
                      <a:pt x="57" y="1273"/>
                      <a:pt x="57" y="1273"/>
                      <a:pt x="57" y="1238"/>
                    </a:cubicBezTo>
                    <a:lnTo>
                      <a:pt x="503" y="35"/>
                    </a:lnTo>
                    <a:cubicBezTo>
                      <a:pt x="503" y="35"/>
                      <a:pt x="503"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4058590" y="1767271"/>
                <a:ext cx="17635" cy="44956"/>
              </a:xfrm>
              <a:custGeom>
                <a:avLst/>
                <a:gdLst/>
                <a:ahLst/>
                <a:cxnLst/>
                <a:rect l="l" t="t" r="r" b="b"/>
                <a:pathLst>
                  <a:path w="497" h="1267" extrusionOk="0">
                    <a:moveTo>
                      <a:pt x="468" y="0"/>
                    </a:moveTo>
                    <a:cubicBezTo>
                      <a:pt x="440" y="0"/>
                      <a:pt x="440" y="29"/>
                      <a:pt x="440" y="29"/>
                    </a:cubicBezTo>
                    <a:lnTo>
                      <a:pt x="1" y="1238"/>
                    </a:lnTo>
                    <a:lnTo>
                      <a:pt x="1" y="1267"/>
                    </a:lnTo>
                    <a:lnTo>
                      <a:pt x="58" y="1267"/>
                    </a:lnTo>
                    <a:lnTo>
                      <a:pt x="496" y="57"/>
                    </a:lnTo>
                    <a:cubicBezTo>
                      <a:pt x="496" y="29"/>
                      <a:pt x="496" y="29"/>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3980034" y="1534087"/>
                <a:ext cx="7309" cy="8303"/>
              </a:xfrm>
              <a:custGeom>
                <a:avLst/>
                <a:gdLst/>
                <a:ahLst/>
                <a:cxnLst/>
                <a:rect l="l" t="t" r="r" b="b"/>
                <a:pathLst>
                  <a:path w="206" h="234" extrusionOk="0">
                    <a:moveTo>
                      <a:pt x="93" y="0"/>
                    </a:moveTo>
                    <a:cubicBezTo>
                      <a:pt x="29" y="0"/>
                      <a:pt x="1" y="57"/>
                      <a:pt x="1" y="113"/>
                    </a:cubicBezTo>
                    <a:cubicBezTo>
                      <a:pt x="1" y="177"/>
                      <a:pt x="29" y="234"/>
                      <a:pt x="93" y="234"/>
                    </a:cubicBezTo>
                    <a:cubicBezTo>
                      <a:pt x="149" y="234"/>
                      <a:pt x="206" y="177"/>
                      <a:pt x="206" y="113"/>
                    </a:cubicBezTo>
                    <a:cubicBezTo>
                      <a:pt x="206" y="57"/>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3979041" y="1533058"/>
                <a:ext cx="9332" cy="10325"/>
              </a:xfrm>
              <a:custGeom>
                <a:avLst/>
                <a:gdLst/>
                <a:ahLst/>
                <a:cxnLst/>
                <a:rect l="l" t="t" r="r" b="b"/>
                <a:pathLst>
                  <a:path w="263" h="291" extrusionOk="0">
                    <a:moveTo>
                      <a:pt x="121" y="57"/>
                    </a:moveTo>
                    <a:cubicBezTo>
                      <a:pt x="177" y="57"/>
                      <a:pt x="206" y="86"/>
                      <a:pt x="206" y="142"/>
                    </a:cubicBezTo>
                    <a:cubicBezTo>
                      <a:pt x="206" y="178"/>
                      <a:pt x="177" y="234"/>
                      <a:pt x="121" y="234"/>
                    </a:cubicBezTo>
                    <a:cubicBezTo>
                      <a:pt x="85" y="234"/>
                      <a:pt x="57" y="178"/>
                      <a:pt x="57" y="142"/>
                    </a:cubicBezTo>
                    <a:cubicBezTo>
                      <a:pt x="57" y="86"/>
                      <a:pt x="85" y="57"/>
                      <a:pt x="121" y="57"/>
                    </a:cubicBezTo>
                    <a:close/>
                    <a:moveTo>
                      <a:pt x="121" y="1"/>
                    </a:moveTo>
                    <a:cubicBezTo>
                      <a:pt x="57" y="1"/>
                      <a:pt x="0" y="57"/>
                      <a:pt x="0" y="142"/>
                    </a:cubicBezTo>
                    <a:cubicBezTo>
                      <a:pt x="0" y="234"/>
                      <a:pt x="57" y="291"/>
                      <a:pt x="121" y="291"/>
                    </a:cubicBezTo>
                    <a:cubicBezTo>
                      <a:pt x="206" y="291"/>
                      <a:pt x="262" y="234"/>
                      <a:pt x="262" y="142"/>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3980034" y="1553921"/>
                <a:ext cx="7309" cy="7309"/>
              </a:xfrm>
              <a:custGeom>
                <a:avLst/>
                <a:gdLst/>
                <a:ahLst/>
                <a:cxnLst/>
                <a:rect l="l" t="t" r="r" b="b"/>
                <a:pathLst>
                  <a:path w="206" h="206" extrusionOk="0">
                    <a:moveTo>
                      <a:pt x="93" y="0"/>
                    </a:moveTo>
                    <a:cubicBezTo>
                      <a:pt x="29" y="0"/>
                      <a:pt x="1" y="28"/>
                      <a:pt x="1" y="85"/>
                    </a:cubicBezTo>
                    <a:cubicBezTo>
                      <a:pt x="1" y="177"/>
                      <a:pt x="29" y="205"/>
                      <a:pt x="93" y="205"/>
                    </a:cubicBezTo>
                    <a:cubicBezTo>
                      <a:pt x="149" y="205"/>
                      <a:pt x="206" y="177"/>
                      <a:pt x="206" y="85"/>
                    </a:cubicBezTo>
                    <a:cubicBezTo>
                      <a:pt x="206" y="28"/>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3979041" y="1552892"/>
                <a:ext cx="9332" cy="9332"/>
              </a:xfrm>
              <a:custGeom>
                <a:avLst/>
                <a:gdLst/>
                <a:ahLst/>
                <a:cxnLst/>
                <a:rect l="l" t="t" r="r" b="b"/>
                <a:pathLst>
                  <a:path w="263" h="263" extrusionOk="0">
                    <a:moveTo>
                      <a:pt x="121" y="57"/>
                    </a:moveTo>
                    <a:cubicBezTo>
                      <a:pt x="177" y="57"/>
                      <a:pt x="206" y="86"/>
                      <a:pt x="206" y="114"/>
                    </a:cubicBezTo>
                    <a:cubicBezTo>
                      <a:pt x="206" y="178"/>
                      <a:pt x="177" y="206"/>
                      <a:pt x="121" y="206"/>
                    </a:cubicBezTo>
                    <a:cubicBezTo>
                      <a:pt x="85" y="206"/>
                      <a:pt x="57" y="178"/>
                      <a:pt x="57" y="114"/>
                    </a:cubicBezTo>
                    <a:cubicBezTo>
                      <a:pt x="57" y="86"/>
                      <a:pt x="85" y="57"/>
                      <a:pt x="121" y="57"/>
                    </a:cubicBezTo>
                    <a:close/>
                    <a:moveTo>
                      <a:pt x="121" y="1"/>
                    </a:moveTo>
                    <a:cubicBezTo>
                      <a:pt x="57" y="1"/>
                      <a:pt x="0" y="57"/>
                      <a:pt x="0" y="114"/>
                    </a:cubicBezTo>
                    <a:cubicBezTo>
                      <a:pt x="0" y="206"/>
                      <a:pt x="57" y="262"/>
                      <a:pt x="121" y="262"/>
                    </a:cubicBezTo>
                    <a:cubicBezTo>
                      <a:pt x="206" y="262"/>
                      <a:pt x="262" y="206"/>
                      <a:pt x="262" y="114"/>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4011400" y="1521526"/>
                <a:ext cx="36689" cy="52230"/>
              </a:xfrm>
              <a:custGeom>
                <a:avLst/>
                <a:gdLst/>
                <a:ahLst/>
                <a:cxnLst/>
                <a:rect l="l" t="t" r="r" b="b"/>
                <a:pathLst>
                  <a:path w="1034" h="1472" extrusionOk="0">
                    <a:moveTo>
                      <a:pt x="532" y="57"/>
                    </a:moveTo>
                    <a:cubicBezTo>
                      <a:pt x="765" y="57"/>
                      <a:pt x="977" y="354"/>
                      <a:pt x="977" y="736"/>
                    </a:cubicBezTo>
                    <a:cubicBezTo>
                      <a:pt x="977" y="1118"/>
                      <a:pt x="765" y="1415"/>
                      <a:pt x="532" y="1415"/>
                    </a:cubicBezTo>
                    <a:cubicBezTo>
                      <a:pt x="270" y="1415"/>
                      <a:pt x="58" y="1118"/>
                      <a:pt x="58" y="736"/>
                    </a:cubicBezTo>
                    <a:cubicBezTo>
                      <a:pt x="58" y="354"/>
                      <a:pt x="270" y="57"/>
                      <a:pt x="532" y="57"/>
                    </a:cubicBezTo>
                    <a:close/>
                    <a:moveTo>
                      <a:pt x="532" y="0"/>
                    </a:moveTo>
                    <a:cubicBezTo>
                      <a:pt x="234" y="0"/>
                      <a:pt x="1" y="326"/>
                      <a:pt x="1" y="736"/>
                    </a:cubicBezTo>
                    <a:cubicBezTo>
                      <a:pt x="1" y="1146"/>
                      <a:pt x="234" y="1472"/>
                      <a:pt x="532" y="1472"/>
                    </a:cubicBezTo>
                    <a:cubicBezTo>
                      <a:pt x="800" y="1472"/>
                      <a:pt x="1034" y="1146"/>
                      <a:pt x="1034" y="736"/>
                    </a:cubicBezTo>
                    <a:cubicBezTo>
                      <a:pt x="1034" y="326"/>
                      <a:pt x="80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4065899" y="1521526"/>
                <a:ext cx="36653" cy="52230"/>
              </a:xfrm>
              <a:custGeom>
                <a:avLst/>
                <a:gdLst/>
                <a:ahLst/>
                <a:cxnLst/>
                <a:rect l="l" t="t" r="r" b="b"/>
                <a:pathLst>
                  <a:path w="1033" h="1472" extrusionOk="0">
                    <a:moveTo>
                      <a:pt x="531" y="57"/>
                    </a:moveTo>
                    <a:cubicBezTo>
                      <a:pt x="764" y="57"/>
                      <a:pt x="969" y="354"/>
                      <a:pt x="969" y="736"/>
                    </a:cubicBezTo>
                    <a:cubicBezTo>
                      <a:pt x="969" y="1118"/>
                      <a:pt x="764" y="1415"/>
                      <a:pt x="531" y="1415"/>
                    </a:cubicBezTo>
                    <a:cubicBezTo>
                      <a:pt x="262" y="1415"/>
                      <a:pt x="57" y="1118"/>
                      <a:pt x="57" y="736"/>
                    </a:cubicBezTo>
                    <a:cubicBezTo>
                      <a:pt x="57" y="354"/>
                      <a:pt x="262" y="57"/>
                      <a:pt x="531" y="57"/>
                    </a:cubicBezTo>
                    <a:close/>
                    <a:moveTo>
                      <a:pt x="531" y="0"/>
                    </a:moveTo>
                    <a:cubicBezTo>
                      <a:pt x="234" y="0"/>
                      <a:pt x="0" y="326"/>
                      <a:pt x="0" y="736"/>
                    </a:cubicBezTo>
                    <a:cubicBezTo>
                      <a:pt x="0" y="1146"/>
                      <a:pt x="234" y="1472"/>
                      <a:pt x="531" y="1472"/>
                    </a:cubicBezTo>
                    <a:cubicBezTo>
                      <a:pt x="792" y="1472"/>
                      <a:pt x="1033" y="1146"/>
                      <a:pt x="1033" y="736"/>
                    </a:cubicBezTo>
                    <a:cubicBezTo>
                      <a:pt x="1033" y="326"/>
                      <a:pt x="792"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3245850" y="1932438"/>
                <a:ext cx="37682" cy="49214"/>
              </a:xfrm>
              <a:custGeom>
                <a:avLst/>
                <a:gdLst/>
                <a:ahLst/>
                <a:cxnLst/>
                <a:rect l="l" t="t" r="r" b="b"/>
                <a:pathLst>
                  <a:path w="1062" h="1387" extrusionOk="0">
                    <a:moveTo>
                      <a:pt x="1005" y="0"/>
                    </a:moveTo>
                    <a:lnTo>
                      <a:pt x="0" y="736"/>
                    </a:lnTo>
                    <a:lnTo>
                      <a:pt x="941" y="1387"/>
                    </a:lnTo>
                    <a:lnTo>
                      <a:pt x="976" y="1387"/>
                    </a:lnTo>
                    <a:cubicBezTo>
                      <a:pt x="976" y="1387"/>
                      <a:pt x="1005" y="1387"/>
                      <a:pt x="1005" y="1358"/>
                    </a:cubicBezTo>
                    <a:lnTo>
                      <a:pt x="1005" y="1330"/>
                    </a:lnTo>
                    <a:lnTo>
                      <a:pt x="92" y="736"/>
                    </a:lnTo>
                    <a:lnTo>
                      <a:pt x="1033" y="64"/>
                    </a:lnTo>
                    <a:cubicBezTo>
                      <a:pt x="1061" y="64"/>
                      <a:pt x="1061" y="28"/>
                      <a:pt x="1061" y="28"/>
                    </a:cubicBezTo>
                    <a:cubicBezTo>
                      <a:pt x="1033" y="0"/>
                      <a:pt x="1033" y="0"/>
                      <a:pt x="1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3370355" y="1934673"/>
                <a:ext cx="17848" cy="44992"/>
              </a:xfrm>
              <a:custGeom>
                <a:avLst/>
                <a:gdLst/>
                <a:ahLst/>
                <a:cxnLst/>
                <a:rect l="l" t="t" r="r" b="b"/>
                <a:pathLst>
                  <a:path w="503" h="1268" extrusionOk="0">
                    <a:moveTo>
                      <a:pt x="474" y="1"/>
                    </a:moveTo>
                    <a:cubicBezTo>
                      <a:pt x="474" y="1"/>
                      <a:pt x="439" y="1"/>
                      <a:pt x="439" y="29"/>
                    </a:cubicBezTo>
                    <a:lnTo>
                      <a:pt x="0" y="1239"/>
                    </a:lnTo>
                    <a:cubicBezTo>
                      <a:pt x="0" y="1239"/>
                      <a:pt x="0" y="1267"/>
                      <a:pt x="28" y="1267"/>
                    </a:cubicBezTo>
                    <a:cubicBezTo>
                      <a:pt x="57" y="1267"/>
                      <a:pt x="57" y="1267"/>
                      <a:pt x="57" y="1239"/>
                    </a:cubicBezTo>
                    <a:lnTo>
                      <a:pt x="502" y="29"/>
                    </a:lnTo>
                    <a:cubicBezTo>
                      <a:pt x="502" y="29"/>
                      <a:pt x="502" y="1"/>
                      <a:pt x="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3393418" y="1934673"/>
                <a:ext cx="17635" cy="44992"/>
              </a:xfrm>
              <a:custGeom>
                <a:avLst/>
                <a:gdLst/>
                <a:ahLst/>
                <a:cxnLst/>
                <a:rect l="l" t="t" r="r" b="b"/>
                <a:pathLst>
                  <a:path w="497" h="1268" extrusionOk="0">
                    <a:moveTo>
                      <a:pt x="496" y="1"/>
                    </a:moveTo>
                    <a:cubicBezTo>
                      <a:pt x="468" y="1"/>
                      <a:pt x="440" y="1"/>
                      <a:pt x="440" y="29"/>
                    </a:cubicBezTo>
                    <a:lnTo>
                      <a:pt x="1" y="1239"/>
                    </a:lnTo>
                    <a:lnTo>
                      <a:pt x="29" y="1267"/>
                    </a:lnTo>
                    <a:cubicBezTo>
                      <a:pt x="57" y="1267"/>
                      <a:pt x="57" y="1267"/>
                      <a:pt x="57" y="1239"/>
                    </a:cubicBezTo>
                    <a:lnTo>
                      <a:pt x="496" y="29"/>
                    </a:lnTo>
                    <a:lnTo>
                      <a:pt x="4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3306594" y="1940954"/>
                <a:ext cx="36689" cy="30160"/>
              </a:xfrm>
              <a:custGeom>
                <a:avLst/>
                <a:gdLst/>
                <a:ahLst/>
                <a:cxnLst/>
                <a:rect l="l" t="t" r="r" b="b"/>
                <a:pathLst>
                  <a:path w="1034" h="850" extrusionOk="0">
                    <a:moveTo>
                      <a:pt x="0" y="1"/>
                    </a:moveTo>
                    <a:lnTo>
                      <a:pt x="0" y="850"/>
                    </a:lnTo>
                    <a:lnTo>
                      <a:pt x="1033" y="850"/>
                    </a:lnTo>
                    <a:lnTo>
                      <a:pt x="10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3343247" y="2131241"/>
                <a:ext cx="47972" cy="35660"/>
              </a:xfrm>
              <a:custGeom>
                <a:avLst/>
                <a:gdLst/>
                <a:ahLst/>
                <a:cxnLst/>
                <a:rect l="l" t="t" r="r" b="b"/>
                <a:pathLst>
                  <a:path w="1352" h="1005" extrusionOk="0">
                    <a:moveTo>
                      <a:pt x="644" y="0"/>
                    </a:moveTo>
                    <a:lnTo>
                      <a:pt x="0" y="1005"/>
                    </a:lnTo>
                    <a:lnTo>
                      <a:pt x="1351" y="1005"/>
                    </a:lnTo>
                    <a:lnTo>
                      <a:pt x="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3379615" y="2107114"/>
                <a:ext cx="30409" cy="89913"/>
              </a:xfrm>
              <a:custGeom>
                <a:avLst/>
                <a:gdLst/>
                <a:ahLst/>
                <a:cxnLst/>
                <a:rect l="l" t="t" r="r" b="b"/>
                <a:pathLst>
                  <a:path w="857" h="2534" extrusionOk="0">
                    <a:moveTo>
                      <a:pt x="93" y="1"/>
                    </a:moveTo>
                    <a:cubicBezTo>
                      <a:pt x="64" y="1"/>
                      <a:pt x="64" y="29"/>
                      <a:pt x="64" y="29"/>
                    </a:cubicBezTo>
                    <a:cubicBezTo>
                      <a:pt x="64" y="58"/>
                      <a:pt x="64" y="58"/>
                      <a:pt x="93" y="58"/>
                    </a:cubicBezTo>
                    <a:cubicBezTo>
                      <a:pt x="326" y="58"/>
                      <a:pt x="531" y="270"/>
                      <a:pt x="531" y="503"/>
                    </a:cubicBezTo>
                    <a:lnTo>
                      <a:pt x="531" y="829"/>
                    </a:lnTo>
                    <a:cubicBezTo>
                      <a:pt x="531" y="977"/>
                      <a:pt x="567" y="1090"/>
                      <a:pt x="680" y="1182"/>
                    </a:cubicBezTo>
                    <a:lnTo>
                      <a:pt x="800" y="1296"/>
                    </a:lnTo>
                    <a:lnTo>
                      <a:pt x="708" y="1388"/>
                    </a:lnTo>
                    <a:cubicBezTo>
                      <a:pt x="623" y="1472"/>
                      <a:pt x="567" y="1621"/>
                      <a:pt x="567" y="1741"/>
                    </a:cubicBezTo>
                    <a:lnTo>
                      <a:pt x="567" y="2038"/>
                    </a:lnTo>
                    <a:cubicBezTo>
                      <a:pt x="567" y="2272"/>
                      <a:pt x="355" y="2477"/>
                      <a:pt x="121" y="2477"/>
                    </a:cubicBezTo>
                    <a:lnTo>
                      <a:pt x="36" y="2477"/>
                    </a:lnTo>
                    <a:cubicBezTo>
                      <a:pt x="36" y="2477"/>
                      <a:pt x="1" y="2477"/>
                      <a:pt x="1" y="2505"/>
                    </a:cubicBezTo>
                    <a:lnTo>
                      <a:pt x="36" y="2534"/>
                    </a:lnTo>
                    <a:lnTo>
                      <a:pt x="121" y="2534"/>
                    </a:lnTo>
                    <a:cubicBezTo>
                      <a:pt x="390" y="2534"/>
                      <a:pt x="623" y="2300"/>
                      <a:pt x="623" y="2038"/>
                    </a:cubicBezTo>
                    <a:lnTo>
                      <a:pt x="623" y="1741"/>
                    </a:lnTo>
                    <a:cubicBezTo>
                      <a:pt x="623" y="1621"/>
                      <a:pt x="680" y="1508"/>
                      <a:pt x="744" y="1416"/>
                    </a:cubicBezTo>
                    <a:lnTo>
                      <a:pt x="857" y="1296"/>
                    </a:lnTo>
                    <a:lnTo>
                      <a:pt x="708" y="1154"/>
                    </a:lnTo>
                    <a:cubicBezTo>
                      <a:pt x="623" y="1062"/>
                      <a:pt x="595" y="942"/>
                      <a:pt x="595" y="829"/>
                    </a:cubicBezTo>
                    <a:lnTo>
                      <a:pt x="595" y="503"/>
                    </a:lnTo>
                    <a:cubicBezTo>
                      <a:pt x="595" y="234"/>
                      <a:pt x="3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5"/>
              <p:cNvSpPr/>
              <p:nvPr/>
            </p:nvSpPr>
            <p:spPr>
              <a:xfrm>
                <a:off x="3315855" y="2105127"/>
                <a:ext cx="30409" cy="88884"/>
              </a:xfrm>
              <a:custGeom>
                <a:avLst/>
                <a:gdLst/>
                <a:ahLst/>
                <a:cxnLst/>
                <a:rect l="l" t="t" r="r" b="b"/>
                <a:pathLst>
                  <a:path w="857" h="2505" extrusionOk="0">
                    <a:moveTo>
                      <a:pt x="800" y="0"/>
                    </a:moveTo>
                    <a:cubicBezTo>
                      <a:pt x="503" y="0"/>
                      <a:pt x="298" y="234"/>
                      <a:pt x="298" y="503"/>
                    </a:cubicBezTo>
                    <a:lnTo>
                      <a:pt x="298" y="821"/>
                    </a:lnTo>
                    <a:cubicBezTo>
                      <a:pt x="298" y="941"/>
                      <a:pt x="241" y="1062"/>
                      <a:pt x="149" y="1146"/>
                    </a:cubicBezTo>
                    <a:lnTo>
                      <a:pt x="1" y="1295"/>
                    </a:lnTo>
                    <a:lnTo>
                      <a:pt x="121" y="1415"/>
                    </a:lnTo>
                    <a:cubicBezTo>
                      <a:pt x="206" y="1500"/>
                      <a:pt x="241" y="1620"/>
                      <a:pt x="241" y="1741"/>
                    </a:cubicBezTo>
                    <a:lnTo>
                      <a:pt x="241" y="2002"/>
                    </a:lnTo>
                    <a:cubicBezTo>
                      <a:pt x="241" y="2300"/>
                      <a:pt x="475" y="2505"/>
                      <a:pt x="737" y="2505"/>
                    </a:cubicBezTo>
                    <a:lnTo>
                      <a:pt x="829" y="2505"/>
                    </a:lnTo>
                    <a:cubicBezTo>
                      <a:pt x="829" y="2505"/>
                      <a:pt x="857" y="2505"/>
                      <a:pt x="857" y="2476"/>
                    </a:cubicBezTo>
                    <a:lnTo>
                      <a:pt x="829" y="2448"/>
                    </a:lnTo>
                    <a:lnTo>
                      <a:pt x="737" y="2448"/>
                    </a:lnTo>
                    <a:cubicBezTo>
                      <a:pt x="503" y="2448"/>
                      <a:pt x="298" y="2271"/>
                      <a:pt x="298" y="2002"/>
                    </a:cubicBezTo>
                    <a:lnTo>
                      <a:pt x="298" y="1741"/>
                    </a:lnTo>
                    <a:cubicBezTo>
                      <a:pt x="298" y="1592"/>
                      <a:pt x="270" y="1472"/>
                      <a:pt x="149" y="1387"/>
                    </a:cubicBezTo>
                    <a:lnTo>
                      <a:pt x="93" y="1295"/>
                    </a:lnTo>
                    <a:lnTo>
                      <a:pt x="206" y="1175"/>
                    </a:lnTo>
                    <a:cubicBezTo>
                      <a:pt x="298" y="1090"/>
                      <a:pt x="355" y="970"/>
                      <a:pt x="355" y="821"/>
                    </a:cubicBezTo>
                    <a:lnTo>
                      <a:pt x="355" y="503"/>
                    </a:lnTo>
                    <a:cubicBezTo>
                      <a:pt x="355" y="262"/>
                      <a:pt x="560" y="57"/>
                      <a:pt x="800" y="57"/>
                    </a:cubicBezTo>
                    <a:cubicBezTo>
                      <a:pt x="800" y="57"/>
                      <a:pt x="829" y="57"/>
                      <a:pt x="829" y="29"/>
                    </a:cubicBezTo>
                    <a:cubicBezTo>
                      <a:pt x="829" y="0"/>
                      <a:pt x="8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3360810" y="2193972"/>
                <a:ext cx="9580" cy="19870"/>
              </a:xfrm>
              <a:custGeom>
                <a:avLst/>
                <a:gdLst/>
                <a:ahLst/>
                <a:cxnLst/>
                <a:rect l="l" t="t" r="r" b="b"/>
                <a:pathLst>
                  <a:path w="270" h="560" extrusionOk="0">
                    <a:moveTo>
                      <a:pt x="241" y="1"/>
                    </a:moveTo>
                    <a:cubicBezTo>
                      <a:pt x="241" y="1"/>
                      <a:pt x="212" y="1"/>
                      <a:pt x="212" y="29"/>
                    </a:cubicBezTo>
                    <a:lnTo>
                      <a:pt x="0" y="531"/>
                    </a:lnTo>
                    <a:cubicBezTo>
                      <a:pt x="0" y="560"/>
                      <a:pt x="0" y="560"/>
                      <a:pt x="36" y="560"/>
                    </a:cubicBezTo>
                    <a:lnTo>
                      <a:pt x="64" y="560"/>
                    </a:lnTo>
                    <a:lnTo>
                      <a:pt x="269" y="29"/>
                    </a:lnTo>
                    <a:cubicBezTo>
                      <a:pt x="269" y="29"/>
                      <a:pt x="269"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p:nvPr/>
            </p:nvSpPr>
            <p:spPr>
              <a:xfrm>
                <a:off x="3845240" y="1445205"/>
                <a:ext cx="8338" cy="18877"/>
              </a:xfrm>
              <a:custGeom>
                <a:avLst/>
                <a:gdLst/>
                <a:ahLst/>
                <a:cxnLst/>
                <a:rect l="l" t="t" r="r" b="b"/>
                <a:pathLst>
                  <a:path w="235" h="532" extrusionOk="0">
                    <a:moveTo>
                      <a:pt x="178" y="1"/>
                    </a:moveTo>
                    <a:lnTo>
                      <a:pt x="1" y="496"/>
                    </a:lnTo>
                    <a:cubicBezTo>
                      <a:pt x="1" y="496"/>
                      <a:pt x="1" y="531"/>
                      <a:pt x="29" y="531"/>
                    </a:cubicBezTo>
                    <a:cubicBezTo>
                      <a:pt x="29" y="531"/>
                      <a:pt x="57" y="531"/>
                      <a:pt x="57" y="496"/>
                    </a:cubicBezTo>
                    <a:lnTo>
                      <a:pt x="234" y="29"/>
                    </a:lnTo>
                    <a:lnTo>
                      <a:pt x="2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p:nvPr/>
            </p:nvSpPr>
            <p:spPr>
              <a:xfrm>
                <a:off x="3800072" y="1393757"/>
                <a:ext cx="66033" cy="2306"/>
              </a:xfrm>
              <a:custGeom>
                <a:avLst/>
                <a:gdLst/>
                <a:ahLst/>
                <a:cxnLst/>
                <a:rect l="l" t="t" r="r" b="b"/>
                <a:pathLst>
                  <a:path w="1861" h="65" extrusionOk="0">
                    <a:moveTo>
                      <a:pt x="36" y="1"/>
                    </a:moveTo>
                    <a:cubicBezTo>
                      <a:pt x="0" y="1"/>
                      <a:pt x="0" y="36"/>
                      <a:pt x="0" y="36"/>
                    </a:cubicBezTo>
                    <a:cubicBezTo>
                      <a:pt x="0" y="64"/>
                      <a:pt x="0" y="64"/>
                      <a:pt x="36" y="64"/>
                    </a:cubicBezTo>
                    <a:lnTo>
                      <a:pt x="1833" y="64"/>
                    </a:lnTo>
                    <a:cubicBezTo>
                      <a:pt x="1861" y="64"/>
                      <a:pt x="1861" y="64"/>
                      <a:pt x="1861" y="36"/>
                    </a:cubicBezTo>
                    <a:cubicBezTo>
                      <a:pt x="1861" y="36"/>
                      <a:pt x="1861"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4033505" y="1421113"/>
                <a:ext cx="64791" cy="2058"/>
              </a:xfrm>
              <a:custGeom>
                <a:avLst/>
                <a:gdLst/>
                <a:ahLst/>
                <a:cxnLst/>
                <a:rect l="l" t="t" r="r" b="b"/>
                <a:pathLst>
                  <a:path w="1826" h="58" extrusionOk="0">
                    <a:moveTo>
                      <a:pt x="29" y="1"/>
                    </a:moveTo>
                    <a:lnTo>
                      <a:pt x="1" y="29"/>
                    </a:lnTo>
                    <a:cubicBezTo>
                      <a:pt x="1" y="57"/>
                      <a:pt x="29" y="57"/>
                      <a:pt x="29" y="57"/>
                    </a:cubicBezTo>
                    <a:lnTo>
                      <a:pt x="1797" y="57"/>
                    </a:lnTo>
                    <a:cubicBezTo>
                      <a:pt x="1797" y="57"/>
                      <a:pt x="1826" y="57"/>
                      <a:pt x="1826" y="29"/>
                    </a:cubicBez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5"/>
              <p:cNvSpPr/>
              <p:nvPr/>
            </p:nvSpPr>
            <p:spPr>
              <a:xfrm>
                <a:off x="3984292" y="1398583"/>
                <a:ext cx="37718" cy="48682"/>
              </a:xfrm>
              <a:custGeom>
                <a:avLst/>
                <a:gdLst/>
                <a:ahLst/>
                <a:cxnLst/>
                <a:rect l="l" t="t" r="r" b="b"/>
                <a:pathLst>
                  <a:path w="1063" h="1372" extrusionOk="0">
                    <a:moveTo>
                      <a:pt x="1024" y="1"/>
                    </a:moveTo>
                    <a:cubicBezTo>
                      <a:pt x="1018" y="1"/>
                      <a:pt x="1010" y="4"/>
                      <a:pt x="998" y="13"/>
                    </a:cubicBezTo>
                    <a:lnTo>
                      <a:pt x="1" y="749"/>
                    </a:lnTo>
                    <a:lnTo>
                      <a:pt x="970" y="1371"/>
                    </a:lnTo>
                    <a:lnTo>
                      <a:pt x="998" y="1371"/>
                    </a:lnTo>
                    <a:lnTo>
                      <a:pt x="998" y="1315"/>
                    </a:lnTo>
                    <a:lnTo>
                      <a:pt x="86" y="749"/>
                    </a:lnTo>
                    <a:lnTo>
                      <a:pt x="1062" y="41"/>
                    </a:lnTo>
                    <a:lnTo>
                      <a:pt x="1062" y="13"/>
                    </a:lnTo>
                    <a:cubicBezTo>
                      <a:pt x="1043" y="13"/>
                      <a:pt x="1037"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7" name="Google Shape;957;p45"/>
          <p:cNvGrpSpPr/>
          <p:nvPr/>
        </p:nvGrpSpPr>
        <p:grpSpPr>
          <a:xfrm>
            <a:off x="2275429" y="822072"/>
            <a:ext cx="234788" cy="188409"/>
            <a:chOff x="2275429" y="822072"/>
            <a:chExt cx="234788" cy="188409"/>
          </a:xfrm>
        </p:grpSpPr>
        <p:sp>
          <p:nvSpPr>
            <p:cNvPr id="958" name="Google Shape;958;p45"/>
            <p:cNvSpPr/>
            <p:nvPr/>
          </p:nvSpPr>
          <p:spPr>
            <a:xfrm>
              <a:off x="2384950" y="822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2275429" y="8220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45"/>
          <p:cNvSpPr txBox="1">
            <a:spLocks noGrp="1"/>
          </p:cNvSpPr>
          <p:nvPr>
            <p:ph type="title"/>
          </p:nvPr>
        </p:nvSpPr>
        <p:spPr>
          <a:xfrm>
            <a:off x="4905050" y="2535263"/>
            <a:ext cx="3939300" cy="8004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4000"/>
              <a:t>Visualizations</a:t>
            </a:r>
            <a:endParaRPr sz="4000"/>
          </a:p>
        </p:txBody>
      </p:sp>
      <p:sp>
        <p:nvSpPr>
          <p:cNvPr id="961" name="Google Shape;961;p45"/>
          <p:cNvSpPr txBox="1">
            <a:spLocks noGrp="1"/>
          </p:cNvSpPr>
          <p:nvPr>
            <p:ph type="title" idx="4294967295"/>
          </p:nvPr>
        </p:nvSpPr>
        <p:spPr>
          <a:xfrm>
            <a:off x="7116875" y="1620075"/>
            <a:ext cx="1212300" cy="1108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6000">
                <a:solidFill>
                  <a:schemeClr val="lt2"/>
                </a:solidFill>
              </a:rPr>
              <a:t>03</a:t>
            </a:r>
            <a:endParaRPr sz="60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txBox="1">
            <a:spLocks noGrp="1"/>
          </p:cNvSpPr>
          <p:nvPr>
            <p:ph type="title"/>
          </p:nvPr>
        </p:nvSpPr>
        <p:spPr>
          <a:xfrm>
            <a:off x="355476" y="269075"/>
            <a:ext cx="8641200" cy="91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Libraries </a:t>
            </a:r>
            <a:endParaRPr sz="4700" i="1" dirty="0"/>
          </a:p>
        </p:txBody>
      </p:sp>
      <p:sp>
        <p:nvSpPr>
          <p:cNvPr id="967" name="Google Shape;967;p46"/>
          <p:cNvSpPr txBox="1"/>
          <p:nvPr/>
        </p:nvSpPr>
        <p:spPr>
          <a:xfrm>
            <a:off x="461250" y="2515125"/>
            <a:ext cx="8221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p:txBody>
      </p:sp>
      <p:sp>
        <p:nvSpPr>
          <p:cNvPr id="968" name="Google Shape;968;p46"/>
          <p:cNvSpPr txBox="1"/>
          <p:nvPr/>
        </p:nvSpPr>
        <p:spPr>
          <a:xfrm>
            <a:off x="959750" y="2381850"/>
            <a:ext cx="75750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This is a photo of all the libraries we imported within our code to make all of the graphs and visualizations: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Pandas: We included pandas to read all the data from the csv files and create dataframes.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Matplotlib: We used matplotlib for graphing all our data and lines of best fit within those graphs.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Numpy: We added numpy to make the lines of best fit and find the outlier points.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Geopy: Geopy enabled use to make the interactive map which had all of the cities in labeled.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Basemap: With basemap we were able to take a map of Florida and plot our cities on to it.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Folium: Through folium we were able to make customizations to our interactive map. </a:t>
            </a:r>
            <a:endParaRPr>
              <a:latin typeface="Lato"/>
              <a:ea typeface="Lato"/>
              <a:cs typeface="Lato"/>
              <a:sym typeface="Lato"/>
            </a:endParaRPr>
          </a:p>
        </p:txBody>
      </p:sp>
      <p:pic>
        <p:nvPicPr>
          <p:cNvPr id="969" name="Google Shape;969;p46"/>
          <p:cNvPicPr preferRelativeResize="0"/>
          <p:nvPr/>
        </p:nvPicPr>
        <p:blipFill>
          <a:blip r:embed="rId3">
            <a:alphaModFix/>
          </a:blip>
          <a:stretch>
            <a:fillRect/>
          </a:stretch>
        </p:blipFill>
        <p:spPr>
          <a:xfrm>
            <a:off x="2778988" y="1095075"/>
            <a:ext cx="3586025" cy="132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7"/>
          <p:cNvSpPr txBox="1">
            <a:spLocks noGrp="1"/>
          </p:cNvSpPr>
          <p:nvPr>
            <p:ph type="title"/>
          </p:nvPr>
        </p:nvSpPr>
        <p:spPr>
          <a:xfrm>
            <a:off x="713225" y="476950"/>
            <a:ext cx="7113000" cy="9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Displaying the data</a:t>
            </a:r>
            <a:endParaRPr/>
          </a:p>
        </p:txBody>
      </p:sp>
      <p:sp>
        <p:nvSpPr>
          <p:cNvPr id="975" name="Google Shape;975;p47"/>
          <p:cNvSpPr txBox="1">
            <a:spLocks noGrp="1"/>
          </p:cNvSpPr>
          <p:nvPr>
            <p:ph type="subTitle" idx="1"/>
          </p:nvPr>
        </p:nvSpPr>
        <p:spPr>
          <a:xfrm>
            <a:off x="620400" y="1331001"/>
            <a:ext cx="7903200" cy="3540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Originally, when picking how to display our data we chose to make graphs because graphs can be easily interpreted and visually display correlation amongst data sets. We originally wanted to make 3 graphs for this presentation:</a:t>
            </a:r>
            <a:endParaRPr/>
          </a:p>
          <a:p>
            <a:pPr marL="457200" lvl="0" indent="-317500" algn="l" rtl="0">
              <a:spcBef>
                <a:spcPts val="1000"/>
              </a:spcBef>
              <a:spcAft>
                <a:spcPts val="0"/>
              </a:spcAft>
              <a:buSzPts val="1400"/>
              <a:buChar char="-"/>
            </a:pPr>
            <a:r>
              <a:rPr lang="en"/>
              <a:t>Graph of happy index vs walkability</a:t>
            </a:r>
            <a:endParaRPr/>
          </a:p>
          <a:p>
            <a:pPr marL="457200" lvl="0" indent="-317500" algn="l" rtl="0">
              <a:spcBef>
                <a:spcPts val="1000"/>
              </a:spcBef>
              <a:spcAft>
                <a:spcPts val="0"/>
              </a:spcAft>
              <a:buSzPts val="1400"/>
              <a:buChar char="-"/>
            </a:pPr>
            <a:r>
              <a:rPr lang="en"/>
              <a:t>Graph of walkability vs income ranking</a:t>
            </a:r>
            <a:endParaRPr/>
          </a:p>
          <a:p>
            <a:pPr marL="457200" lvl="0" indent="-317500" algn="l" rtl="0">
              <a:spcBef>
                <a:spcPts val="1000"/>
              </a:spcBef>
              <a:spcAft>
                <a:spcPts val="0"/>
              </a:spcAft>
              <a:buSzPts val="1400"/>
              <a:buChar char="-"/>
            </a:pPr>
            <a:r>
              <a:rPr lang="en"/>
              <a:t>Graph of happy index vs income ranking</a:t>
            </a:r>
            <a:endParaRPr/>
          </a:p>
          <a:p>
            <a:pPr marL="0" lvl="0" indent="0" algn="l" rtl="0">
              <a:spcBef>
                <a:spcPts val="1000"/>
              </a:spcBef>
              <a:spcAft>
                <a:spcPts val="0"/>
              </a:spcAft>
              <a:buNone/>
            </a:pPr>
            <a:r>
              <a:rPr lang="en"/>
              <a:t>However, after we made these three graphs we decided we should also have some different visuals in order to analyze correlations within the state and country. Thus, we decided to make some maps because the best way to visualize geographic information is within a map. The maps we chose to make were:</a:t>
            </a:r>
            <a:endParaRPr/>
          </a:p>
          <a:p>
            <a:pPr marL="457200" lvl="0" indent="-317500" algn="l" rtl="0">
              <a:spcBef>
                <a:spcPts val="1000"/>
              </a:spcBef>
              <a:spcAft>
                <a:spcPts val="0"/>
              </a:spcAft>
              <a:buSzPts val="1400"/>
              <a:buChar char="-"/>
            </a:pPr>
            <a:r>
              <a:rPr lang="en"/>
              <a:t>A fixed map of Florida with the cities labeled. </a:t>
            </a:r>
            <a:endParaRPr/>
          </a:p>
          <a:p>
            <a:pPr marL="457200" lvl="0" indent="-317500" algn="l" rtl="0">
              <a:spcBef>
                <a:spcPts val="1000"/>
              </a:spcBef>
              <a:spcAft>
                <a:spcPts val="1000"/>
              </a:spcAft>
              <a:buSzPts val="1400"/>
              <a:buChar char="-"/>
            </a:pPr>
            <a:r>
              <a:rPr lang="en"/>
              <a:t>A interactive map of America with all the cities in the dataset labeled.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48"/>
          <p:cNvSpPr txBox="1"/>
          <p:nvPr/>
        </p:nvSpPr>
        <p:spPr>
          <a:xfrm>
            <a:off x="716400" y="4432050"/>
            <a:ext cx="7711200" cy="4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There is a positive correlation between higher walkability and more emotional happiness, albeit there are some outliers as expected. </a:t>
            </a:r>
            <a:endParaRPr>
              <a:latin typeface="Lato"/>
              <a:ea typeface="Lato"/>
              <a:cs typeface="Lato"/>
              <a:sym typeface="Lato"/>
            </a:endParaRPr>
          </a:p>
        </p:txBody>
      </p:sp>
      <p:pic>
        <p:nvPicPr>
          <p:cNvPr id="981" name="Google Shape;981;p48"/>
          <p:cNvPicPr preferRelativeResize="0"/>
          <p:nvPr/>
        </p:nvPicPr>
        <p:blipFill>
          <a:blip r:embed="rId3">
            <a:alphaModFix/>
          </a:blip>
          <a:stretch>
            <a:fillRect/>
          </a:stretch>
        </p:blipFill>
        <p:spPr>
          <a:xfrm>
            <a:off x="2149175" y="529925"/>
            <a:ext cx="4845650" cy="3931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pic>
        <p:nvPicPr>
          <p:cNvPr id="986" name="Google Shape;986;p49"/>
          <p:cNvPicPr preferRelativeResize="0"/>
          <p:nvPr/>
        </p:nvPicPr>
        <p:blipFill>
          <a:blip r:embed="rId3">
            <a:alphaModFix/>
          </a:blip>
          <a:stretch>
            <a:fillRect/>
          </a:stretch>
        </p:blipFill>
        <p:spPr>
          <a:xfrm>
            <a:off x="2242900" y="280050"/>
            <a:ext cx="4658201" cy="3718401"/>
          </a:xfrm>
          <a:prstGeom prst="rect">
            <a:avLst/>
          </a:prstGeom>
          <a:noFill/>
          <a:ln>
            <a:noFill/>
          </a:ln>
        </p:spPr>
      </p:pic>
      <p:sp>
        <p:nvSpPr>
          <p:cNvPr id="987" name="Google Shape;987;p49"/>
          <p:cNvSpPr txBox="1"/>
          <p:nvPr/>
        </p:nvSpPr>
        <p:spPr>
          <a:xfrm>
            <a:off x="290400" y="4069400"/>
            <a:ext cx="8563200" cy="8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50">
                <a:latin typeface="Lato"/>
                <a:ea typeface="Lato"/>
                <a:cs typeface="Lato"/>
                <a:sym typeface="Lato"/>
              </a:rPr>
              <a:t>Higher incomes correlate with more walkability, and lower incomes tend to have less walkability. In order to create this visualization, it was necessary to invert the x-axis because lower incomes have a higher ranking, and vice versa. For example, a region ranked #1 would have the highest income, whereas a region ranked 90 would have the lowest income).</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pic>
        <p:nvPicPr>
          <p:cNvPr id="992" name="Google Shape;992;p50"/>
          <p:cNvPicPr preferRelativeResize="0"/>
          <p:nvPr/>
        </p:nvPicPr>
        <p:blipFill>
          <a:blip r:embed="rId3">
            <a:alphaModFix/>
          </a:blip>
          <a:stretch>
            <a:fillRect/>
          </a:stretch>
        </p:blipFill>
        <p:spPr>
          <a:xfrm>
            <a:off x="2147713" y="221675"/>
            <a:ext cx="4848576" cy="3921975"/>
          </a:xfrm>
          <a:prstGeom prst="rect">
            <a:avLst/>
          </a:prstGeom>
          <a:noFill/>
          <a:ln>
            <a:noFill/>
          </a:ln>
        </p:spPr>
      </p:pic>
      <p:sp>
        <p:nvSpPr>
          <p:cNvPr id="993" name="Google Shape;993;p50"/>
          <p:cNvSpPr txBox="1"/>
          <p:nvPr/>
        </p:nvSpPr>
        <p:spPr>
          <a:xfrm>
            <a:off x="683050" y="4163950"/>
            <a:ext cx="79827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There is strong correlation between income ranking and happiness, where higher income regions tend to have more happiness. It was necessary to invert the income x-axis as lower incomes are represented by higher rankings (ranking #1 having the most income and ranking #175 having the least).</a:t>
            </a:r>
            <a:endParaRPr sz="13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pic>
        <p:nvPicPr>
          <p:cNvPr id="998" name="Google Shape;998;p51"/>
          <p:cNvPicPr preferRelativeResize="0"/>
          <p:nvPr/>
        </p:nvPicPr>
        <p:blipFill>
          <a:blip r:embed="rId3">
            <a:alphaModFix/>
          </a:blip>
          <a:stretch>
            <a:fillRect/>
          </a:stretch>
        </p:blipFill>
        <p:spPr>
          <a:xfrm>
            <a:off x="2477038" y="179123"/>
            <a:ext cx="4189925" cy="4057676"/>
          </a:xfrm>
          <a:prstGeom prst="rect">
            <a:avLst/>
          </a:prstGeom>
          <a:noFill/>
          <a:ln>
            <a:noFill/>
          </a:ln>
        </p:spPr>
      </p:pic>
      <p:sp>
        <p:nvSpPr>
          <p:cNvPr id="999" name="Google Shape;999;p51"/>
          <p:cNvSpPr txBox="1"/>
          <p:nvPr/>
        </p:nvSpPr>
        <p:spPr>
          <a:xfrm>
            <a:off x="683050" y="4163950"/>
            <a:ext cx="79827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This map displays six cities in Florida with the highest correlation between their happiness index and walkability score. Unfortunately, the maps ended up blurry because our computers do not have enough computing power for higher resolutions. </a:t>
            </a:r>
            <a:endParaRPr sz="13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23444" y="214678"/>
            <a:ext cx="5487646" cy="4699227"/>
          </a:xfrm>
          <a:prstGeom prst="rect">
            <a:avLst/>
          </a:prstGeom>
        </p:spPr>
      </p:pic>
    </p:spTree>
    <p:extLst>
      <p:ext uri="{BB962C8B-B14F-4D97-AF65-F5344CB8AC3E}">
        <p14:creationId xmlns:p14="http://schemas.microsoft.com/office/powerpoint/2010/main" val="345032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6" name="Google Shape;436;p35"/>
          <p:cNvGrpSpPr/>
          <p:nvPr/>
        </p:nvGrpSpPr>
        <p:grpSpPr>
          <a:xfrm flipH="1">
            <a:off x="6126500" y="838493"/>
            <a:ext cx="2697874" cy="3765515"/>
            <a:chOff x="-5808398" y="445034"/>
            <a:chExt cx="2883268" cy="4024276"/>
          </a:xfrm>
        </p:grpSpPr>
        <p:sp>
          <p:nvSpPr>
            <p:cNvPr id="437" name="Google Shape;437;p35"/>
            <p:cNvSpPr/>
            <p:nvPr/>
          </p:nvSpPr>
          <p:spPr>
            <a:xfrm rot="2744938">
              <a:off x="-3819530" y="1542726"/>
              <a:ext cx="754654" cy="708578"/>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rot="6300017">
              <a:off x="-5588098" y="1340012"/>
              <a:ext cx="2259327" cy="2189777"/>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35"/>
            <p:cNvGrpSpPr/>
            <p:nvPr/>
          </p:nvGrpSpPr>
          <p:grpSpPr>
            <a:xfrm>
              <a:off x="-5163380" y="1291096"/>
              <a:ext cx="1547505" cy="3178214"/>
              <a:chOff x="-2207555" y="876296"/>
              <a:chExt cx="1547505" cy="3178214"/>
            </a:xfrm>
          </p:grpSpPr>
          <p:grpSp>
            <p:nvGrpSpPr>
              <p:cNvPr id="440" name="Google Shape;440;p35"/>
              <p:cNvGrpSpPr/>
              <p:nvPr/>
            </p:nvGrpSpPr>
            <p:grpSpPr>
              <a:xfrm>
                <a:off x="-2207555" y="876296"/>
                <a:ext cx="1547505" cy="3178214"/>
                <a:chOff x="-6810083" y="-1297691"/>
                <a:chExt cx="5037450" cy="10345749"/>
              </a:xfrm>
            </p:grpSpPr>
            <p:sp>
              <p:nvSpPr>
                <p:cNvPr id="441" name="Google Shape;441;p35"/>
                <p:cNvSpPr/>
                <p:nvPr/>
              </p:nvSpPr>
              <p:spPr>
                <a:xfrm>
                  <a:off x="-5891066" y="-605503"/>
                  <a:ext cx="3025992" cy="1331357"/>
                </a:xfrm>
                <a:custGeom>
                  <a:avLst/>
                  <a:gdLst/>
                  <a:ahLst/>
                  <a:cxnLst/>
                  <a:rect l="l" t="t" r="r" b="b"/>
                  <a:pathLst>
                    <a:path w="6457" h="2841" extrusionOk="0">
                      <a:moveTo>
                        <a:pt x="3104" y="1"/>
                      </a:moveTo>
                      <a:cubicBezTo>
                        <a:pt x="2964" y="175"/>
                        <a:pt x="2740" y="226"/>
                        <a:pt x="2506" y="226"/>
                      </a:cubicBezTo>
                      <a:cubicBezTo>
                        <a:pt x="2448" y="226"/>
                        <a:pt x="2390" y="223"/>
                        <a:pt x="2332" y="218"/>
                      </a:cubicBezTo>
                      <a:cubicBezTo>
                        <a:pt x="2068" y="175"/>
                        <a:pt x="1804" y="64"/>
                        <a:pt x="1518" y="64"/>
                      </a:cubicBezTo>
                      <a:cubicBezTo>
                        <a:pt x="1495" y="63"/>
                        <a:pt x="1472" y="63"/>
                        <a:pt x="1449" y="63"/>
                      </a:cubicBezTo>
                      <a:cubicBezTo>
                        <a:pt x="1098" y="63"/>
                        <a:pt x="756" y="213"/>
                        <a:pt x="508" y="461"/>
                      </a:cubicBezTo>
                      <a:cubicBezTo>
                        <a:pt x="22" y="947"/>
                        <a:pt x="1" y="1804"/>
                        <a:pt x="440" y="2311"/>
                      </a:cubicBezTo>
                      <a:cubicBezTo>
                        <a:pt x="709" y="2606"/>
                        <a:pt x="1111" y="2760"/>
                        <a:pt x="1503" y="2760"/>
                      </a:cubicBezTo>
                      <a:cubicBezTo>
                        <a:pt x="1788" y="2760"/>
                        <a:pt x="2068" y="2679"/>
                        <a:pt x="2290" y="2512"/>
                      </a:cubicBezTo>
                      <a:lnTo>
                        <a:pt x="5372" y="2840"/>
                      </a:lnTo>
                      <a:cubicBezTo>
                        <a:pt x="5880" y="2819"/>
                        <a:pt x="6345" y="2380"/>
                        <a:pt x="6409" y="1851"/>
                      </a:cubicBezTo>
                      <a:cubicBezTo>
                        <a:pt x="6456" y="1344"/>
                        <a:pt x="6060" y="815"/>
                        <a:pt x="5552" y="704"/>
                      </a:cubicBezTo>
                      <a:cubicBezTo>
                        <a:pt x="5351" y="662"/>
                        <a:pt x="5156" y="683"/>
                        <a:pt x="4955" y="593"/>
                      </a:cubicBezTo>
                      <a:cubicBezTo>
                        <a:pt x="4759" y="530"/>
                        <a:pt x="4558" y="350"/>
                        <a:pt x="4648" y="175"/>
                      </a:cubicBezTo>
                      <a:cubicBezTo>
                        <a:pt x="4119" y="86"/>
                        <a:pt x="3633" y="64"/>
                        <a:pt x="3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4661805" y="-429293"/>
                  <a:ext cx="805588" cy="1217013"/>
                </a:xfrm>
                <a:custGeom>
                  <a:avLst/>
                  <a:gdLst/>
                  <a:ahLst/>
                  <a:cxnLst/>
                  <a:rect l="l" t="t" r="r" b="b"/>
                  <a:pathLst>
                    <a:path w="1719" h="2597" extrusionOk="0">
                      <a:moveTo>
                        <a:pt x="571" y="0"/>
                      </a:moveTo>
                      <a:lnTo>
                        <a:pt x="0" y="1803"/>
                      </a:lnTo>
                      <a:lnTo>
                        <a:pt x="85" y="2464"/>
                      </a:lnTo>
                      <a:lnTo>
                        <a:pt x="1718" y="2596"/>
                      </a:lnTo>
                      <a:lnTo>
                        <a:pt x="1718" y="2596"/>
                      </a:lnTo>
                      <a:lnTo>
                        <a:pt x="1586" y="2068"/>
                      </a:lnTo>
                      <a:lnTo>
                        <a:pt x="1607" y="878"/>
                      </a:lnTo>
                      <a:lnTo>
                        <a:pt x="571" y="0"/>
                      </a:ln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4218476" y="-119525"/>
                  <a:ext cx="359900" cy="463475"/>
                </a:xfrm>
                <a:custGeom>
                  <a:avLst/>
                  <a:gdLst/>
                  <a:ahLst/>
                  <a:cxnLst/>
                  <a:rect l="l" t="t" r="r" b="b"/>
                  <a:pathLst>
                    <a:path w="662" h="989" extrusionOk="0">
                      <a:moveTo>
                        <a:pt x="349" y="0"/>
                      </a:moveTo>
                      <a:cubicBezTo>
                        <a:pt x="244" y="43"/>
                        <a:pt x="133" y="85"/>
                        <a:pt x="0" y="132"/>
                      </a:cubicBezTo>
                      <a:cubicBezTo>
                        <a:pt x="85" y="481"/>
                        <a:pt x="328" y="814"/>
                        <a:pt x="640" y="989"/>
                      </a:cubicBezTo>
                      <a:lnTo>
                        <a:pt x="661" y="265"/>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5777185" y="415673"/>
                  <a:ext cx="2961320" cy="743704"/>
                </a:xfrm>
                <a:custGeom>
                  <a:avLst/>
                  <a:gdLst/>
                  <a:ahLst/>
                  <a:cxnLst/>
                  <a:rect l="l" t="t" r="r" b="b"/>
                  <a:pathLst>
                    <a:path w="6319" h="1587" extrusionOk="0">
                      <a:moveTo>
                        <a:pt x="2380" y="0"/>
                      </a:moveTo>
                      <a:cubicBezTo>
                        <a:pt x="2380" y="0"/>
                        <a:pt x="1455" y="90"/>
                        <a:pt x="1058" y="265"/>
                      </a:cubicBezTo>
                      <a:cubicBezTo>
                        <a:pt x="746" y="397"/>
                        <a:pt x="1" y="1586"/>
                        <a:pt x="1" y="1586"/>
                      </a:cubicBezTo>
                      <a:lnTo>
                        <a:pt x="6319" y="1586"/>
                      </a:lnTo>
                      <a:cubicBezTo>
                        <a:pt x="6319" y="1586"/>
                        <a:pt x="5595" y="619"/>
                        <a:pt x="5351" y="465"/>
                      </a:cubicBezTo>
                      <a:cubicBezTo>
                        <a:pt x="5087" y="312"/>
                        <a:pt x="3966" y="265"/>
                        <a:pt x="3966" y="265"/>
                      </a:cubicBezTo>
                      <a:cubicBezTo>
                        <a:pt x="3827" y="438"/>
                        <a:pt x="3651" y="503"/>
                        <a:pt x="3468" y="503"/>
                      </a:cubicBezTo>
                      <a:cubicBezTo>
                        <a:pt x="2954" y="503"/>
                        <a:pt x="2380" y="0"/>
                        <a:pt x="2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4446227" y="-1297691"/>
                  <a:ext cx="1095206" cy="1449449"/>
                </a:xfrm>
                <a:custGeom>
                  <a:avLst/>
                  <a:gdLst/>
                  <a:ahLst/>
                  <a:cxnLst/>
                  <a:rect l="l" t="t" r="r" b="b"/>
                  <a:pathLst>
                    <a:path w="2337" h="3093" extrusionOk="0">
                      <a:moveTo>
                        <a:pt x="1228" y="0"/>
                      </a:moveTo>
                      <a:cubicBezTo>
                        <a:pt x="842" y="0"/>
                        <a:pt x="583" y="151"/>
                        <a:pt x="397" y="352"/>
                      </a:cubicBezTo>
                      <a:cubicBezTo>
                        <a:pt x="174" y="595"/>
                        <a:pt x="69" y="928"/>
                        <a:pt x="21" y="1124"/>
                      </a:cubicBezTo>
                      <a:lnTo>
                        <a:pt x="21" y="1166"/>
                      </a:lnTo>
                      <a:lnTo>
                        <a:pt x="21" y="1192"/>
                      </a:lnTo>
                      <a:lnTo>
                        <a:pt x="0" y="1192"/>
                      </a:lnTo>
                      <a:lnTo>
                        <a:pt x="0" y="1214"/>
                      </a:lnTo>
                      <a:lnTo>
                        <a:pt x="0" y="1256"/>
                      </a:lnTo>
                      <a:lnTo>
                        <a:pt x="0" y="1298"/>
                      </a:lnTo>
                      <a:lnTo>
                        <a:pt x="21" y="1367"/>
                      </a:lnTo>
                      <a:lnTo>
                        <a:pt x="418" y="2710"/>
                      </a:lnTo>
                      <a:cubicBezTo>
                        <a:pt x="418" y="2710"/>
                        <a:pt x="742" y="3093"/>
                        <a:pt x="1197" y="3093"/>
                      </a:cubicBezTo>
                      <a:cubicBezTo>
                        <a:pt x="1369" y="3093"/>
                        <a:pt x="1561" y="3037"/>
                        <a:pt x="1761" y="2884"/>
                      </a:cubicBezTo>
                      <a:cubicBezTo>
                        <a:pt x="2157" y="2578"/>
                        <a:pt x="2337" y="1721"/>
                        <a:pt x="2205" y="992"/>
                      </a:cubicBezTo>
                      <a:cubicBezTo>
                        <a:pt x="2184" y="970"/>
                        <a:pt x="2184" y="949"/>
                        <a:pt x="2184" y="928"/>
                      </a:cubicBezTo>
                      <a:lnTo>
                        <a:pt x="2184" y="902"/>
                      </a:lnTo>
                      <a:cubicBezTo>
                        <a:pt x="2157" y="881"/>
                        <a:pt x="2157" y="859"/>
                        <a:pt x="2157" y="838"/>
                      </a:cubicBezTo>
                      <a:lnTo>
                        <a:pt x="2157" y="817"/>
                      </a:lnTo>
                      <a:cubicBezTo>
                        <a:pt x="2136" y="796"/>
                        <a:pt x="2136" y="796"/>
                        <a:pt x="2136" y="770"/>
                      </a:cubicBezTo>
                      <a:cubicBezTo>
                        <a:pt x="2136" y="748"/>
                        <a:pt x="2115" y="727"/>
                        <a:pt x="2115" y="706"/>
                      </a:cubicBezTo>
                      <a:cubicBezTo>
                        <a:pt x="2025" y="463"/>
                        <a:pt x="1919" y="267"/>
                        <a:pt x="1739" y="156"/>
                      </a:cubicBezTo>
                      <a:cubicBezTo>
                        <a:pt x="1697" y="109"/>
                        <a:pt x="1655" y="88"/>
                        <a:pt x="1607" y="66"/>
                      </a:cubicBezTo>
                      <a:cubicBezTo>
                        <a:pt x="1586" y="66"/>
                        <a:pt x="1565" y="66"/>
                        <a:pt x="1544" y="45"/>
                      </a:cubicBezTo>
                      <a:cubicBezTo>
                        <a:pt x="1523" y="45"/>
                        <a:pt x="1496" y="45"/>
                        <a:pt x="1496" y="24"/>
                      </a:cubicBezTo>
                      <a:cubicBezTo>
                        <a:pt x="1433" y="24"/>
                        <a:pt x="1390" y="24"/>
                        <a:pt x="1343" y="3"/>
                      </a:cubicBezTo>
                      <a:lnTo>
                        <a:pt x="1322" y="3"/>
                      </a:lnTo>
                      <a:cubicBezTo>
                        <a:pt x="1290" y="1"/>
                        <a:pt x="1258" y="0"/>
                        <a:pt x="1228"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4622438" y="-781245"/>
                  <a:ext cx="332733" cy="428321"/>
                </a:xfrm>
                <a:custGeom>
                  <a:avLst/>
                  <a:gdLst/>
                  <a:ahLst/>
                  <a:cxnLst/>
                  <a:rect l="l" t="t" r="r" b="b"/>
                  <a:pathLst>
                    <a:path w="710" h="914" extrusionOk="0">
                      <a:moveTo>
                        <a:pt x="487" y="1"/>
                      </a:moveTo>
                      <a:cubicBezTo>
                        <a:pt x="397" y="1"/>
                        <a:pt x="313" y="22"/>
                        <a:pt x="223" y="90"/>
                      </a:cubicBezTo>
                      <a:cubicBezTo>
                        <a:pt x="69" y="223"/>
                        <a:pt x="1" y="461"/>
                        <a:pt x="91" y="661"/>
                      </a:cubicBezTo>
                      <a:cubicBezTo>
                        <a:pt x="167" y="811"/>
                        <a:pt x="353" y="914"/>
                        <a:pt x="531" y="914"/>
                      </a:cubicBezTo>
                      <a:cubicBezTo>
                        <a:pt x="561" y="914"/>
                        <a:pt x="590" y="911"/>
                        <a:pt x="619" y="905"/>
                      </a:cubicBezTo>
                      <a:lnTo>
                        <a:pt x="709" y="154"/>
                      </a:lnTo>
                      <a:cubicBezTo>
                        <a:pt x="662" y="64"/>
                        <a:pt x="577" y="22"/>
                        <a:pt x="487"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4436385" y="-1297691"/>
                  <a:ext cx="1001478" cy="565627"/>
                </a:xfrm>
                <a:custGeom>
                  <a:avLst/>
                  <a:gdLst/>
                  <a:ahLst/>
                  <a:cxnLst/>
                  <a:rect l="l" t="t" r="r" b="b"/>
                  <a:pathLst>
                    <a:path w="2137" h="1207" extrusionOk="0">
                      <a:moveTo>
                        <a:pt x="1207" y="0"/>
                      </a:moveTo>
                      <a:cubicBezTo>
                        <a:pt x="821" y="0"/>
                        <a:pt x="562" y="151"/>
                        <a:pt x="376" y="352"/>
                      </a:cubicBezTo>
                      <a:cubicBezTo>
                        <a:pt x="153" y="595"/>
                        <a:pt x="48" y="928"/>
                        <a:pt x="0" y="1124"/>
                      </a:cubicBezTo>
                      <a:cubicBezTo>
                        <a:pt x="92" y="1178"/>
                        <a:pt x="201" y="1207"/>
                        <a:pt x="311" y="1207"/>
                      </a:cubicBezTo>
                      <a:cubicBezTo>
                        <a:pt x="385" y="1207"/>
                        <a:pt x="459" y="1194"/>
                        <a:pt x="529" y="1166"/>
                      </a:cubicBezTo>
                      <a:cubicBezTo>
                        <a:pt x="751" y="1103"/>
                        <a:pt x="904" y="949"/>
                        <a:pt x="1058" y="770"/>
                      </a:cubicBezTo>
                      <a:cubicBezTo>
                        <a:pt x="1211" y="595"/>
                        <a:pt x="1343" y="373"/>
                        <a:pt x="1433" y="156"/>
                      </a:cubicBezTo>
                      <a:cubicBezTo>
                        <a:pt x="1454" y="241"/>
                        <a:pt x="1502" y="331"/>
                        <a:pt x="1544" y="421"/>
                      </a:cubicBezTo>
                      <a:cubicBezTo>
                        <a:pt x="1655" y="616"/>
                        <a:pt x="1851" y="796"/>
                        <a:pt x="2073" y="817"/>
                      </a:cubicBezTo>
                      <a:lnTo>
                        <a:pt x="2136" y="817"/>
                      </a:lnTo>
                      <a:cubicBezTo>
                        <a:pt x="2115" y="796"/>
                        <a:pt x="2115" y="796"/>
                        <a:pt x="2115" y="770"/>
                      </a:cubicBezTo>
                      <a:cubicBezTo>
                        <a:pt x="2115" y="748"/>
                        <a:pt x="2094" y="727"/>
                        <a:pt x="2094" y="706"/>
                      </a:cubicBezTo>
                      <a:cubicBezTo>
                        <a:pt x="2004" y="463"/>
                        <a:pt x="1898" y="267"/>
                        <a:pt x="1718" y="156"/>
                      </a:cubicBezTo>
                      <a:cubicBezTo>
                        <a:pt x="1676" y="109"/>
                        <a:pt x="1634" y="88"/>
                        <a:pt x="1586" y="66"/>
                      </a:cubicBezTo>
                      <a:cubicBezTo>
                        <a:pt x="1565" y="66"/>
                        <a:pt x="1544" y="66"/>
                        <a:pt x="1523" y="45"/>
                      </a:cubicBezTo>
                      <a:cubicBezTo>
                        <a:pt x="1502" y="45"/>
                        <a:pt x="1475" y="45"/>
                        <a:pt x="1475" y="24"/>
                      </a:cubicBezTo>
                      <a:cubicBezTo>
                        <a:pt x="1412" y="24"/>
                        <a:pt x="1369" y="24"/>
                        <a:pt x="1322" y="3"/>
                      </a:cubicBezTo>
                      <a:lnTo>
                        <a:pt x="1301" y="3"/>
                      </a:lnTo>
                      <a:cubicBezTo>
                        <a:pt x="1269" y="1"/>
                        <a:pt x="1237" y="0"/>
                        <a:pt x="1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3608755" y="8096285"/>
                  <a:ext cx="1836122" cy="951772"/>
                </a:xfrm>
                <a:custGeom>
                  <a:avLst/>
                  <a:gdLst/>
                  <a:ahLst/>
                  <a:cxnLst/>
                  <a:rect l="l" t="t" r="r" b="b"/>
                  <a:pathLst>
                    <a:path w="3918" h="2031" extrusionOk="0">
                      <a:moveTo>
                        <a:pt x="0" y="1"/>
                      </a:moveTo>
                      <a:lnTo>
                        <a:pt x="217" y="2031"/>
                      </a:lnTo>
                      <a:lnTo>
                        <a:pt x="3918" y="2031"/>
                      </a:lnTo>
                      <a:cubicBezTo>
                        <a:pt x="3918" y="1740"/>
                        <a:pt x="3764" y="1502"/>
                        <a:pt x="3542" y="1370"/>
                      </a:cubicBezTo>
                      <a:cubicBezTo>
                        <a:pt x="3347" y="1212"/>
                        <a:pt x="3082" y="1169"/>
                        <a:pt x="2860" y="1106"/>
                      </a:cubicBezTo>
                      <a:cubicBezTo>
                        <a:pt x="2617" y="1058"/>
                        <a:pt x="2379" y="974"/>
                        <a:pt x="2178" y="815"/>
                      </a:cubicBezTo>
                      <a:cubicBezTo>
                        <a:pt x="1956" y="619"/>
                        <a:pt x="1850" y="334"/>
                        <a:pt x="1824" y="2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6128670" y="8096285"/>
                  <a:ext cx="1900794" cy="951772"/>
                </a:xfrm>
                <a:custGeom>
                  <a:avLst/>
                  <a:gdLst/>
                  <a:ahLst/>
                  <a:cxnLst/>
                  <a:rect l="l" t="t" r="r" b="b"/>
                  <a:pathLst>
                    <a:path w="4056" h="2031" extrusionOk="0">
                      <a:moveTo>
                        <a:pt x="460" y="1"/>
                      </a:moveTo>
                      <a:lnTo>
                        <a:pt x="0" y="2031"/>
                      </a:lnTo>
                      <a:lnTo>
                        <a:pt x="4029" y="2031"/>
                      </a:lnTo>
                      <a:cubicBezTo>
                        <a:pt x="4055" y="1740"/>
                        <a:pt x="3876" y="1502"/>
                        <a:pt x="3680" y="1370"/>
                      </a:cubicBezTo>
                      <a:cubicBezTo>
                        <a:pt x="3458" y="1212"/>
                        <a:pt x="3215" y="1169"/>
                        <a:pt x="2971" y="1106"/>
                      </a:cubicBezTo>
                      <a:cubicBezTo>
                        <a:pt x="2734" y="1058"/>
                        <a:pt x="2490" y="974"/>
                        <a:pt x="2311" y="815"/>
                      </a:cubicBezTo>
                      <a:cubicBezTo>
                        <a:pt x="2094" y="619"/>
                        <a:pt x="1962" y="334"/>
                        <a:pt x="1962" y="22"/>
                      </a:cubicBez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6170848" y="2377887"/>
                  <a:ext cx="3778624" cy="5812793"/>
                </a:xfrm>
                <a:custGeom>
                  <a:avLst/>
                  <a:gdLst/>
                  <a:ahLst/>
                  <a:cxnLst/>
                  <a:rect l="l" t="t" r="r" b="b"/>
                  <a:pathLst>
                    <a:path w="8063" h="12404" extrusionOk="0">
                      <a:moveTo>
                        <a:pt x="2776" y="0"/>
                      </a:moveTo>
                      <a:cubicBezTo>
                        <a:pt x="682" y="2929"/>
                        <a:pt x="0" y="12404"/>
                        <a:pt x="0" y="12404"/>
                      </a:cubicBezTo>
                      <a:lnTo>
                        <a:pt x="2998" y="12404"/>
                      </a:lnTo>
                      <a:lnTo>
                        <a:pt x="3590" y="8460"/>
                      </a:lnTo>
                      <a:lnTo>
                        <a:pt x="3791" y="6985"/>
                      </a:lnTo>
                      <a:lnTo>
                        <a:pt x="4098" y="8814"/>
                      </a:lnTo>
                      <a:lnTo>
                        <a:pt x="4716" y="12404"/>
                      </a:lnTo>
                      <a:lnTo>
                        <a:pt x="8063" y="12404"/>
                      </a:lnTo>
                      <a:lnTo>
                        <a:pt x="5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5851231" y="2563939"/>
                  <a:ext cx="1065682" cy="5636591"/>
                </a:xfrm>
                <a:custGeom>
                  <a:avLst/>
                  <a:gdLst/>
                  <a:ahLst/>
                  <a:cxnLst/>
                  <a:rect l="l" t="t" r="r" b="b"/>
                  <a:pathLst>
                    <a:path w="2274" h="12028" extrusionOk="0">
                      <a:moveTo>
                        <a:pt x="2163" y="0"/>
                      </a:moveTo>
                      <a:cubicBezTo>
                        <a:pt x="1655" y="1475"/>
                        <a:pt x="952" y="4055"/>
                        <a:pt x="423" y="7952"/>
                      </a:cubicBezTo>
                      <a:cubicBezTo>
                        <a:pt x="111" y="10288"/>
                        <a:pt x="0" y="11986"/>
                        <a:pt x="0" y="12007"/>
                      </a:cubicBezTo>
                      <a:lnTo>
                        <a:pt x="111" y="12028"/>
                      </a:lnTo>
                      <a:cubicBezTo>
                        <a:pt x="111" y="12007"/>
                        <a:pt x="222" y="10288"/>
                        <a:pt x="529" y="7973"/>
                      </a:cubicBezTo>
                      <a:cubicBezTo>
                        <a:pt x="1058" y="4076"/>
                        <a:pt x="1766" y="1496"/>
                        <a:pt x="2274" y="42"/>
                      </a:cubicBezTo>
                      <a:lnTo>
                        <a:pt x="21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6810083" y="1139260"/>
                  <a:ext cx="5027543" cy="3530602"/>
                </a:xfrm>
                <a:custGeom>
                  <a:avLst/>
                  <a:gdLst/>
                  <a:ahLst/>
                  <a:cxnLst/>
                  <a:rect l="l" t="t" r="r" b="b"/>
                  <a:pathLst>
                    <a:path w="10728" h="7534" extrusionOk="0">
                      <a:moveTo>
                        <a:pt x="0" y="0"/>
                      </a:moveTo>
                      <a:lnTo>
                        <a:pt x="0" y="7534"/>
                      </a:lnTo>
                      <a:lnTo>
                        <a:pt x="10728" y="7534"/>
                      </a:lnTo>
                      <a:lnTo>
                        <a:pt x="107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6170848" y="999604"/>
                  <a:ext cx="528154" cy="459719"/>
                </a:xfrm>
                <a:custGeom>
                  <a:avLst/>
                  <a:gdLst/>
                  <a:ahLst/>
                  <a:cxnLst/>
                  <a:rect l="l" t="t" r="r" b="b"/>
                  <a:pathLst>
                    <a:path w="1127" h="981" extrusionOk="0">
                      <a:moveTo>
                        <a:pt x="635" y="1"/>
                      </a:moveTo>
                      <a:cubicBezTo>
                        <a:pt x="360" y="1"/>
                        <a:pt x="31" y="102"/>
                        <a:pt x="0" y="229"/>
                      </a:cubicBezTo>
                      <a:cubicBezTo>
                        <a:pt x="0" y="388"/>
                        <a:pt x="418" y="938"/>
                        <a:pt x="508" y="938"/>
                      </a:cubicBezTo>
                      <a:cubicBezTo>
                        <a:pt x="619" y="938"/>
                        <a:pt x="619" y="848"/>
                        <a:pt x="619" y="848"/>
                      </a:cubicBezTo>
                      <a:cubicBezTo>
                        <a:pt x="619" y="848"/>
                        <a:pt x="682" y="980"/>
                        <a:pt x="751" y="980"/>
                      </a:cubicBezTo>
                      <a:cubicBezTo>
                        <a:pt x="841" y="980"/>
                        <a:pt x="862" y="917"/>
                        <a:pt x="862" y="917"/>
                      </a:cubicBezTo>
                      <a:cubicBezTo>
                        <a:pt x="862" y="917"/>
                        <a:pt x="896" y="961"/>
                        <a:pt x="948" y="961"/>
                      </a:cubicBezTo>
                      <a:cubicBezTo>
                        <a:pt x="968" y="961"/>
                        <a:pt x="991" y="955"/>
                        <a:pt x="1015" y="938"/>
                      </a:cubicBezTo>
                      <a:cubicBezTo>
                        <a:pt x="1126" y="869"/>
                        <a:pt x="1126" y="229"/>
                        <a:pt x="973" y="97"/>
                      </a:cubicBezTo>
                      <a:cubicBezTo>
                        <a:pt x="911" y="29"/>
                        <a:pt x="780" y="1"/>
                        <a:pt x="635"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5809053"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5923403" y="1180969"/>
                  <a:ext cx="62797" cy="225876"/>
                </a:xfrm>
                <a:custGeom>
                  <a:avLst/>
                  <a:gdLst/>
                  <a:ahLst/>
                  <a:cxnLst/>
                  <a:rect l="l" t="t" r="r" b="b"/>
                  <a:pathLst>
                    <a:path w="134" h="482" extrusionOk="0">
                      <a:moveTo>
                        <a:pt x="70" y="1"/>
                      </a:moveTo>
                      <a:lnTo>
                        <a:pt x="1" y="43"/>
                      </a:lnTo>
                      <a:cubicBezTo>
                        <a:pt x="49" y="239"/>
                        <a:pt x="70" y="482"/>
                        <a:pt x="70" y="482"/>
                      </a:cubicBezTo>
                      <a:lnTo>
                        <a:pt x="133" y="461"/>
                      </a:lnTo>
                      <a:cubicBezTo>
                        <a:pt x="133" y="440"/>
                        <a:pt x="112" y="218"/>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2939995" y="999604"/>
                  <a:ext cx="528154" cy="459719"/>
                </a:xfrm>
                <a:custGeom>
                  <a:avLst/>
                  <a:gdLst/>
                  <a:ahLst/>
                  <a:cxnLst/>
                  <a:rect l="l" t="t" r="r" b="b"/>
                  <a:pathLst>
                    <a:path w="1127" h="981" extrusionOk="0">
                      <a:moveTo>
                        <a:pt x="642" y="1"/>
                      </a:moveTo>
                      <a:cubicBezTo>
                        <a:pt x="363" y="1"/>
                        <a:pt x="41" y="102"/>
                        <a:pt x="27" y="229"/>
                      </a:cubicBezTo>
                      <a:cubicBezTo>
                        <a:pt x="0" y="388"/>
                        <a:pt x="423" y="938"/>
                        <a:pt x="508" y="938"/>
                      </a:cubicBezTo>
                      <a:cubicBezTo>
                        <a:pt x="619" y="938"/>
                        <a:pt x="619" y="848"/>
                        <a:pt x="619" y="848"/>
                      </a:cubicBezTo>
                      <a:cubicBezTo>
                        <a:pt x="619" y="848"/>
                        <a:pt x="688" y="980"/>
                        <a:pt x="772" y="980"/>
                      </a:cubicBezTo>
                      <a:cubicBezTo>
                        <a:pt x="841" y="980"/>
                        <a:pt x="862" y="917"/>
                        <a:pt x="862" y="917"/>
                      </a:cubicBezTo>
                      <a:cubicBezTo>
                        <a:pt x="862" y="917"/>
                        <a:pt x="896" y="961"/>
                        <a:pt x="949" y="961"/>
                      </a:cubicBezTo>
                      <a:cubicBezTo>
                        <a:pt x="969" y="961"/>
                        <a:pt x="991" y="955"/>
                        <a:pt x="1016" y="938"/>
                      </a:cubicBezTo>
                      <a:cubicBezTo>
                        <a:pt x="1127" y="869"/>
                        <a:pt x="1127" y="229"/>
                        <a:pt x="994" y="97"/>
                      </a:cubicBezTo>
                      <a:cubicBezTo>
                        <a:pt x="925" y="29"/>
                        <a:pt x="790" y="1"/>
                        <a:pt x="642"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2588041"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2701922" y="1180969"/>
                  <a:ext cx="52487" cy="225876"/>
                </a:xfrm>
                <a:custGeom>
                  <a:avLst/>
                  <a:gdLst/>
                  <a:ahLst/>
                  <a:cxnLst/>
                  <a:rect l="l" t="t" r="r" b="b"/>
                  <a:pathLst>
                    <a:path w="112" h="482" extrusionOk="0">
                      <a:moveTo>
                        <a:pt x="48" y="1"/>
                      </a:moveTo>
                      <a:lnTo>
                        <a:pt x="0" y="43"/>
                      </a:lnTo>
                      <a:cubicBezTo>
                        <a:pt x="48" y="239"/>
                        <a:pt x="69" y="482"/>
                        <a:pt x="69" y="482"/>
                      </a:cubicBezTo>
                      <a:lnTo>
                        <a:pt x="111" y="461"/>
                      </a:lnTo>
                      <a:cubicBezTo>
                        <a:pt x="111" y="440"/>
                        <a:pt x="90" y="218"/>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4488405" y="-729226"/>
                  <a:ext cx="146684" cy="124185"/>
                </a:xfrm>
                <a:custGeom>
                  <a:avLst/>
                  <a:gdLst/>
                  <a:ahLst/>
                  <a:cxnLst/>
                  <a:rect l="l" t="t" r="r" b="b"/>
                  <a:pathLst>
                    <a:path w="313" h="265" extrusionOk="0">
                      <a:moveTo>
                        <a:pt x="0" y="1"/>
                      </a:moveTo>
                      <a:lnTo>
                        <a:pt x="0" y="43"/>
                      </a:lnTo>
                      <a:cubicBezTo>
                        <a:pt x="69" y="43"/>
                        <a:pt x="132" y="64"/>
                        <a:pt x="180" y="112"/>
                      </a:cubicBezTo>
                      <a:cubicBezTo>
                        <a:pt x="243" y="133"/>
                        <a:pt x="264" y="196"/>
                        <a:pt x="264" y="265"/>
                      </a:cubicBezTo>
                      <a:lnTo>
                        <a:pt x="312" y="265"/>
                      </a:lnTo>
                      <a:cubicBezTo>
                        <a:pt x="312" y="196"/>
                        <a:pt x="264" y="112"/>
                        <a:pt x="222" y="64"/>
                      </a:cubicBezTo>
                      <a:cubicBezTo>
                        <a:pt x="159" y="22"/>
                        <a:pt x="9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3980860" y="-233400"/>
                  <a:ext cx="359914" cy="162612"/>
                </a:xfrm>
                <a:custGeom>
                  <a:avLst/>
                  <a:gdLst/>
                  <a:ahLst/>
                  <a:cxnLst/>
                  <a:rect l="l" t="t" r="r" b="b"/>
                  <a:pathLst>
                    <a:path w="768" h="347" extrusionOk="0">
                      <a:moveTo>
                        <a:pt x="1" y="0"/>
                      </a:moveTo>
                      <a:lnTo>
                        <a:pt x="1" y="0"/>
                      </a:lnTo>
                      <a:cubicBezTo>
                        <a:pt x="22" y="153"/>
                        <a:pt x="154" y="307"/>
                        <a:pt x="308" y="328"/>
                      </a:cubicBezTo>
                      <a:cubicBezTo>
                        <a:pt x="348" y="340"/>
                        <a:pt x="391" y="346"/>
                        <a:pt x="435" y="346"/>
                      </a:cubicBezTo>
                      <a:cubicBezTo>
                        <a:pt x="559" y="346"/>
                        <a:pt x="689" y="299"/>
                        <a:pt x="768" y="217"/>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5"/>
              <p:cNvGrpSpPr/>
              <p:nvPr/>
            </p:nvGrpSpPr>
            <p:grpSpPr>
              <a:xfrm>
                <a:off x="-1949281" y="1820326"/>
                <a:ext cx="1051808" cy="229363"/>
                <a:chOff x="4002795" y="1877329"/>
                <a:chExt cx="345546" cy="75352"/>
              </a:xfrm>
            </p:grpSpPr>
            <p:sp>
              <p:nvSpPr>
                <p:cNvPr id="462" name="Google Shape;462;p35"/>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5"/>
              <p:cNvGrpSpPr/>
              <p:nvPr/>
            </p:nvGrpSpPr>
            <p:grpSpPr>
              <a:xfrm>
                <a:off x="-2025807" y="2235105"/>
                <a:ext cx="1184014" cy="258193"/>
                <a:chOff x="3734768" y="858742"/>
                <a:chExt cx="1184014" cy="258193"/>
              </a:xfrm>
            </p:grpSpPr>
            <p:grpSp>
              <p:nvGrpSpPr>
                <p:cNvPr id="474" name="Google Shape;474;p35"/>
                <p:cNvGrpSpPr/>
                <p:nvPr/>
              </p:nvGrpSpPr>
              <p:grpSpPr>
                <a:xfrm>
                  <a:off x="3734768" y="858742"/>
                  <a:ext cx="1184014" cy="258193"/>
                  <a:chOff x="4002795" y="1877329"/>
                  <a:chExt cx="345546" cy="75352"/>
                </a:xfrm>
              </p:grpSpPr>
              <p:sp>
                <p:nvSpPr>
                  <p:cNvPr id="475" name="Google Shape;475;p35"/>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5"/>
                <p:cNvGrpSpPr/>
                <p:nvPr/>
              </p:nvGrpSpPr>
              <p:grpSpPr>
                <a:xfrm>
                  <a:off x="3990034" y="875479"/>
                  <a:ext cx="568881" cy="224795"/>
                  <a:chOff x="300879" y="4170864"/>
                  <a:chExt cx="505357" cy="199693"/>
                </a:xfrm>
              </p:grpSpPr>
              <p:sp>
                <p:nvSpPr>
                  <p:cNvPr id="482" name="Google Shape;482;p35"/>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90" name="Google Shape;490;p35"/>
            <p:cNvGrpSpPr/>
            <p:nvPr/>
          </p:nvGrpSpPr>
          <p:grpSpPr>
            <a:xfrm>
              <a:off x="-5163370" y="445034"/>
              <a:ext cx="1789390" cy="838699"/>
              <a:chOff x="-4182420" y="20059"/>
              <a:chExt cx="1789390" cy="838699"/>
            </a:xfrm>
          </p:grpSpPr>
          <p:grpSp>
            <p:nvGrpSpPr>
              <p:cNvPr id="491" name="Google Shape;491;p35"/>
              <p:cNvGrpSpPr/>
              <p:nvPr/>
            </p:nvGrpSpPr>
            <p:grpSpPr>
              <a:xfrm>
                <a:off x="-3554488" y="20059"/>
                <a:ext cx="688617" cy="567202"/>
                <a:chOff x="4646862" y="1815214"/>
                <a:chExt cx="226229" cy="186341"/>
              </a:xfrm>
            </p:grpSpPr>
            <p:sp>
              <p:nvSpPr>
                <p:cNvPr id="492" name="Google Shape;492;p35"/>
                <p:cNvSpPr/>
                <p:nvPr/>
              </p:nvSpPr>
              <p:spPr>
                <a:xfrm>
                  <a:off x="4646862" y="1841622"/>
                  <a:ext cx="199578" cy="159932"/>
                </a:xfrm>
                <a:custGeom>
                  <a:avLst/>
                  <a:gdLst/>
                  <a:ahLst/>
                  <a:cxnLst/>
                  <a:rect l="l" t="t" r="r" b="b"/>
                  <a:pathLst>
                    <a:path w="5774" h="4627" extrusionOk="0">
                      <a:moveTo>
                        <a:pt x="1" y="0"/>
                      </a:moveTo>
                      <a:lnTo>
                        <a:pt x="1" y="4627"/>
                      </a:lnTo>
                      <a:lnTo>
                        <a:pt x="5774" y="4627"/>
                      </a:lnTo>
                      <a:lnTo>
                        <a:pt x="5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4673271" y="1815214"/>
                  <a:ext cx="199820" cy="159932"/>
                </a:xfrm>
                <a:custGeom>
                  <a:avLst/>
                  <a:gdLst/>
                  <a:ahLst/>
                  <a:cxnLst/>
                  <a:rect l="l" t="t" r="r" b="b"/>
                  <a:pathLst>
                    <a:path w="5781" h="4627" extrusionOk="0">
                      <a:moveTo>
                        <a:pt x="1" y="0"/>
                      </a:moveTo>
                      <a:lnTo>
                        <a:pt x="1" y="4627"/>
                      </a:lnTo>
                      <a:lnTo>
                        <a:pt x="5781" y="4627"/>
                      </a:lnTo>
                      <a:lnTo>
                        <a:pt x="5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4844441" y="1827415"/>
                  <a:ext cx="16418" cy="3975"/>
                </a:xfrm>
                <a:custGeom>
                  <a:avLst/>
                  <a:gdLst/>
                  <a:ahLst/>
                  <a:cxnLst/>
                  <a:rect l="l" t="t" r="r" b="b"/>
                  <a:pathLst>
                    <a:path w="475" h="115" extrusionOk="0">
                      <a:moveTo>
                        <a:pt x="1" y="1"/>
                      </a:moveTo>
                      <a:lnTo>
                        <a:pt x="1" y="114"/>
                      </a:lnTo>
                      <a:lnTo>
                        <a:pt x="475" y="114"/>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4735386" y="1827415"/>
                  <a:ext cx="90768" cy="3975"/>
                </a:xfrm>
                <a:custGeom>
                  <a:avLst/>
                  <a:gdLst/>
                  <a:ahLst/>
                  <a:cxnLst/>
                  <a:rect l="l" t="t" r="r" b="b"/>
                  <a:pathLst>
                    <a:path w="2626" h="115" extrusionOk="0">
                      <a:moveTo>
                        <a:pt x="1" y="1"/>
                      </a:moveTo>
                      <a:lnTo>
                        <a:pt x="1" y="114"/>
                      </a:lnTo>
                      <a:lnTo>
                        <a:pt x="2625" y="114"/>
                      </a:lnTo>
                      <a:lnTo>
                        <a:pt x="2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4843473" y="1847740"/>
                  <a:ext cx="3940" cy="26442"/>
                </a:xfrm>
                <a:custGeom>
                  <a:avLst/>
                  <a:gdLst/>
                  <a:ahLst/>
                  <a:cxnLst/>
                  <a:rect l="l" t="t" r="r" b="b"/>
                  <a:pathLst>
                    <a:path w="114" h="765" extrusionOk="0">
                      <a:moveTo>
                        <a:pt x="1" y="0"/>
                      </a:moveTo>
                      <a:lnTo>
                        <a:pt x="1" y="764"/>
                      </a:lnTo>
                      <a:lnTo>
                        <a:pt x="114" y="764"/>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4843473" y="1886350"/>
                  <a:ext cx="3940" cy="54094"/>
                </a:xfrm>
                <a:custGeom>
                  <a:avLst/>
                  <a:gdLst/>
                  <a:ahLst/>
                  <a:cxnLst/>
                  <a:rect l="l" t="t" r="r" b="b"/>
                  <a:pathLst>
                    <a:path w="114" h="1565" extrusionOk="0">
                      <a:moveTo>
                        <a:pt x="1" y="1"/>
                      </a:moveTo>
                      <a:lnTo>
                        <a:pt x="1" y="1564"/>
                      </a:lnTo>
                      <a:lnTo>
                        <a:pt x="114" y="1564"/>
                      </a:lnTo>
                      <a:lnTo>
                        <a:pt x="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4855710" y="1904705"/>
                  <a:ext cx="3940" cy="18389"/>
                </a:xfrm>
                <a:custGeom>
                  <a:avLst/>
                  <a:gdLst/>
                  <a:ahLst/>
                  <a:cxnLst/>
                  <a:rect l="l" t="t" r="r" b="b"/>
                  <a:pathLst>
                    <a:path w="114" h="532" extrusionOk="0">
                      <a:moveTo>
                        <a:pt x="0" y="0"/>
                      </a:moveTo>
                      <a:lnTo>
                        <a:pt x="0" y="531"/>
                      </a:lnTo>
                      <a:lnTo>
                        <a:pt x="114" y="531"/>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5"/>
              <p:cNvGrpSpPr/>
              <p:nvPr/>
            </p:nvGrpSpPr>
            <p:grpSpPr>
              <a:xfrm>
                <a:off x="-4182420" y="71225"/>
                <a:ext cx="1789390" cy="787533"/>
                <a:chOff x="4802651" y="2120880"/>
                <a:chExt cx="587861" cy="258725"/>
              </a:xfrm>
            </p:grpSpPr>
            <p:sp>
              <p:nvSpPr>
                <p:cNvPr id="500" name="Google Shape;500;p35"/>
                <p:cNvSpPr/>
                <p:nvPr/>
              </p:nvSpPr>
              <p:spPr>
                <a:xfrm>
                  <a:off x="4820971" y="2152404"/>
                  <a:ext cx="538972" cy="223048"/>
                </a:xfrm>
                <a:custGeom>
                  <a:avLst/>
                  <a:gdLst/>
                  <a:ahLst/>
                  <a:cxnLst/>
                  <a:rect l="l" t="t" r="r" b="b"/>
                  <a:pathLst>
                    <a:path w="15593" h="6453" extrusionOk="0">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4802651" y="2335811"/>
                  <a:ext cx="42826" cy="43794"/>
                </a:xfrm>
                <a:custGeom>
                  <a:avLst/>
                  <a:gdLst/>
                  <a:ahLst/>
                  <a:cxnLst/>
                  <a:rect l="l" t="t" r="r" b="b"/>
                  <a:pathLst>
                    <a:path w="1239" h="1267" extrusionOk="0">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4981875" y="2346077"/>
                  <a:ext cx="33805" cy="33528"/>
                </a:xfrm>
                <a:custGeom>
                  <a:avLst/>
                  <a:gdLst/>
                  <a:ahLst/>
                  <a:cxnLst/>
                  <a:rect l="l" t="t" r="r" b="b"/>
                  <a:pathLst>
                    <a:path w="978" h="970" extrusionOk="0">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5191932" y="2346077"/>
                  <a:ext cx="33528" cy="33528"/>
                </a:xfrm>
                <a:custGeom>
                  <a:avLst/>
                  <a:gdLst/>
                  <a:ahLst/>
                  <a:cxnLst/>
                  <a:rect l="l" t="t" r="r" b="b"/>
                  <a:pathLst>
                    <a:path w="970" h="970" extrusionOk="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5340600" y="2138232"/>
                  <a:ext cx="33805" cy="33528"/>
                </a:xfrm>
                <a:custGeom>
                  <a:avLst/>
                  <a:gdLst/>
                  <a:ahLst/>
                  <a:cxnLst/>
                  <a:rect l="l" t="t" r="r" b="b"/>
                  <a:pathLst>
                    <a:path w="978" h="970" extrusionOk="0">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4882118" y="2231906"/>
                  <a:ext cx="44796" cy="44762"/>
                </a:xfrm>
                <a:custGeom>
                  <a:avLst/>
                  <a:gdLst/>
                  <a:ahLst/>
                  <a:cxnLst/>
                  <a:rect l="l" t="t" r="r" b="b"/>
                  <a:pathLst>
                    <a:path w="1296" h="1295" extrusionOk="0">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a:off x="5088995" y="2213551"/>
                  <a:ext cx="38678" cy="38678"/>
                </a:xfrm>
                <a:custGeom>
                  <a:avLst/>
                  <a:gdLst/>
                  <a:ahLst/>
                  <a:cxnLst/>
                  <a:rect l="l" t="t" r="r" b="b"/>
                  <a:pathLst>
                    <a:path w="1119" h="1119" extrusionOk="0">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a:off x="5323248" y="2120880"/>
                  <a:ext cx="67263" cy="67263"/>
                </a:xfrm>
                <a:custGeom>
                  <a:avLst/>
                  <a:gdLst/>
                  <a:ahLst/>
                  <a:cxnLst/>
                  <a:rect l="l" t="t" r="r" b="b"/>
                  <a:pathLst>
                    <a:path w="1946" h="1946" extrusionOk="0">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08" name="Google Shape;50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509" name="Google Shape;509;p35"/>
          <p:cNvSpPr txBox="1">
            <a:spLocks noGrp="1"/>
          </p:cNvSpPr>
          <p:nvPr>
            <p:ph type="title" idx="5"/>
          </p:nvPr>
        </p:nvSpPr>
        <p:spPr>
          <a:xfrm>
            <a:off x="1121725" y="1238726"/>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10" name="Google Shape;510;p35"/>
          <p:cNvSpPr txBox="1">
            <a:spLocks noGrp="1"/>
          </p:cNvSpPr>
          <p:nvPr>
            <p:ph type="title" idx="6"/>
          </p:nvPr>
        </p:nvSpPr>
        <p:spPr>
          <a:xfrm>
            <a:off x="1121725" y="2971389"/>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511" name="Google Shape;511;p35"/>
          <p:cNvSpPr txBox="1">
            <a:spLocks noGrp="1"/>
          </p:cNvSpPr>
          <p:nvPr>
            <p:ph type="title" idx="7"/>
          </p:nvPr>
        </p:nvSpPr>
        <p:spPr>
          <a:xfrm>
            <a:off x="3820996" y="1238726"/>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512" name="Google Shape;512;p35"/>
          <p:cNvSpPr txBox="1">
            <a:spLocks noGrp="1"/>
          </p:cNvSpPr>
          <p:nvPr>
            <p:ph type="title" idx="8"/>
          </p:nvPr>
        </p:nvSpPr>
        <p:spPr>
          <a:xfrm>
            <a:off x="3820996" y="2971389"/>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513" name="Google Shape;513;p35"/>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Significance</a:t>
            </a:r>
            <a:endParaRPr/>
          </a:p>
        </p:txBody>
      </p:sp>
      <p:sp>
        <p:nvSpPr>
          <p:cNvPr id="514" name="Google Shape;514;p35"/>
          <p:cNvSpPr txBox="1">
            <a:spLocks noGrp="1"/>
          </p:cNvSpPr>
          <p:nvPr>
            <p:ph type="subTitle" idx="13"/>
          </p:nvPr>
        </p:nvSpPr>
        <p:spPr>
          <a:xfrm>
            <a:off x="3821000" y="1779625"/>
            <a:ext cx="2813700" cy="5541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Data Analysis</a:t>
            </a:r>
            <a:endParaRPr/>
          </a:p>
        </p:txBody>
      </p:sp>
      <p:sp>
        <p:nvSpPr>
          <p:cNvPr id="515" name="Google Shape;515;p35"/>
          <p:cNvSpPr txBox="1">
            <a:spLocks noGrp="1"/>
          </p:cNvSpPr>
          <p:nvPr>
            <p:ph type="subTitle" idx="14"/>
          </p:nvPr>
        </p:nvSpPr>
        <p:spPr>
          <a:xfrm>
            <a:off x="1121725" y="3619850"/>
            <a:ext cx="2450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Visualizations</a:t>
            </a:r>
            <a:endParaRPr>
              <a:solidFill>
                <a:srgbClr val="1C1C1B"/>
              </a:solidFill>
            </a:endParaRPr>
          </a:p>
        </p:txBody>
      </p:sp>
      <p:sp>
        <p:nvSpPr>
          <p:cNvPr id="516" name="Google Shape;516;p35"/>
          <p:cNvSpPr txBox="1">
            <a:spLocks noGrp="1"/>
          </p:cNvSpPr>
          <p:nvPr>
            <p:ph type="subTitle" idx="15"/>
          </p:nvPr>
        </p:nvSpPr>
        <p:spPr>
          <a:xfrm>
            <a:off x="3820996" y="36198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2"/>
          <p:cNvSpPr txBox="1"/>
          <p:nvPr/>
        </p:nvSpPr>
        <p:spPr>
          <a:xfrm>
            <a:off x="683050" y="4163950"/>
            <a:ext cx="79827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This map displays all the cities in our data set. If we open the code we can see that this map is interactive and we are able to select different cities that are labeled and obtain more information about their walkability and happiness index. </a:t>
            </a:r>
            <a:endParaRPr sz="1300">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1510485" y="544038"/>
            <a:ext cx="6327830" cy="361991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11223" y="219089"/>
            <a:ext cx="7052037" cy="4686866"/>
          </a:xfrm>
          <a:prstGeom prst="rect">
            <a:avLst/>
          </a:prstGeom>
        </p:spPr>
      </p:pic>
    </p:spTree>
    <p:extLst>
      <p:ext uri="{BB962C8B-B14F-4D97-AF65-F5344CB8AC3E}">
        <p14:creationId xmlns:p14="http://schemas.microsoft.com/office/powerpoint/2010/main" val="248682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53"/>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1011" name="Google Shape;1011;p53"/>
          <p:cNvSpPr txBox="1">
            <a:spLocks noGrp="1"/>
          </p:cNvSpPr>
          <p:nvPr>
            <p:ph type="title" idx="2"/>
          </p:nvPr>
        </p:nvSpPr>
        <p:spPr>
          <a:xfrm>
            <a:off x="713225" y="1322859"/>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012" name="Google Shape;1012;p53"/>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53"/>
          <p:cNvGrpSpPr/>
          <p:nvPr/>
        </p:nvGrpSpPr>
        <p:grpSpPr>
          <a:xfrm>
            <a:off x="4091402" y="4414375"/>
            <a:ext cx="367931" cy="258297"/>
            <a:chOff x="4992850" y="4345375"/>
            <a:chExt cx="619413" cy="638400"/>
          </a:xfrm>
        </p:grpSpPr>
        <p:sp>
          <p:nvSpPr>
            <p:cNvPr id="1014" name="Google Shape;1014;p53"/>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53"/>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53"/>
          <p:cNvGrpSpPr/>
          <p:nvPr/>
        </p:nvGrpSpPr>
        <p:grpSpPr>
          <a:xfrm>
            <a:off x="5293908" y="1087072"/>
            <a:ext cx="3381870" cy="3516739"/>
            <a:chOff x="5222815" y="1012953"/>
            <a:chExt cx="3453354" cy="3591074"/>
          </a:xfrm>
        </p:grpSpPr>
        <p:sp>
          <p:nvSpPr>
            <p:cNvPr id="1018" name="Google Shape;1018;p53"/>
            <p:cNvSpPr/>
            <p:nvPr/>
          </p:nvSpPr>
          <p:spPr>
            <a:xfrm>
              <a:off x="5222815" y="1012953"/>
              <a:ext cx="3453354" cy="3346964"/>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53"/>
            <p:cNvGrpSpPr/>
            <p:nvPr/>
          </p:nvGrpSpPr>
          <p:grpSpPr>
            <a:xfrm>
              <a:off x="6352264" y="1624259"/>
              <a:ext cx="378942" cy="384502"/>
              <a:chOff x="5033016" y="2415353"/>
              <a:chExt cx="132303" cy="134249"/>
            </a:xfrm>
          </p:grpSpPr>
          <p:sp>
            <p:nvSpPr>
              <p:cNvPr id="1020" name="Google Shape;1020;p53"/>
              <p:cNvSpPr/>
              <p:nvPr/>
            </p:nvSpPr>
            <p:spPr>
              <a:xfrm>
                <a:off x="5033016" y="2415353"/>
                <a:ext cx="132303" cy="134249"/>
              </a:xfrm>
              <a:custGeom>
                <a:avLst/>
                <a:gdLst/>
                <a:ahLst/>
                <a:cxnLst/>
                <a:rect l="l" t="t" r="r" b="b"/>
                <a:pathLst>
                  <a:path w="3807" h="3863" extrusionOk="0">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5056613" y="2442148"/>
                <a:ext cx="85074" cy="80904"/>
              </a:xfrm>
              <a:custGeom>
                <a:avLst/>
                <a:gdLst/>
                <a:ahLst/>
                <a:cxnLst/>
                <a:rect l="l" t="t" r="r" b="b"/>
                <a:pathLst>
                  <a:path w="2448" h="2328" extrusionOk="0">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53"/>
            <p:cNvGrpSpPr/>
            <p:nvPr/>
          </p:nvGrpSpPr>
          <p:grpSpPr>
            <a:xfrm>
              <a:off x="8150729" y="2571746"/>
              <a:ext cx="461359" cy="469107"/>
              <a:chOff x="5894466" y="2926705"/>
              <a:chExt cx="161078" cy="163789"/>
            </a:xfrm>
          </p:grpSpPr>
          <p:sp>
            <p:nvSpPr>
              <p:cNvPr id="1023" name="Google Shape;1023;p53"/>
              <p:cNvSpPr/>
              <p:nvPr/>
            </p:nvSpPr>
            <p:spPr>
              <a:xfrm>
                <a:off x="5894466" y="2926705"/>
                <a:ext cx="161078" cy="163789"/>
              </a:xfrm>
              <a:custGeom>
                <a:avLst/>
                <a:gdLst/>
                <a:ahLst/>
                <a:cxnLst/>
                <a:rect l="l" t="t" r="r" b="b"/>
                <a:pathLst>
                  <a:path w="4635" h="4713" extrusionOk="0">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3"/>
              <p:cNvSpPr/>
              <p:nvPr/>
            </p:nvSpPr>
            <p:spPr>
              <a:xfrm>
                <a:off x="5923241" y="2959407"/>
                <a:ext cx="103528" cy="98384"/>
              </a:xfrm>
              <a:custGeom>
                <a:avLst/>
                <a:gdLst/>
                <a:ahLst/>
                <a:cxnLst/>
                <a:rect l="l" t="t" r="r" b="b"/>
                <a:pathLst>
                  <a:path w="2979" h="2831" extrusionOk="0">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53"/>
            <p:cNvGrpSpPr/>
            <p:nvPr/>
          </p:nvGrpSpPr>
          <p:grpSpPr>
            <a:xfrm>
              <a:off x="7790216" y="1173355"/>
              <a:ext cx="522575" cy="528230"/>
              <a:chOff x="5695820" y="2175629"/>
              <a:chExt cx="182451" cy="184432"/>
            </a:xfrm>
          </p:grpSpPr>
          <p:sp>
            <p:nvSpPr>
              <p:cNvPr id="1026" name="Google Shape;1026;p53"/>
              <p:cNvSpPr/>
              <p:nvPr/>
            </p:nvSpPr>
            <p:spPr>
              <a:xfrm>
                <a:off x="5695820" y="2175629"/>
                <a:ext cx="182451" cy="184432"/>
              </a:xfrm>
              <a:custGeom>
                <a:avLst/>
                <a:gdLst/>
                <a:ahLst/>
                <a:cxnLst/>
                <a:rect l="l" t="t" r="r" b="b"/>
                <a:pathLst>
                  <a:path w="5250" h="5307" extrusionOk="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710068" y="2196342"/>
                <a:ext cx="154927" cy="142937"/>
              </a:xfrm>
              <a:custGeom>
                <a:avLst/>
                <a:gdLst/>
                <a:ahLst/>
                <a:cxnLst/>
                <a:rect l="l" t="t" r="r" b="b"/>
                <a:pathLst>
                  <a:path w="4458" h="4113" extrusionOk="0">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5724595" y="2209548"/>
                <a:ext cx="124935" cy="115830"/>
              </a:xfrm>
              <a:custGeom>
                <a:avLst/>
                <a:gdLst/>
                <a:ahLst/>
                <a:cxnLst/>
                <a:rect l="l" t="t" r="r" b="b"/>
                <a:pathLst>
                  <a:path w="3595" h="3333" extrusionOk="0">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53"/>
            <p:cNvGrpSpPr/>
            <p:nvPr/>
          </p:nvGrpSpPr>
          <p:grpSpPr>
            <a:xfrm>
              <a:off x="7112761" y="1457153"/>
              <a:ext cx="1499343" cy="988678"/>
              <a:chOff x="5561570" y="3414250"/>
              <a:chExt cx="523477" cy="345197"/>
            </a:xfrm>
          </p:grpSpPr>
          <p:sp>
            <p:nvSpPr>
              <p:cNvPr id="1030" name="Google Shape;1030;p53"/>
              <p:cNvSpPr/>
              <p:nvPr/>
            </p:nvSpPr>
            <p:spPr>
              <a:xfrm>
                <a:off x="5561570" y="3414250"/>
                <a:ext cx="523477" cy="345197"/>
              </a:xfrm>
              <a:custGeom>
                <a:avLst/>
                <a:gdLst/>
                <a:ahLst/>
                <a:cxnLst/>
                <a:rect l="l" t="t" r="r" b="b"/>
                <a:pathLst>
                  <a:path w="15063" h="9933" extrusionOk="0">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5609772" y="3650742"/>
                <a:ext cx="118784" cy="8410"/>
              </a:xfrm>
              <a:custGeom>
                <a:avLst/>
                <a:gdLst/>
                <a:ahLst/>
                <a:cxnLst/>
                <a:rect l="l" t="t" r="r" b="b"/>
                <a:pathLst>
                  <a:path w="3418" h="242" extrusionOk="0">
                    <a:moveTo>
                      <a:pt x="1" y="1"/>
                    </a:moveTo>
                    <a:lnTo>
                      <a:pt x="1" y="241"/>
                    </a:lnTo>
                    <a:lnTo>
                      <a:pt x="3417" y="241"/>
                    </a:lnTo>
                    <a:lnTo>
                      <a:pt x="34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5748192" y="3650742"/>
                <a:ext cx="47958" cy="8410"/>
              </a:xfrm>
              <a:custGeom>
                <a:avLst/>
                <a:gdLst/>
                <a:ahLst/>
                <a:cxnLst/>
                <a:rect l="l" t="t" r="r" b="b"/>
                <a:pathLst>
                  <a:path w="1380" h="242" extrusionOk="0">
                    <a:moveTo>
                      <a:pt x="0" y="1"/>
                    </a:moveTo>
                    <a:lnTo>
                      <a:pt x="0" y="241"/>
                    </a:lnTo>
                    <a:lnTo>
                      <a:pt x="1380" y="241"/>
                    </a:lnTo>
                    <a:lnTo>
                      <a:pt x="1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5808419" y="3650742"/>
                <a:ext cx="30756" cy="8410"/>
              </a:xfrm>
              <a:custGeom>
                <a:avLst/>
                <a:gdLst/>
                <a:ahLst/>
                <a:cxnLst/>
                <a:rect l="l" t="t" r="r" b="b"/>
                <a:pathLst>
                  <a:path w="885" h="242" extrusionOk="0">
                    <a:moveTo>
                      <a:pt x="1" y="1"/>
                    </a:moveTo>
                    <a:lnTo>
                      <a:pt x="1" y="241"/>
                    </a:lnTo>
                    <a:lnTo>
                      <a:pt x="885" y="241"/>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3"/>
              <p:cNvSpPr/>
              <p:nvPr/>
            </p:nvSpPr>
            <p:spPr>
              <a:xfrm>
                <a:off x="5848488" y="3650742"/>
                <a:ext cx="12337" cy="8410"/>
              </a:xfrm>
              <a:custGeom>
                <a:avLst/>
                <a:gdLst/>
                <a:ahLst/>
                <a:cxnLst/>
                <a:rect l="l" t="t" r="r" b="b"/>
                <a:pathLst>
                  <a:path w="355" h="242" extrusionOk="0">
                    <a:moveTo>
                      <a:pt x="1" y="1"/>
                    </a:moveTo>
                    <a:lnTo>
                      <a:pt x="1" y="241"/>
                    </a:lnTo>
                    <a:lnTo>
                      <a:pt x="354" y="241"/>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3"/>
              <p:cNvSpPr/>
              <p:nvPr/>
            </p:nvSpPr>
            <p:spPr>
              <a:xfrm>
                <a:off x="5878237" y="3650742"/>
                <a:ext cx="126916" cy="8410"/>
              </a:xfrm>
              <a:custGeom>
                <a:avLst/>
                <a:gdLst/>
                <a:ahLst/>
                <a:cxnLst/>
                <a:rect l="l" t="t" r="r" b="b"/>
                <a:pathLst>
                  <a:path w="3652" h="242" extrusionOk="0">
                    <a:moveTo>
                      <a:pt x="1" y="1"/>
                    </a:moveTo>
                    <a:lnTo>
                      <a:pt x="1" y="241"/>
                    </a:lnTo>
                    <a:lnTo>
                      <a:pt x="3651" y="241"/>
                    </a:lnTo>
                    <a:lnTo>
                      <a:pt x="3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a:off x="5712293" y="3620021"/>
                <a:ext cx="135257" cy="9383"/>
              </a:xfrm>
              <a:custGeom>
                <a:avLst/>
                <a:gdLst/>
                <a:ahLst/>
                <a:cxnLst/>
                <a:rect l="l" t="t" r="r" b="b"/>
                <a:pathLst>
                  <a:path w="3892" h="270" extrusionOk="0">
                    <a:moveTo>
                      <a:pt x="1" y="1"/>
                    </a:moveTo>
                    <a:lnTo>
                      <a:pt x="1" y="269"/>
                    </a:lnTo>
                    <a:lnTo>
                      <a:pt x="3891" y="269"/>
                    </a:lnTo>
                    <a:lnTo>
                      <a:pt x="3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3"/>
              <p:cNvSpPr/>
              <p:nvPr/>
            </p:nvSpPr>
            <p:spPr>
              <a:xfrm>
                <a:off x="5869896" y="3623218"/>
                <a:ext cx="14527" cy="9140"/>
              </a:xfrm>
              <a:custGeom>
                <a:avLst/>
                <a:gdLst/>
                <a:ahLst/>
                <a:cxnLst/>
                <a:rect l="l" t="t" r="r" b="b"/>
                <a:pathLst>
                  <a:path w="418" h="263" extrusionOk="0">
                    <a:moveTo>
                      <a:pt x="0" y="1"/>
                    </a:moveTo>
                    <a:lnTo>
                      <a:pt x="0" y="262"/>
                    </a:lnTo>
                    <a:lnTo>
                      <a:pt x="418" y="262"/>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3"/>
              <p:cNvSpPr/>
              <p:nvPr/>
            </p:nvSpPr>
            <p:spPr>
              <a:xfrm>
                <a:off x="5912920" y="3623218"/>
                <a:ext cx="67628" cy="9140"/>
              </a:xfrm>
              <a:custGeom>
                <a:avLst/>
                <a:gdLst/>
                <a:ahLst/>
                <a:cxnLst/>
                <a:rect l="l" t="t" r="r" b="b"/>
                <a:pathLst>
                  <a:path w="1946" h="263" extrusionOk="0">
                    <a:moveTo>
                      <a:pt x="0" y="1"/>
                    </a:moveTo>
                    <a:lnTo>
                      <a:pt x="0" y="262"/>
                    </a:lnTo>
                    <a:lnTo>
                      <a:pt x="1946" y="262"/>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3"/>
              <p:cNvSpPr/>
              <p:nvPr/>
            </p:nvSpPr>
            <p:spPr>
              <a:xfrm>
                <a:off x="6002165" y="3623218"/>
                <a:ext cx="39861" cy="9140"/>
              </a:xfrm>
              <a:custGeom>
                <a:avLst/>
                <a:gdLst/>
                <a:ahLst/>
                <a:cxnLst/>
                <a:rect l="l" t="t" r="r" b="b"/>
                <a:pathLst>
                  <a:path w="1147" h="263" extrusionOk="0">
                    <a:moveTo>
                      <a:pt x="0" y="1"/>
                    </a:moveTo>
                    <a:lnTo>
                      <a:pt x="0" y="262"/>
                    </a:lnTo>
                    <a:lnTo>
                      <a:pt x="1146" y="262"/>
                    </a:lnTo>
                    <a:lnTo>
                      <a:pt x="1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3"/>
              <p:cNvSpPr/>
              <p:nvPr/>
            </p:nvSpPr>
            <p:spPr>
              <a:xfrm>
                <a:off x="5673196" y="3592497"/>
                <a:ext cx="55361" cy="9140"/>
              </a:xfrm>
              <a:custGeom>
                <a:avLst/>
                <a:gdLst/>
                <a:ahLst/>
                <a:cxnLst/>
                <a:rect l="l" t="t" r="r" b="b"/>
                <a:pathLst>
                  <a:path w="1593" h="263" extrusionOk="0">
                    <a:moveTo>
                      <a:pt x="1" y="0"/>
                    </a:moveTo>
                    <a:lnTo>
                      <a:pt x="1" y="262"/>
                    </a:lnTo>
                    <a:lnTo>
                      <a:pt x="1592" y="262"/>
                    </a:lnTo>
                    <a:lnTo>
                      <a:pt x="1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3"/>
              <p:cNvSpPr/>
              <p:nvPr/>
            </p:nvSpPr>
            <p:spPr>
              <a:xfrm>
                <a:off x="5748192" y="3592497"/>
                <a:ext cx="47958" cy="9140"/>
              </a:xfrm>
              <a:custGeom>
                <a:avLst/>
                <a:gdLst/>
                <a:ahLst/>
                <a:cxnLst/>
                <a:rect l="l" t="t" r="r" b="b"/>
                <a:pathLst>
                  <a:path w="1380" h="263" extrusionOk="0">
                    <a:moveTo>
                      <a:pt x="0" y="0"/>
                    </a:moveTo>
                    <a:lnTo>
                      <a:pt x="0" y="262"/>
                    </a:lnTo>
                    <a:lnTo>
                      <a:pt x="1380" y="262"/>
                    </a:lnTo>
                    <a:lnTo>
                      <a:pt x="1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3"/>
              <p:cNvSpPr/>
              <p:nvPr/>
            </p:nvSpPr>
            <p:spPr>
              <a:xfrm>
                <a:off x="5808419" y="3592497"/>
                <a:ext cx="30756" cy="9140"/>
              </a:xfrm>
              <a:custGeom>
                <a:avLst/>
                <a:gdLst/>
                <a:ahLst/>
                <a:cxnLst/>
                <a:rect l="l" t="t" r="r" b="b"/>
                <a:pathLst>
                  <a:path w="885" h="263" extrusionOk="0">
                    <a:moveTo>
                      <a:pt x="1" y="0"/>
                    </a:moveTo>
                    <a:lnTo>
                      <a:pt x="1" y="262"/>
                    </a:lnTo>
                    <a:lnTo>
                      <a:pt x="885" y="262"/>
                    </a:lnTo>
                    <a:lnTo>
                      <a:pt x="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3"/>
              <p:cNvSpPr/>
              <p:nvPr/>
            </p:nvSpPr>
            <p:spPr>
              <a:xfrm>
                <a:off x="5848488" y="3592497"/>
                <a:ext cx="12337" cy="9140"/>
              </a:xfrm>
              <a:custGeom>
                <a:avLst/>
                <a:gdLst/>
                <a:ahLst/>
                <a:cxnLst/>
                <a:rect l="l" t="t" r="r" b="b"/>
                <a:pathLst>
                  <a:path w="355" h="263" extrusionOk="0">
                    <a:moveTo>
                      <a:pt x="1" y="0"/>
                    </a:moveTo>
                    <a:lnTo>
                      <a:pt x="1"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3"/>
              <p:cNvSpPr/>
              <p:nvPr/>
            </p:nvSpPr>
            <p:spPr>
              <a:xfrm>
                <a:off x="5878237" y="3592497"/>
                <a:ext cx="126916" cy="9140"/>
              </a:xfrm>
              <a:custGeom>
                <a:avLst/>
                <a:gdLst/>
                <a:ahLst/>
                <a:cxnLst/>
                <a:rect l="l" t="t" r="r" b="b"/>
                <a:pathLst>
                  <a:path w="3652" h="263" extrusionOk="0">
                    <a:moveTo>
                      <a:pt x="1" y="0"/>
                    </a:moveTo>
                    <a:lnTo>
                      <a:pt x="1" y="262"/>
                    </a:lnTo>
                    <a:lnTo>
                      <a:pt x="3651" y="262"/>
                    </a:lnTo>
                    <a:lnTo>
                      <a:pt x="3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3"/>
              <p:cNvSpPr/>
              <p:nvPr/>
            </p:nvSpPr>
            <p:spPr>
              <a:xfrm>
                <a:off x="5609772" y="3565946"/>
                <a:ext cx="77985" cy="9140"/>
              </a:xfrm>
              <a:custGeom>
                <a:avLst/>
                <a:gdLst/>
                <a:ahLst/>
                <a:cxnLst/>
                <a:rect l="l" t="t" r="r" b="b"/>
                <a:pathLst>
                  <a:path w="2244" h="263" extrusionOk="0">
                    <a:moveTo>
                      <a:pt x="1" y="0"/>
                    </a:moveTo>
                    <a:lnTo>
                      <a:pt x="1" y="262"/>
                    </a:lnTo>
                    <a:lnTo>
                      <a:pt x="2243" y="262"/>
                    </a:lnTo>
                    <a:lnTo>
                      <a:pt x="2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3"/>
              <p:cNvSpPr/>
              <p:nvPr/>
            </p:nvSpPr>
            <p:spPr>
              <a:xfrm>
                <a:off x="5712293" y="3565946"/>
                <a:ext cx="111660" cy="9140"/>
              </a:xfrm>
              <a:custGeom>
                <a:avLst/>
                <a:gdLst/>
                <a:ahLst/>
                <a:cxnLst/>
                <a:rect l="l" t="t" r="r" b="b"/>
                <a:pathLst>
                  <a:path w="3213" h="263" extrusionOk="0">
                    <a:moveTo>
                      <a:pt x="1" y="0"/>
                    </a:moveTo>
                    <a:lnTo>
                      <a:pt x="1" y="262"/>
                    </a:lnTo>
                    <a:lnTo>
                      <a:pt x="3212" y="262"/>
                    </a:lnTo>
                    <a:lnTo>
                      <a:pt x="3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3"/>
              <p:cNvSpPr/>
              <p:nvPr/>
            </p:nvSpPr>
            <p:spPr>
              <a:xfrm>
                <a:off x="5853667" y="3565946"/>
                <a:ext cx="12302" cy="9140"/>
              </a:xfrm>
              <a:custGeom>
                <a:avLst/>
                <a:gdLst/>
                <a:ahLst/>
                <a:cxnLst/>
                <a:rect l="l" t="t" r="r" b="b"/>
                <a:pathLst>
                  <a:path w="354" h="263" extrusionOk="0">
                    <a:moveTo>
                      <a:pt x="0" y="0"/>
                    </a:moveTo>
                    <a:lnTo>
                      <a:pt x="0"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3"/>
              <p:cNvSpPr/>
              <p:nvPr/>
            </p:nvSpPr>
            <p:spPr>
              <a:xfrm>
                <a:off x="5886369" y="3565946"/>
                <a:ext cx="94179" cy="9140"/>
              </a:xfrm>
              <a:custGeom>
                <a:avLst/>
                <a:gdLst/>
                <a:ahLst/>
                <a:cxnLst/>
                <a:rect l="l" t="t" r="r" b="b"/>
                <a:pathLst>
                  <a:path w="2710" h="263" extrusionOk="0">
                    <a:moveTo>
                      <a:pt x="0" y="0"/>
                    </a:moveTo>
                    <a:lnTo>
                      <a:pt x="0" y="262"/>
                    </a:lnTo>
                    <a:lnTo>
                      <a:pt x="2710" y="2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3"/>
              <p:cNvSpPr/>
              <p:nvPr/>
            </p:nvSpPr>
            <p:spPr>
              <a:xfrm>
                <a:off x="5994033" y="3565946"/>
                <a:ext cx="27593" cy="10113"/>
              </a:xfrm>
              <a:custGeom>
                <a:avLst/>
                <a:gdLst/>
                <a:ahLst/>
                <a:cxnLst/>
                <a:rect l="l" t="t" r="r" b="b"/>
                <a:pathLst>
                  <a:path w="794" h="291" extrusionOk="0">
                    <a:moveTo>
                      <a:pt x="1" y="0"/>
                    </a:moveTo>
                    <a:lnTo>
                      <a:pt x="1" y="262"/>
                    </a:lnTo>
                    <a:lnTo>
                      <a:pt x="765" y="290"/>
                    </a:lnTo>
                    <a:lnTo>
                      <a:pt x="793" y="2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3"/>
              <p:cNvSpPr/>
              <p:nvPr/>
            </p:nvSpPr>
            <p:spPr>
              <a:xfrm>
                <a:off x="6069759" y="3527822"/>
                <a:ext cx="1008" cy="16507"/>
              </a:xfrm>
              <a:custGeom>
                <a:avLst/>
                <a:gdLst/>
                <a:ahLst/>
                <a:cxnLst/>
                <a:rect l="l" t="t" r="r" b="b"/>
                <a:pathLst>
                  <a:path w="29" h="475" extrusionOk="0">
                    <a:moveTo>
                      <a:pt x="1" y="1"/>
                    </a:moveTo>
                    <a:lnTo>
                      <a:pt x="1" y="475"/>
                    </a:lnTo>
                    <a:lnTo>
                      <a:pt x="29" y="475"/>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3"/>
              <p:cNvSpPr/>
              <p:nvPr/>
            </p:nvSpPr>
            <p:spPr>
              <a:xfrm>
                <a:off x="6069759" y="3480871"/>
                <a:ext cx="1008" cy="33710"/>
              </a:xfrm>
              <a:custGeom>
                <a:avLst/>
                <a:gdLst/>
                <a:ahLst/>
                <a:cxnLst/>
                <a:rect l="l" t="t" r="r" b="b"/>
                <a:pathLst>
                  <a:path w="29" h="970" extrusionOk="0">
                    <a:moveTo>
                      <a:pt x="1" y="1"/>
                    </a:moveTo>
                    <a:lnTo>
                      <a:pt x="1" y="970"/>
                    </a:lnTo>
                    <a:lnTo>
                      <a:pt x="29" y="970"/>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3"/>
            <p:cNvSpPr/>
            <p:nvPr/>
          </p:nvSpPr>
          <p:spPr>
            <a:xfrm>
              <a:off x="5912220" y="3661765"/>
              <a:ext cx="710598" cy="111380"/>
            </a:xfrm>
            <a:custGeom>
              <a:avLst/>
              <a:gdLst/>
              <a:ahLst/>
              <a:cxnLst/>
              <a:rect l="l" t="t" r="r" b="b"/>
              <a:pathLst>
                <a:path w="7139" h="1119" extrusionOk="0">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3"/>
            <p:cNvSpPr/>
            <p:nvPr/>
          </p:nvSpPr>
          <p:spPr>
            <a:xfrm>
              <a:off x="5912220" y="3717405"/>
              <a:ext cx="710598" cy="422526"/>
            </a:xfrm>
            <a:custGeom>
              <a:avLst/>
              <a:gdLst/>
              <a:ahLst/>
              <a:cxnLst/>
              <a:rect l="l" t="t" r="r" b="b"/>
              <a:pathLst>
                <a:path w="7139" h="4245" extrusionOk="0">
                  <a:moveTo>
                    <a:pt x="0" y="0"/>
                  </a:moveTo>
                  <a:lnTo>
                    <a:pt x="0" y="4245"/>
                  </a:lnTo>
                  <a:lnTo>
                    <a:pt x="7138" y="4245"/>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3"/>
            <p:cNvSpPr/>
            <p:nvPr/>
          </p:nvSpPr>
          <p:spPr>
            <a:xfrm>
              <a:off x="6056551" y="3773045"/>
              <a:ext cx="413479" cy="12044"/>
            </a:xfrm>
            <a:custGeom>
              <a:avLst/>
              <a:gdLst/>
              <a:ahLst/>
              <a:cxnLst/>
              <a:rect l="l" t="t" r="r" b="b"/>
              <a:pathLst>
                <a:path w="4154" h="121" extrusionOk="0">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3"/>
            <p:cNvSpPr/>
            <p:nvPr/>
          </p:nvSpPr>
          <p:spPr>
            <a:xfrm>
              <a:off x="6056551" y="3834956"/>
              <a:ext cx="413479" cy="11347"/>
            </a:xfrm>
            <a:custGeom>
              <a:avLst/>
              <a:gdLst/>
              <a:ahLst/>
              <a:cxnLst/>
              <a:rect l="l" t="t" r="r" b="b"/>
              <a:pathLst>
                <a:path w="4154" h="114" extrusionOk="0">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3"/>
            <p:cNvSpPr/>
            <p:nvPr/>
          </p:nvSpPr>
          <p:spPr>
            <a:xfrm>
              <a:off x="6056551" y="3893384"/>
              <a:ext cx="413479" cy="12143"/>
            </a:xfrm>
            <a:custGeom>
              <a:avLst/>
              <a:gdLst/>
              <a:ahLst/>
              <a:cxnLst/>
              <a:rect l="l" t="t" r="r" b="b"/>
              <a:pathLst>
                <a:path w="4154" h="122" extrusionOk="0">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3"/>
            <p:cNvSpPr/>
            <p:nvPr/>
          </p:nvSpPr>
          <p:spPr>
            <a:xfrm>
              <a:off x="6056551" y="3951811"/>
              <a:ext cx="413479" cy="12143"/>
            </a:xfrm>
            <a:custGeom>
              <a:avLst/>
              <a:gdLst/>
              <a:ahLst/>
              <a:cxnLst/>
              <a:rect l="l" t="t" r="r" b="b"/>
              <a:pathLst>
                <a:path w="4154" h="122" extrusionOk="0">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3"/>
            <p:cNvSpPr/>
            <p:nvPr/>
          </p:nvSpPr>
          <p:spPr>
            <a:xfrm>
              <a:off x="5971346" y="3748560"/>
              <a:ext cx="52954" cy="62608"/>
            </a:xfrm>
            <a:custGeom>
              <a:avLst/>
              <a:gdLst/>
              <a:ahLst/>
              <a:cxnLst/>
              <a:rect l="l" t="t" r="r" b="b"/>
              <a:pathLst>
                <a:path w="532" h="629" extrusionOk="0">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53"/>
            <p:cNvGrpSpPr/>
            <p:nvPr/>
          </p:nvGrpSpPr>
          <p:grpSpPr>
            <a:xfrm>
              <a:off x="6352280" y="2402410"/>
              <a:ext cx="2259826" cy="2201617"/>
              <a:chOff x="5193782" y="4186768"/>
              <a:chExt cx="788990" cy="768694"/>
            </a:xfrm>
          </p:grpSpPr>
          <p:sp>
            <p:nvSpPr>
              <p:cNvPr id="1060" name="Google Shape;1060;p53"/>
              <p:cNvSpPr/>
              <p:nvPr/>
            </p:nvSpPr>
            <p:spPr>
              <a:xfrm>
                <a:off x="5229682" y="4210087"/>
                <a:ext cx="156873" cy="113224"/>
              </a:xfrm>
              <a:custGeom>
                <a:avLst/>
                <a:gdLst/>
                <a:ahLst/>
                <a:cxnLst/>
                <a:rect l="l" t="t" r="r" b="b"/>
                <a:pathLst>
                  <a:path w="4514" h="3258" extrusionOk="0">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3"/>
              <p:cNvSpPr/>
              <p:nvPr/>
            </p:nvSpPr>
            <p:spPr>
              <a:xfrm>
                <a:off x="5233852" y="4225552"/>
                <a:ext cx="115830" cy="71833"/>
              </a:xfrm>
              <a:custGeom>
                <a:avLst/>
                <a:gdLst/>
                <a:ahLst/>
                <a:cxnLst/>
                <a:rect l="l" t="t" r="r" b="b"/>
                <a:pathLst>
                  <a:path w="3333" h="2067" extrusionOk="0">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3"/>
              <p:cNvSpPr/>
              <p:nvPr/>
            </p:nvSpPr>
            <p:spPr>
              <a:xfrm>
                <a:off x="5238057" y="4218428"/>
                <a:ext cx="116803" cy="71590"/>
              </a:xfrm>
              <a:custGeom>
                <a:avLst/>
                <a:gdLst/>
                <a:ahLst/>
                <a:cxnLst/>
                <a:rect l="l" t="t" r="r" b="b"/>
                <a:pathLst>
                  <a:path w="3361" h="2060" extrusionOk="0">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3"/>
              <p:cNvSpPr/>
              <p:nvPr/>
            </p:nvSpPr>
            <p:spPr>
              <a:xfrm>
                <a:off x="5193782" y="4186768"/>
                <a:ext cx="66655" cy="62798"/>
              </a:xfrm>
              <a:custGeom>
                <a:avLst/>
                <a:gdLst/>
                <a:ahLst/>
                <a:cxnLst/>
                <a:rect l="l" t="t" r="r" b="b"/>
                <a:pathLst>
                  <a:path w="1918" h="1807" extrusionOk="0">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3"/>
              <p:cNvSpPr/>
              <p:nvPr/>
            </p:nvSpPr>
            <p:spPr>
              <a:xfrm>
                <a:off x="5343532" y="4283832"/>
                <a:ext cx="37880" cy="34961"/>
              </a:xfrm>
              <a:custGeom>
                <a:avLst/>
                <a:gdLst/>
                <a:ahLst/>
                <a:cxnLst/>
                <a:rect l="l" t="t" r="r" b="b"/>
                <a:pathLst>
                  <a:path w="1090" h="1006" extrusionOk="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3"/>
              <p:cNvSpPr/>
              <p:nvPr/>
            </p:nvSpPr>
            <p:spPr>
              <a:xfrm>
                <a:off x="5292132" y="4263432"/>
                <a:ext cx="333172" cy="243094"/>
              </a:xfrm>
              <a:custGeom>
                <a:avLst/>
                <a:gdLst/>
                <a:ahLst/>
                <a:cxnLst/>
                <a:rect l="l" t="t" r="r" b="b"/>
                <a:pathLst>
                  <a:path w="9587" h="6995" extrusionOk="0">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3"/>
              <p:cNvSpPr/>
              <p:nvPr/>
            </p:nvSpPr>
            <p:spPr>
              <a:xfrm>
                <a:off x="5380404" y="4803316"/>
                <a:ext cx="560315" cy="2016"/>
              </a:xfrm>
              <a:custGeom>
                <a:avLst/>
                <a:gdLst/>
                <a:ahLst/>
                <a:cxnLst/>
                <a:rect l="l" t="t" r="r" b="b"/>
                <a:pathLst>
                  <a:path w="16123" h="58" extrusionOk="0">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3"/>
              <p:cNvSpPr/>
              <p:nvPr/>
            </p:nvSpPr>
            <p:spPr>
              <a:xfrm>
                <a:off x="5344505" y="4784897"/>
                <a:ext cx="625962" cy="1981"/>
              </a:xfrm>
              <a:custGeom>
                <a:avLst/>
                <a:gdLst/>
                <a:ahLst/>
                <a:cxnLst/>
                <a:rect l="l" t="t" r="r" b="b"/>
                <a:pathLst>
                  <a:path w="18012" h="57" extrusionOk="0">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3"/>
              <p:cNvSpPr/>
              <p:nvPr/>
            </p:nvSpPr>
            <p:spPr>
              <a:xfrm>
                <a:off x="5959141" y="4803316"/>
                <a:ext cx="23632" cy="2016"/>
              </a:xfrm>
              <a:custGeom>
                <a:avLst/>
                <a:gdLst/>
                <a:ahLst/>
                <a:cxnLst/>
                <a:rect l="l" t="t" r="r" b="b"/>
                <a:pathLst>
                  <a:path w="680" h="58" extrusionOk="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3"/>
              <p:cNvSpPr/>
              <p:nvPr/>
            </p:nvSpPr>
            <p:spPr>
              <a:xfrm>
                <a:off x="5586175" y="4228541"/>
                <a:ext cx="174353" cy="238367"/>
              </a:xfrm>
              <a:custGeom>
                <a:avLst/>
                <a:gdLst/>
                <a:ahLst/>
                <a:cxnLst/>
                <a:rect l="l" t="t" r="r" b="b"/>
                <a:pathLst>
                  <a:path w="5017" h="6859" extrusionOk="0">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3"/>
              <p:cNvSpPr/>
              <p:nvPr/>
            </p:nvSpPr>
            <p:spPr>
              <a:xfrm>
                <a:off x="5497173" y="4393477"/>
                <a:ext cx="341999" cy="333172"/>
              </a:xfrm>
              <a:custGeom>
                <a:avLst/>
                <a:gdLst/>
                <a:ahLst/>
                <a:cxnLst/>
                <a:rect l="l" t="t" r="r" b="b"/>
                <a:pathLst>
                  <a:path w="9841" h="9587" extrusionOk="0">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3"/>
              <p:cNvSpPr/>
              <p:nvPr/>
            </p:nvSpPr>
            <p:spPr>
              <a:xfrm>
                <a:off x="5506279" y="4504130"/>
                <a:ext cx="61477" cy="11329"/>
              </a:xfrm>
              <a:custGeom>
                <a:avLst/>
                <a:gdLst/>
                <a:ahLst/>
                <a:cxnLst/>
                <a:rect l="l" t="t" r="r" b="b"/>
                <a:pathLst>
                  <a:path w="1769" h="326" extrusionOk="0">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3"/>
              <p:cNvSpPr/>
              <p:nvPr/>
            </p:nvSpPr>
            <p:spPr>
              <a:xfrm>
                <a:off x="5497173" y="4397647"/>
                <a:ext cx="73780" cy="14318"/>
              </a:xfrm>
              <a:custGeom>
                <a:avLst/>
                <a:gdLst/>
                <a:ahLst/>
                <a:cxnLst/>
                <a:rect l="l" t="t" r="r" b="b"/>
                <a:pathLst>
                  <a:path w="2123" h="412" extrusionOk="0">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3"/>
              <p:cNvSpPr/>
              <p:nvPr/>
            </p:nvSpPr>
            <p:spPr>
              <a:xfrm>
                <a:off x="5570919" y="4515424"/>
                <a:ext cx="7159" cy="108706"/>
              </a:xfrm>
              <a:custGeom>
                <a:avLst/>
                <a:gdLst/>
                <a:ahLst/>
                <a:cxnLst/>
                <a:rect l="l" t="t" r="r" b="b"/>
                <a:pathLst>
                  <a:path w="206" h="3128" extrusionOk="0">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3"/>
              <p:cNvSpPr/>
              <p:nvPr/>
            </p:nvSpPr>
            <p:spPr>
              <a:xfrm>
                <a:off x="5455123" y="4818294"/>
                <a:ext cx="182451" cy="90600"/>
              </a:xfrm>
              <a:custGeom>
                <a:avLst/>
                <a:gdLst/>
                <a:ahLst/>
                <a:cxnLst/>
                <a:rect l="l" t="t" r="r" b="b"/>
                <a:pathLst>
                  <a:path w="5250" h="2607" extrusionOk="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3"/>
              <p:cNvSpPr/>
              <p:nvPr/>
            </p:nvSpPr>
            <p:spPr>
              <a:xfrm>
                <a:off x="5334183" y="4634696"/>
                <a:ext cx="623008" cy="252790"/>
              </a:xfrm>
              <a:custGeom>
                <a:avLst/>
                <a:gdLst/>
                <a:ahLst/>
                <a:cxnLst/>
                <a:rect l="l" t="t" r="r" b="b"/>
                <a:pathLst>
                  <a:path w="17927" h="7274" extrusionOk="0">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3"/>
              <p:cNvSpPr/>
              <p:nvPr/>
            </p:nvSpPr>
            <p:spPr>
              <a:xfrm>
                <a:off x="5641501" y="4714071"/>
                <a:ext cx="173102" cy="82155"/>
              </a:xfrm>
              <a:custGeom>
                <a:avLst/>
                <a:gdLst/>
                <a:ahLst/>
                <a:cxnLst/>
                <a:rect l="l" t="t" r="r" b="b"/>
                <a:pathLst>
                  <a:path w="4981" h="2364" extrusionOk="0">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3"/>
              <p:cNvSpPr/>
              <p:nvPr/>
            </p:nvSpPr>
            <p:spPr>
              <a:xfrm>
                <a:off x="5653769" y="4825940"/>
                <a:ext cx="142381" cy="129523"/>
              </a:xfrm>
              <a:custGeom>
                <a:avLst/>
                <a:gdLst/>
                <a:ahLst/>
                <a:cxnLst/>
                <a:rect l="l" t="t" r="r" b="b"/>
                <a:pathLst>
                  <a:path w="4097" h="3727" extrusionOk="0">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3"/>
              <p:cNvSpPr/>
              <p:nvPr/>
            </p:nvSpPr>
            <p:spPr>
              <a:xfrm>
                <a:off x="5612969" y="4475980"/>
                <a:ext cx="242677" cy="254284"/>
              </a:xfrm>
              <a:custGeom>
                <a:avLst/>
                <a:gdLst/>
                <a:ahLst/>
                <a:cxnLst/>
                <a:rect l="l" t="t" r="r" b="b"/>
                <a:pathLst>
                  <a:path w="6983" h="7317" extrusionOk="0">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3"/>
              <p:cNvSpPr/>
              <p:nvPr/>
            </p:nvSpPr>
            <p:spPr>
              <a:xfrm>
                <a:off x="5585202" y="4217489"/>
                <a:ext cx="138419" cy="124900"/>
              </a:xfrm>
              <a:custGeom>
                <a:avLst/>
                <a:gdLst/>
                <a:ahLst/>
                <a:cxnLst/>
                <a:rect l="l" t="t" r="r" b="b"/>
                <a:pathLst>
                  <a:path w="3983" h="3594" extrusionOk="0">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3"/>
              <p:cNvSpPr/>
              <p:nvPr/>
            </p:nvSpPr>
            <p:spPr>
              <a:xfrm>
                <a:off x="5453176" y="4677893"/>
                <a:ext cx="229401" cy="152007"/>
              </a:xfrm>
              <a:custGeom>
                <a:avLst/>
                <a:gdLst/>
                <a:ahLst/>
                <a:cxnLst/>
                <a:rect l="l" t="t" r="r" b="b"/>
                <a:pathLst>
                  <a:path w="6601" h="4374" extrusionOk="0">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3"/>
              <p:cNvSpPr/>
              <p:nvPr/>
            </p:nvSpPr>
            <p:spPr>
              <a:xfrm>
                <a:off x="5610745" y="4321400"/>
                <a:ext cx="22659" cy="12858"/>
              </a:xfrm>
              <a:custGeom>
                <a:avLst/>
                <a:gdLst/>
                <a:ahLst/>
                <a:cxnLst/>
                <a:rect l="l" t="t" r="r" b="b"/>
                <a:pathLst>
                  <a:path w="652" h="370" extrusionOk="0">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3"/>
              <p:cNvSpPr/>
              <p:nvPr/>
            </p:nvSpPr>
            <p:spPr>
              <a:xfrm>
                <a:off x="5664091" y="4287203"/>
                <a:ext cx="35378" cy="33223"/>
              </a:xfrm>
              <a:custGeom>
                <a:avLst/>
                <a:gdLst/>
                <a:ahLst/>
                <a:cxnLst/>
                <a:rect l="l" t="t" r="r" b="b"/>
                <a:pathLst>
                  <a:path w="1018" h="956" extrusionOk="0">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3"/>
              <p:cNvSpPr/>
              <p:nvPr/>
            </p:nvSpPr>
            <p:spPr>
              <a:xfrm>
                <a:off x="5669269" y="4294501"/>
                <a:ext cx="14283" cy="10009"/>
              </a:xfrm>
              <a:custGeom>
                <a:avLst/>
                <a:gdLst/>
                <a:ahLst/>
                <a:cxnLst/>
                <a:rect l="l" t="t" r="r" b="b"/>
                <a:pathLst>
                  <a:path w="411" h="288" extrusionOk="0">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3"/>
              <p:cNvSpPr/>
              <p:nvPr/>
            </p:nvSpPr>
            <p:spPr>
              <a:xfrm>
                <a:off x="5746976" y="4431357"/>
                <a:ext cx="106725" cy="137446"/>
              </a:xfrm>
              <a:custGeom>
                <a:avLst/>
                <a:gdLst/>
                <a:ahLst/>
                <a:cxnLst/>
                <a:rect l="l" t="t" r="r" b="b"/>
                <a:pathLst>
                  <a:path w="3071" h="3955" extrusionOk="0">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3"/>
              <p:cNvSpPr/>
              <p:nvPr/>
            </p:nvSpPr>
            <p:spPr>
              <a:xfrm>
                <a:off x="5509476" y="4735722"/>
                <a:ext cx="248828" cy="12302"/>
              </a:xfrm>
              <a:custGeom>
                <a:avLst/>
                <a:gdLst/>
                <a:ahLst/>
                <a:cxnLst/>
                <a:rect l="l" t="t" r="r" b="b"/>
                <a:pathLst>
                  <a:path w="7160" h="354" extrusionOk="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3"/>
              <p:cNvSpPr/>
              <p:nvPr/>
            </p:nvSpPr>
            <p:spPr>
              <a:xfrm>
                <a:off x="5465444" y="4626042"/>
                <a:ext cx="252060" cy="112668"/>
              </a:xfrm>
              <a:custGeom>
                <a:avLst/>
                <a:gdLst/>
                <a:ahLst/>
                <a:cxnLst/>
                <a:rect l="l" t="t" r="r" b="b"/>
                <a:pathLst>
                  <a:path w="7253" h="3242" extrusionOk="0">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3"/>
              <p:cNvSpPr/>
              <p:nvPr/>
            </p:nvSpPr>
            <p:spPr>
              <a:xfrm>
                <a:off x="5567721" y="4671047"/>
                <a:ext cx="29783" cy="22659"/>
              </a:xfrm>
              <a:custGeom>
                <a:avLst/>
                <a:gdLst/>
                <a:ahLst/>
                <a:cxnLst/>
                <a:rect l="l" t="t" r="r" b="b"/>
                <a:pathLst>
                  <a:path w="857" h="652" extrusionOk="0">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3"/>
              <p:cNvSpPr/>
              <p:nvPr/>
            </p:nvSpPr>
            <p:spPr>
              <a:xfrm>
                <a:off x="5640493" y="4353650"/>
                <a:ext cx="18488" cy="17481"/>
              </a:xfrm>
              <a:custGeom>
                <a:avLst/>
                <a:gdLst/>
                <a:ahLst/>
                <a:cxnLst/>
                <a:rect l="l" t="t" r="r" b="b"/>
                <a:pathLst>
                  <a:path w="532" h="503" extrusionOk="0">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3"/>
              <p:cNvSpPr/>
              <p:nvPr/>
            </p:nvSpPr>
            <p:spPr>
              <a:xfrm>
                <a:off x="5257971" y="4238828"/>
                <a:ext cx="103041" cy="82224"/>
              </a:xfrm>
              <a:custGeom>
                <a:avLst/>
                <a:gdLst/>
                <a:ahLst/>
                <a:cxnLst/>
                <a:rect l="l" t="t" r="r" b="b"/>
                <a:pathLst>
                  <a:path w="2965" h="2366" extrusionOk="0">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3"/>
              <p:cNvSpPr/>
              <p:nvPr/>
            </p:nvSpPr>
            <p:spPr>
              <a:xfrm>
                <a:off x="5244174" y="4208662"/>
                <a:ext cx="8167" cy="23076"/>
              </a:xfrm>
              <a:custGeom>
                <a:avLst/>
                <a:gdLst/>
                <a:ahLst/>
                <a:cxnLst/>
                <a:rect l="l" t="t" r="r" b="b"/>
                <a:pathLst>
                  <a:path w="235" h="664" extrusionOk="0">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3"/>
              <p:cNvSpPr/>
              <p:nvPr/>
            </p:nvSpPr>
            <p:spPr>
              <a:xfrm>
                <a:off x="5234860" y="4234657"/>
                <a:ext cx="7159" cy="5213"/>
              </a:xfrm>
              <a:custGeom>
                <a:avLst/>
                <a:gdLst/>
                <a:ahLst/>
                <a:cxnLst/>
                <a:rect l="l" t="t" r="r" b="b"/>
                <a:pathLst>
                  <a:path w="206" h="150" extrusionOk="0">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3"/>
              <p:cNvSpPr/>
              <p:nvPr/>
            </p:nvSpPr>
            <p:spPr>
              <a:xfrm>
                <a:off x="5389475" y="4458152"/>
                <a:ext cx="8410" cy="8132"/>
              </a:xfrm>
              <a:custGeom>
                <a:avLst/>
                <a:gdLst/>
                <a:ahLst/>
                <a:cxnLst/>
                <a:rect l="l" t="t" r="r" b="b"/>
                <a:pathLst>
                  <a:path w="242" h="234" extrusionOk="0">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3"/>
              <p:cNvSpPr/>
              <p:nvPr/>
            </p:nvSpPr>
            <p:spPr>
              <a:xfrm>
                <a:off x="5690676" y="4886583"/>
                <a:ext cx="37880" cy="34544"/>
              </a:xfrm>
              <a:custGeom>
                <a:avLst/>
                <a:gdLst/>
                <a:ahLst/>
                <a:cxnLst/>
                <a:rect l="l" t="t" r="r" b="b"/>
                <a:pathLst>
                  <a:path w="1090" h="994" extrusionOk="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3"/>
              <p:cNvSpPr/>
              <p:nvPr/>
            </p:nvSpPr>
            <p:spPr>
              <a:xfrm>
                <a:off x="5530849" y="4869311"/>
                <a:ext cx="39131" cy="31416"/>
              </a:xfrm>
              <a:custGeom>
                <a:avLst/>
                <a:gdLst/>
                <a:ahLst/>
                <a:cxnLst/>
                <a:rect l="l" t="t" r="r" b="b"/>
                <a:pathLst>
                  <a:path w="1126" h="904" extrusionOk="0">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3"/>
              <p:cNvSpPr/>
              <p:nvPr/>
            </p:nvSpPr>
            <p:spPr>
              <a:xfrm>
                <a:off x="5816794" y="4543192"/>
                <a:ext cx="36907" cy="18488"/>
              </a:xfrm>
              <a:custGeom>
                <a:avLst/>
                <a:gdLst/>
                <a:ahLst/>
                <a:cxnLst/>
                <a:rect l="l" t="t" r="r" b="b"/>
                <a:pathLst>
                  <a:path w="1062" h="532" extrusionOk="0">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3"/>
              <p:cNvSpPr/>
              <p:nvPr/>
            </p:nvSpPr>
            <p:spPr>
              <a:xfrm>
                <a:off x="5920287" y="4713619"/>
                <a:ext cx="32737" cy="50183"/>
              </a:xfrm>
              <a:custGeom>
                <a:avLst/>
                <a:gdLst/>
                <a:ahLst/>
                <a:cxnLst/>
                <a:rect l="l" t="t" r="r" b="b"/>
                <a:pathLst>
                  <a:path w="942" h="1444" extrusionOk="0">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3"/>
              <p:cNvSpPr/>
              <p:nvPr/>
            </p:nvSpPr>
            <p:spPr>
              <a:xfrm>
                <a:off x="5339327" y="4680847"/>
                <a:ext cx="28810" cy="50461"/>
              </a:xfrm>
              <a:custGeom>
                <a:avLst/>
                <a:gdLst/>
                <a:ahLst/>
                <a:cxnLst/>
                <a:rect l="l" t="t" r="r" b="b"/>
                <a:pathLst>
                  <a:path w="829" h="1452" extrusionOk="0">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3"/>
              <p:cNvSpPr/>
              <p:nvPr/>
            </p:nvSpPr>
            <p:spPr>
              <a:xfrm>
                <a:off x="5823918" y="4660969"/>
                <a:ext cx="15256" cy="25613"/>
              </a:xfrm>
              <a:custGeom>
                <a:avLst/>
                <a:gdLst/>
                <a:ahLst/>
                <a:cxnLst/>
                <a:rect l="l" t="t" r="r" b="b"/>
                <a:pathLst>
                  <a:path w="439" h="737" extrusionOk="0">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3"/>
              <p:cNvSpPr/>
              <p:nvPr/>
            </p:nvSpPr>
            <p:spPr>
              <a:xfrm>
                <a:off x="5811616" y="4689501"/>
                <a:ext cx="9140" cy="7402"/>
              </a:xfrm>
              <a:custGeom>
                <a:avLst/>
                <a:gdLst/>
                <a:ahLst/>
                <a:cxnLst/>
                <a:rect l="l" t="t" r="r" b="b"/>
                <a:pathLst>
                  <a:path w="263" h="213" extrusionOk="0">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3"/>
              <p:cNvSpPr/>
              <p:nvPr/>
            </p:nvSpPr>
            <p:spPr>
              <a:xfrm>
                <a:off x="5817767" y="4679422"/>
                <a:ext cx="6186" cy="6151"/>
              </a:xfrm>
              <a:custGeom>
                <a:avLst/>
                <a:gdLst/>
                <a:ahLst/>
                <a:cxnLst/>
                <a:rect l="l" t="t" r="r" b="b"/>
                <a:pathLst>
                  <a:path w="178" h="177" extrusionOk="0">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3"/>
              <p:cNvSpPr/>
              <p:nvPr/>
            </p:nvSpPr>
            <p:spPr>
              <a:xfrm>
                <a:off x="5822945" y="4538604"/>
                <a:ext cx="20434" cy="8584"/>
              </a:xfrm>
              <a:custGeom>
                <a:avLst/>
                <a:gdLst/>
                <a:ahLst/>
                <a:cxnLst/>
                <a:rect l="l" t="t" r="r" b="b"/>
                <a:pathLst>
                  <a:path w="588" h="247" extrusionOk="0">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3"/>
              <p:cNvSpPr/>
              <p:nvPr/>
            </p:nvSpPr>
            <p:spPr>
              <a:xfrm>
                <a:off x="5824891" y="4475598"/>
                <a:ext cx="10356" cy="24605"/>
              </a:xfrm>
              <a:custGeom>
                <a:avLst/>
                <a:gdLst/>
                <a:ahLst/>
                <a:cxnLst/>
                <a:rect l="l" t="t" r="r" b="b"/>
                <a:pathLst>
                  <a:path w="298" h="708" extrusionOk="0">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3"/>
              <p:cNvSpPr/>
              <p:nvPr/>
            </p:nvSpPr>
            <p:spPr>
              <a:xfrm>
                <a:off x="5834240" y="4502149"/>
                <a:ext cx="3962" cy="9140"/>
              </a:xfrm>
              <a:custGeom>
                <a:avLst/>
                <a:gdLst/>
                <a:ahLst/>
                <a:cxnLst/>
                <a:rect l="l" t="t" r="r" b="b"/>
                <a:pathLst>
                  <a:path w="114" h="263" extrusionOk="0">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3"/>
              <p:cNvSpPr/>
              <p:nvPr/>
            </p:nvSpPr>
            <p:spPr>
              <a:xfrm>
                <a:off x="5692866" y="4348507"/>
                <a:ext cx="2989" cy="22624"/>
              </a:xfrm>
              <a:custGeom>
                <a:avLst/>
                <a:gdLst/>
                <a:ahLst/>
                <a:cxnLst/>
                <a:rect l="l" t="t" r="r" b="b"/>
                <a:pathLst>
                  <a:path w="86" h="651" extrusionOk="0">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3"/>
              <p:cNvSpPr/>
              <p:nvPr/>
            </p:nvSpPr>
            <p:spPr>
              <a:xfrm>
                <a:off x="5736863" y="4501176"/>
                <a:ext cx="22415" cy="68601"/>
              </a:xfrm>
              <a:custGeom>
                <a:avLst/>
                <a:gdLst/>
                <a:ahLst/>
                <a:cxnLst/>
                <a:rect l="l" t="t" r="r" b="b"/>
                <a:pathLst>
                  <a:path w="645" h="1974" extrusionOk="0">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3"/>
              <p:cNvSpPr/>
              <p:nvPr/>
            </p:nvSpPr>
            <p:spPr>
              <a:xfrm>
                <a:off x="5570919" y="4504130"/>
                <a:ext cx="16264" cy="10356"/>
              </a:xfrm>
              <a:custGeom>
                <a:avLst/>
                <a:gdLst/>
                <a:ahLst/>
                <a:cxnLst/>
                <a:rect l="l" t="t" r="r" b="b"/>
                <a:pathLst>
                  <a:path w="468" h="298" extrusionOk="0">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53"/>
            <p:cNvGrpSpPr/>
            <p:nvPr/>
          </p:nvGrpSpPr>
          <p:grpSpPr>
            <a:xfrm>
              <a:off x="5240433" y="2333504"/>
              <a:ext cx="1470385" cy="1003512"/>
              <a:chOff x="4805595" y="2633670"/>
              <a:chExt cx="513367" cy="350376"/>
            </a:xfrm>
          </p:grpSpPr>
          <p:sp>
            <p:nvSpPr>
              <p:cNvPr id="1108" name="Google Shape;1108;p53"/>
              <p:cNvSpPr/>
              <p:nvPr/>
            </p:nvSpPr>
            <p:spPr>
              <a:xfrm>
                <a:off x="4811819" y="2641767"/>
                <a:ext cx="33953" cy="94457"/>
              </a:xfrm>
              <a:custGeom>
                <a:avLst/>
                <a:gdLst/>
                <a:ahLst/>
                <a:cxnLst/>
                <a:rect l="l" t="t" r="r" b="b"/>
                <a:pathLst>
                  <a:path w="977" h="2718" extrusionOk="0">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3"/>
              <p:cNvSpPr/>
              <p:nvPr/>
            </p:nvSpPr>
            <p:spPr>
              <a:xfrm>
                <a:off x="4901224" y="2641767"/>
                <a:ext cx="33710" cy="94457"/>
              </a:xfrm>
              <a:custGeom>
                <a:avLst/>
                <a:gdLst/>
                <a:ahLst/>
                <a:cxnLst/>
                <a:rect l="l" t="t" r="r" b="b"/>
                <a:pathLst>
                  <a:path w="970" h="2718" extrusionOk="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3"/>
              <p:cNvSpPr/>
              <p:nvPr/>
            </p:nvSpPr>
            <p:spPr>
              <a:xfrm>
                <a:off x="4840009" y="2703836"/>
                <a:ext cx="12337" cy="23041"/>
              </a:xfrm>
              <a:custGeom>
                <a:avLst/>
                <a:gdLst/>
                <a:ahLst/>
                <a:cxnLst/>
                <a:rect l="l" t="t" r="r" b="b"/>
                <a:pathLst>
                  <a:path w="355" h="663" extrusionOk="0">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3"/>
              <p:cNvSpPr/>
              <p:nvPr/>
            </p:nvSpPr>
            <p:spPr>
              <a:xfrm>
                <a:off x="5095432" y="2706025"/>
                <a:ext cx="12337" cy="22832"/>
              </a:xfrm>
              <a:custGeom>
                <a:avLst/>
                <a:gdLst/>
                <a:ahLst/>
                <a:cxnLst/>
                <a:rect l="l" t="t" r="r" b="b"/>
                <a:pathLst>
                  <a:path w="355" h="657" extrusionOk="0">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3"/>
              <p:cNvSpPr/>
              <p:nvPr/>
            </p:nvSpPr>
            <p:spPr>
              <a:xfrm>
                <a:off x="5173382" y="2706025"/>
                <a:ext cx="12337" cy="22832"/>
              </a:xfrm>
              <a:custGeom>
                <a:avLst/>
                <a:gdLst/>
                <a:ahLst/>
                <a:cxnLst/>
                <a:rect l="l" t="t" r="r" b="b"/>
                <a:pathLst>
                  <a:path w="355" h="657" extrusionOk="0">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3"/>
              <p:cNvSpPr/>
              <p:nvPr/>
            </p:nvSpPr>
            <p:spPr>
              <a:xfrm>
                <a:off x="5186658" y="2706025"/>
                <a:ext cx="12337" cy="22832"/>
              </a:xfrm>
              <a:custGeom>
                <a:avLst/>
                <a:gdLst/>
                <a:ahLst/>
                <a:cxnLst/>
                <a:rect l="l" t="t" r="r" b="b"/>
                <a:pathLst>
                  <a:path w="355" h="657" extrusionOk="0">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3"/>
              <p:cNvSpPr/>
              <p:nvPr/>
            </p:nvSpPr>
            <p:spPr>
              <a:xfrm>
                <a:off x="4856959" y="2667345"/>
                <a:ext cx="51399" cy="46256"/>
              </a:xfrm>
              <a:custGeom>
                <a:avLst/>
                <a:gdLst/>
                <a:ahLst/>
                <a:cxnLst/>
                <a:rect l="l" t="t" r="r" b="b"/>
                <a:pathLst>
                  <a:path w="1479" h="1331" extrusionOk="0">
                    <a:moveTo>
                      <a:pt x="0" y="0"/>
                    </a:moveTo>
                    <a:lnTo>
                      <a:pt x="0" y="1330"/>
                    </a:lnTo>
                    <a:lnTo>
                      <a:pt x="1479" y="1330"/>
                    </a:lnTo>
                    <a:lnTo>
                      <a:pt x="1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3"/>
              <p:cNvSpPr/>
              <p:nvPr/>
            </p:nvSpPr>
            <p:spPr>
              <a:xfrm>
                <a:off x="4963441" y="2633670"/>
                <a:ext cx="22624" cy="116803"/>
              </a:xfrm>
              <a:custGeom>
                <a:avLst/>
                <a:gdLst/>
                <a:ahLst/>
                <a:cxnLst/>
                <a:rect l="l" t="t" r="r" b="b"/>
                <a:pathLst>
                  <a:path w="651" h="3361" extrusionOk="0">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3"/>
              <p:cNvSpPr/>
              <p:nvPr/>
            </p:nvSpPr>
            <p:spPr>
              <a:xfrm>
                <a:off x="4989993" y="2675686"/>
                <a:ext cx="103528" cy="32737"/>
              </a:xfrm>
              <a:custGeom>
                <a:avLst/>
                <a:gdLst/>
                <a:ahLst/>
                <a:cxnLst/>
                <a:rect l="l" t="t" r="r" b="b"/>
                <a:pathLst>
                  <a:path w="2979" h="942" extrusionOk="0">
                    <a:moveTo>
                      <a:pt x="0" y="1"/>
                    </a:moveTo>
                    <a:lnTo>
                      <a:pt x="0" y="942"/>
                    </a:lnTo>
                    <a:lnTo>
                      <a:pt x="2978" y="942"/>
                    </a:lnTo>
                    <a:lnTo>
                      <a:pt x="2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3"/>
              <p:cNvSpPr/>
              <p:nvPr/>
            </p:nvSpPr>
            <p:spPr>
              <a:xfrm>
                <a:off x="5122261" y="2675686"/>
                <a:ext cx="48202" cy="32737"/>
              </a:xfrm>
              <a:custGeom>
                <a:avLst/>
                <a:gdLst/>
                <a:ahLst/>
                <a:cxnLst/>
                <a:rect l="l" t="t" r="r" b="b"/>
                <a:pathLst>
                  <a:path w="1387" h="942" extrusionOk="0">
                    <a:moveTo>
                      <a:pt x="0" y="1"/>
                    </a:moveTo>
                    <a:lnTo>
                      <a:pt x="0" y="942"/>
                    </a:lnTo>
                    <a:lnTo>
                      <a:pt x="1387" y="9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3"/>
              <p:cNvSpPr/>
              <p:nvPr/>
            </p:nvSpPr>
            <p:spPr>
              <a:xfrm>
                <a:off x="5001287" y="2696121"/>
                <a:ext cx="75760" cy="4205"/>
              </a:xfrm>
              <a:custGeom>
                <a:avLst/>
                <a:gdLst/>
                <a:ahLst/>
                <a:cxnLst/>
                <a:rect l="l" t="t" r="r" b="b"/>
                <a:pathLst>
                  <a:path w="2180" h="121" extrusionOk="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3"/>
              <p:cNvSpPr/>
              <p:nvPr/>
            </p:nvSpPr>
            <p:spPr>
              <a:xfrm>
                <a:off x="4892858" y="2675686"/>
                <a:ext cx="4205" cy="32737"/>
              </a:xfrm>
              <a:custGeom>
                <a:avLst/>
                <a:gdLst/>
                <a:ahLst/>
                <a:cxnLst/>
                <a:rect l="l" t="t" r="r" b="b"/>
                <a:pathLst>
                  <a:path w="121" h="942" extrusionOk="0">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3"/>
              <p:cNvSpPr/>
              <p:nvPr/>
            </p:nvSpPr>
            <p:spPr>
              <a:xfrm>
                <a:off x="5180507" y="2670543"/>
                <a:ext cx="34961" cy="27559"/>
              </a:xfrm>
              <a:custGeom>
                <a:avLst/>
                <a:gdLst/>
                <a:ahLst/>
                <a:cxnLst/>
                <a:rect l="l" t="t" r="r" b="b"/>
                <a:pathLst>
                  <a:path w="1006" h="793" extrusionOk="0">
                    <a:moveTo>
                      <a:pt x="121" y="0"/>
                    </a:moveTo>
                    <a:lnTo>
                      <a:pt x="1" y="651"/>
                    </a:lnTo>
                    <a:lnTo>
                      <a:pt x="913" y="793"/>
                    </a:lnTo>
                    <a:lnTo>
                      <a:pt x="1005" y="149"/>
                    </a:lnTo>
                    <a:lnTo>
                      <a:pt x="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3"/>
              <p:cNvSpPr/>
              <p:nvPr/>
            </p:nvSpPr>
            <p:spPr>
              <a:xfrm>
                <a:off x="4825021" y="2875340"/>
                <a:ext cx="33953" cy="95430"/>
              </a:xfrm>
              <a:custGeom>
                <a:avLst/>
                <a:gdLst/>
                <a:ahLst/>
                <a:cxnLst/>
                <a:rect l="l" t="t" r="r" b="b"/>
                <a:pathLst>
                  <a:path w="977" h="2746" extrusionOk="0">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3"/>
              <p:cNvSpPr/>
              <p:nvPr/>
            </p:nvSpPr>
            <p:spPr>
              <a:xfrm>
                <a:off x="4974736" y="2875340"/>
                <a:ext cx="33710" cy="95430"/>
              </a:xfrm>
              <a:custGeom>
                <a:avLst/>
                <a:gdLst/>
                <a:ahLst/>
                <a:cxnLst/>
                <a:rect l="l" t="t" r="r" b="b"/>
                <a:pathLst>
                  <a:path w="970" h="2746" extrusionOk="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3"/>
              <p:cNvSpPr/>
              <p:nvPr/>
            </p:nvSpPr>
            <p:spPr>
              <a:xfrm>
                <a:off x="4858940" y="2899910"/>
                <a:ext cx="51156" cy="47263"/>
              </a:xfrm>
              <a:custGeom>
                <a:avLst/>
                <a:gdLst/>
                <a:ahLst/>
                <a:cxnLst/>
                <a:rect l="l" t="t" r="r" b="b"/>
                <a:pathLst>
                  <a:path w="1472" h="1360" extrusionOk="0">
                    <a:moveTo>
                      <a:pt x="0" y="1"/>
                    </a:moveTo>
                    <a:lnTo>
                      <a:pt x="0" y="1359"/>
                    </a:lnTo>
                    <a:lnTo>
                      <a:pt x="1472" y="1359"/>
                    </a:lnTo>
                    <a:lnTo>
                      <a:pt x="1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3"/>
              <p:cNvSpPr/>
              <p:nvPr/>
            </p:nvSpPr>
            <p:spPr>
              <a:xfrm>
                <a:off x="5042330" y="2867208"/>
                <a:ext cx="23666" cy="116838"/>
              </a:xfrm>
              <a:custGeom>
                <a:avLst/>
                <a:gdLst/>
                <a:ahLst/>
                <a:cxnLst/>
                <a:rect l="l" t="t" r="r" b="b"/>
                <a:pathLst>
                  <a:path w="681" h="3362" extrusionOk="0">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3"/>
              <p:cNvSpPr/>
              <p:nvPr/>
            </p:nvSpPr>
            <p:spPr>
              <a:xfrm>
                <a:off x="5296303" y="2867208"/>
                <a:ext cx="22659" cy="116838"/>
              </a:xfrm>
              <a:custGeom>
                <a:avLst/>
                <a:gdLst/>
                <a:ahLst/>
                <a:cxnLst/>
                <a:rect l="l" t="t" r="r" b="b"/>
                <a:pathLst>
                  <a:path w="652" h="3362" extrusionOk="0">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3"/>
              <p:cNvSpPr/>
              <p:nvPr/>
            </p:nvSpPr>
            <p:spPr>
              <a:xfrm>
                <a:off x="5069889"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a:off x="5245182"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a:off x="5142661" y="2908286"/>
                <a:ext cx="50183" cy="33710"/>
              </a:xfrm>
              <a:custGeom>
                <a:avLst/>
                <a:gdLst/>
                <a:ahLst/>
                <a:cxnLst/>
                <a:rect l="l" t="t" r="r" b="b"/>
                <a:pathLst>
                  <a:path w="1444" h="970" extrusionOk="0">
                    <a:moveTo>
                      <a:pt x="0" y="0"/>
                    </a:moveTo>
                    <a:lnTo>
                      <a:pt x="0" y="970"/>
                    </a:lnTo>
                    <a:lnTo>
                      <a:pt x="1443" y="97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3"/>
              <p:cNvSpPr/>
              <p:nvPr/>
            </p:nvSpPr>
            <p:spPr>
              <a:xfrm>
                <a:off x="5175363" y="2908286"/>
                <a:ext cx="50426" cy="33710"/>
              </a:xfrm>
              <a:custGeom>
                <a:avLst/>
                <a:gdLst/>
                <a:ahLst/>
                <a:cxnLst/>
                <a:rect l="l" t="t" r="r" b="b"/>
                <a:pathLst>
                  <a:path w="1451" h="970" extrusionOk="0">
                    <a:moveTo>
                      <a:pt x="0" y="0"/>
                    </a:moveTo>
                    <a:lnTo>
                      <a:pt x="1450" y="970"/>
                    </a:lnTo>
                    <a:lnTo>
                      <a:pt x="1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3"/>
              <p:cNvSpPr/>
              <p:nvPr/>
            </p:nvSpPr>
            <p:spPr>
              <a:xfrm>
                <a:off x="5081184" y="2929659"/>
                <a:ext cx="31764" cy="4240"/>
              </a:xfrm>
              <a:custGeom>
                <a:avLst/>
                <a:gdLst/>
                <a:ahLst/>
                <a:cxnLst/>
                <a:rect l="l" t="t" r="r" b="b"/>
                <a:pathLst>
                  <a:path w="914" h="122" extrusionOk="0">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3"/>
              <p:cNvSpPr/>
              <p:nvPr/>
            </p:nvSpPr>
            <p:spPr>
              <a:xfrm>
                <a:off x="5254287" y="2929659"/>
                <a:ext cx="32945" cy="4240"/>
              </a:xfrm>
              <a:custGeom>
                <a:avLst/>
                <a:gdLst/>
                <a:ahLst/>
                <a:cxnLst/>
                <a:rect l="l" t="t" r="r" b="b"/>
                <a:pathLst>
                  <a:path w="948" h="122" extrusionOk="0">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4894840" y="2909259"/>
                <a:ext cx="3962" cy="31764"/>
              </a:xfrm>
              <a:custGeom>
                <a:avLst/>
                <a:gdLst/>
                <a:ahLst/>
                <a:cxnLst/>
                <a:rect l="l" t="t" r="r" b="b"/>
                <a:pathLst>
                  <a:path w="114" h="914" extrusionOk="0">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3"/>
              <p:cNvSpPr/>
              <p:nvPr/>
            </p:nvSpPr>
            <p:spPr>
              <a:xfrm>
                <a:off x="4923337" y="2899910"/>
                <a:ext cx="51434" cy="47263"/>
              </a:xfrm>
              <a:custGeom>
                <a:avLst/>
                <a:gdLst/>
                <a:ahLst/>
                <a:cxnLst/>
                <a:rect l="l" t="t" r="r" b="b"/>
                <a:pathLst>
                  <a:path w="1480" h="1360" extrusionOk="0">
                    <a:moveTo>
                      <a:pt x="1" y="1"/>
                    </a:moveTo>
                    <a:lnTo>
                      <a:pt x="1" y="1359"/>
                    </a:lnTo>
                    <a:lnTo>
                      <a:pt x="1479" y="1359"/>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3"/>
              <p:cNvSpPr/>
              <p:nvPr/>
            </p:nvSpPr>
            <p:spPr>
              <a:xfrm>
                <a:off x="4959236" y="2909259"/>
                <a:ext cx="4240" cy="31764"/>
              </a:xfrm>
              <a:custGeom>
                <a:avLst/>
                <a:gdLst/>
                <a:ahLst/>
                <a:cxnLst/>
                <a:rect l="l" t="t" r="r" b="b"/>
                <a:pathLst>
                  <a:path w="122" h="914" extrusionOk="0">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3"/>
              <p:cNvSpPr/>
              <p:nvPr/>
            </p:nvSpPr>
            <p:spPr>
              <a:xfrm>
                <a:off x="4805595" y="2781716"/>
                <a:ext cx="50183" cy="62937"/>
              </a:xfrm>
              <a:custGeom>
                <a:avLst/>
                <a:gdLst/>
                <a:ahLst/>
                <a:cxnLst/>
                <a:rect l="l" t="t" r="r" b="b"/>
                <a:pathLst>
                  <a:path w="1444" h="1811" extrusionOk="0">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3"/>
              <p:cNvSpPr/>
              <p:nvPr/>
            </p:nvSpPr>
            <p:spPr>
              <a:xfrm>
                <a:off x="4841494" y="2781716"/>
                <a:ext cx="50183" cy="62937"/>
              </a:xfrm>
              <a:custGeom>
                <a:avLst/>
                <a:gdLst/>
                <a:ahLst/>
                <a:cxnLst/>
                <a:rect l="l" t="t" r="r" b="b"/>
                <a:pathLst>
                  <a:path w="1444" h="1811" extrusionOk="0">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3"/>
              <p:cNvSpPr/>
              <p:nvPr/>
            </p:nvSpPr>
            <p:spPr>
              <a:xfrm>
                <a:off x="4996109" y="2781716"/>
                <a:ext cx="50217" cy="62937"/>
              </a:xfrm>
              <a:custGeom>
                <a:avLst/>
                <a:gdLst/>
                <a:ahLst/>
                <a:cxnLst/>
                <a:rect l="l" t="t" r="r" b="b"/>
                <a:pathLst>
                  <a:path w="1445" h="1811" extrusionOk="0">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3"/>
              <p:cNvSpPr/>
              <p:nvPr/>
            </p:nvSpPr>
            <p:spPr>
              <a:xfrm>
                <a:off x="5032009" y="2781716"/>
                <a:ext cx="50183" cy="62937"/>
              </a:xfrm>
              <a:custGeom>
                <a:avLst/>
                <a:gdLst/>
                <a:ahLst/>
                <a:cxnLst/>
                <a:rect l="l" t="t" r="r" b="b"/>
                <a:pathLst>
                  <a:path w="1444" h="1811" extrusionOk="0">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3"/>
              <p:cNvSpPr/>
              <p:nvPr/>
            </p:nvSpPr>
            <p:spPr>
              <a:xfrm>
                <a:off x="5070862" y="2818068"/>
                <a:ext cx="36907" cy="4205"/>
              </a:xfrm>
              <a:custGeom>
                <a:avLst/>
                <a:gdLst/>
                <a:ahLst/>
                <a:cxnLst/>
                <a:rect l="l" t="t" r="r" b="b"/>
                <a:pathLst>
                  <a:path w="1062" h="121" extrusionOk="0">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3"/>
              <p:cNvSpPr/>
              <p:nvPr/>
            </p:nvSpPr>
            <p:spPr>
              <a:xfrm>
                <a:off x="4956282" y="2818068"/>
                <a:ext cx="36942" cy="4205"/>
              </a:xfrm>
              <a:custGeom>
                <a:avLst/>
                <a:gdLst/>
                <a:ahLst/>
                <a:cxnLst/>
                <a:rect l="l" t="t" r="r" b="b"/>
                <a:pathLst>
                  <a:path w="1063" h="121" extrusionOk="0">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3"/>
              <p:cNvSpPr/>
              <p:nvPr/>
            </p:nvSpPr>
            <p:spPr>
              <a:xfrm>
                <a:off x="4879340" y="2790995"/>
                <a:ext cx="43058" cy="59774"/>
              </a:xfrm>
              <a:custGeom>
                <a:avLst/>
                <a:gdLst/>
                <a:ahLst/>
                <a:cxnLst/>
                <a:rect l="l" t="t" r="r" b="b"/>
                <a:pathLst>
                  <a:path w="1239" h="1720" extrusionOk="0">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3"/>
              <p:cNvSpPr/>
              <p:nvPr/>
            </p:nvSpPr>
            <p:spPr>
              <a:xfrm>
                <a:off x="4914266" y="2797633"/>
                <a:ext cx="31729" cy="50217"/>
              </a:xfrm>
              <a:custGeom>
                <a:avLst/>
                <a:gdLst/>
                <a:ahLst/>
                <a:cxnLst/>
                <a:rect l="l" t="t" r="r" b="b"/>
                <a:pathLst>
                  <a:path w="913" h="1445" extrusionOk="0">
                    <a:moveTo>
                      <a:pt x="913" y="1"/>
                    </a:moveTo>
                    <a:lnTo>
                      <a:pt x="0" y="616"/>
                    </a:lnTo>
                    <a:lnTo>
                      <a:pt x="913" y="1444"/>
                    </a:lnTo>
                    <a:lnTo>
                      <a:pt x="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3"/>
              <p:cNvSpPr/>
              <p:nvPr/>
            </p:nvSpPr>
            <p:spPr>
              <a:xfrm>
                <a:off x="4922364" y="2807329"/>
                <a:ext cx="19461" cy="13692"/>
              </a:xfrm>
              <a:custGeom>
                <a:avLst/>
                <a:gdLst/>
                <a:ahLst/>
                <a:cxnLst/>
                <a:rect l="l" t="t" r="r" b="b"/>
                <a:pathLst>
                  <a:path w="560" h="394" extrusionOk="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3"/>
              <p:cNvSpPr/>
              <p:nvPr/>
            </p:nvSpPr>
            <p:spPr>
              <a:xfrm>
                <a:off x="5120037" y="2800587"/>
                <a:ext cx="65682" cy="36907"/>
              </a:xfrm>
              <a:custGeom>
                <a:avLst/>
                <a:gdLst/>
                <a:ahLst/>
                <a:cxnLst/>
                <a:rect l="l" t="t" r="r" b="b"/>
                <a:pathLst>
                  <a:path w="1890" h="1062" extrusionOk="0">
                    <a:moveTo>
                      <a:pt x="0" y="1"/>
                    </a:moveTo>
                    <a:lnTo>
                      <a:pt x="0" y="1062"/>
                    </a:lnTo>
                    <a:lnTo>
                      <a:pt x="1889" y="1062"/>
                    </a:lnTo>
                    <a:lnTo>
                      <a:pt x="1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3"/>
              <p:cNvSpPr/>
              <p:nvPr/>
            </p:nvSpPr>
            <p:spPr>
              <a:xfrm>
                <a:off x="5133556" y="2826165"/>
                <a:ext cx="49210" cy="4205"/>
              </a:xfrm>
              <a:custGeom>
                <a:avLst/>
                <a:gdLst/>
                <a:ahLst/>
                <a:cxnLst/>
                <a:rect l="l" t="t" r="r" b="b"/>
                <a:pathLst>
                  <a:path w="1416" h="121" extrusionOk="0">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54"/>
          <p:cNvSpPr txBox="1">
            <a:spLocks noGrp="1"/>
          </p:cNvSpPr>
          <p:nvPr>
            <p:ph type="title"/>
          </p:nvPr>
        </p:nvSpPr>
        <p:spPr>
          <a:xfrm>
            <a:off x="251400" y="269075"/>
            <a:ext cx="8641200" cy="91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Analyzing outliers</a:t>
            </a:r>
            <a:endParaRPr sz="4700" i="1"/>
          </a:p>
        </p:txBody>
      </p:sp>
      <p:sp>
        <p:nvSpPr>
          <p:cNvPr id="1151" name="Google Shape;1151;p54"/>
          <p:cNvSpPr txBox="1"/>
          <p:nvPr/>
        </p:nvSpPr>
        <p:spPr>
          <a:xfrm>
            <a:off x="436175" y="987450"/>
            <a:ext cx="8221500" cy="28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Detroit, MI has a walkability score of 51.1, but a strikingly low happiness score of 30.6.</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Through research, this can be attributed to poor city management by the government and extreme poverty, causing decreased social services and higher crime. </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Thus, its relatively decent walkability does not seem to positively influence happiness as expected. </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Fremont, CA has a walkability score of 49.9, but a happiness score of 76.1!</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Fremont is in the heart of silicon valley, so it is more likely that they were able to get more data samples as people there are more familiar with technology.</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Fremont has large valleys which are enjoyed for their natural beauty, but they make it harder to access walkable services. Nevertheless, being the happiest city in the USA, this doesn't seem to affect its happiness scores.</a:t>
            </a:r>
            <a:endParaRPr sz="1300">
              <a:latin typeface="Lato"/>
              <a:ea typeface="Lato"/>
              <a:cs typeface="Lato"/>
              <a:sym typeface="Lato"/>
            </a:endParaRPr>
          </a:p>
          <a:p>
            <a:pPr marL="45720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Cleveland, OH has a walkability score of 57.1, but a happiness score of 34.16.</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Cleveland is deemed as the most stressed out city in the USA, being rated high in financial and familial stresses. </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Regardless of Cleveland being relatively walkable, these stresses factor into the lower happiness rating.</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sp>
        <p:nvSpPr>
          <p:cNvPr id="1152" name="Google Shape;1152;p54"/>
          <p:cNvSpPr txBox="1"/>
          <p:nvPr/>
        </p:nvSpPr>
        <p:spPr>
          <a:xfrm>
            <a:off x="292300" y="1077775"/>
            <a:ext cx="8896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i="1">
                <a:latin typeface="Lato"/>
                <a:ea typeface="Lato"/>
                <a:cs typeface="Lato"/>
                <a:sym typeface="Lato"/>
              </a:rPr>
              <a:t>Understanding why certain cities do not match our line of best fit helps us understand the dynamics between walkability and emotional happiness.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55"/>
          <p:cNvSpPr txBox="1">
            <a:spLocks noGrp="1"/>
          </p:cNvSpPr>
          <p:nvPr>
            <p:ph type="title"/>
          </p:nvPr>
        </p:nvSpPr>
        <p:spPr>
          <a:xfrm>
            <a:off x="713225" y="344950"/>
            <a:ext cx="50736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900"/>
              <a:t>Interpretations</a:t>
            </a:r>
            <a:endParaRPr sz="4900"/>
          </a:p>
        </p:txBody>
      </p:sp>
      <p:sp>
        <p:nvSpPr>
          <p:cNvPr id="1158" name="Google Shape;1158;p55"/>
          <p:cNvSpPr txBox="1">
            <a:spLocks noGrp="1"/>
          </p:cNvSpPr>
          <p:nvPr>
            <p:ph type="subTitle" idx="1"/>
          </p:nvPr>
        </p:nvSpPr>
        <p:spPr>
          <a:xfrm>
            <a:off x="713225" y="1184651"/>
            <a:ext cx="7894800" cy="363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Ultimately, the analysis of walkability and happiness scores across the United States shows that there is a positive correlation between higher walkability and more happiness.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However, the strength of this correlation becomes weaker due to outliers that greatly exceed the best line of fit, such as the ones analyzed in the previous slide.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Positive correlation is found between higher income and happiness.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Walkable cities tend to have more income.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Only looking at the data within Florida does not show a correlation between relative geographic location and walkability, but looking at a larger scale of the USA shows that more walkable cities tend to be on the East coast.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There is also less data for the midwest, which makes sense as cities typically do not exceed 200,000 within these regions.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56"/>
          <p:cNvSpPr txBox="1">
            <a:spLocks noGrp="1"/>
          </p:cNvSpPr>
          <p:nvPr>
            <p:ph type="title"/>
          </p:nvPr>
        </p:nvSpPr>
        <p:spPr>
          <a:xfrm>
            <a:off x="598025" y="518075"/>
            <a:ext cx="7911300" cy="84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900"/>
              <a:t>Moving Forward and Progress</a:t>
            </a:r>
            <a:endParaRPr sz="3900"/>
          </a:p>
        </p:txBody>
      </p:sp>
      <p:sp>
        <p:nvSpPr>
          <p:cNvPr id="1164" name="Google Shape;1164;p56"/>
          <p:cNvSpPr txBox="1">
            <a:spLocks noGrp="1"/>
          </p:cNvSpPr>
          <p:nvPr>
            <p:ph type="subTitle" idx="1"/>
          </p:nvPr>
        </p:nvSpPr>
        <p:spPr>
          <a:xfrm>
            <a:off x="672100" y="1481600"/>
            <a:ext cx="7763100" cy="25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UItimately, this project was a great opportunity to practice using various data visualization packages and work with data processing in Python. We both have learned a great amount about working with computing large sets of data and making statistical inferences from it.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To further develop this project, including broader data sets with cities outside of the USA would be critical in order to make better statistical inferences. Data sets tend to be western focused, causing inferences in research to be biased towards the west. By including more broad data, a more holistic understanding of walkability versus happiness could be derived. This is especially crucial because cities within Europe and Asia tend to be smaller and more densely populated, causing cities to intrinsically have walkable landscapes. </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Picture resources</a:t>
            </a:r>
            <a:endParaRPr/>
          </a:p>
        </p:txBody>
      </p:sp>
      <p:sp>
        <p:nvSpPr>
          <p:cNvPr id="1170" name="Google Shape;1170;p57"/>
          <p:cNvSpPr txBox="1">
            <a:spLocks noGrp="1"/>
          </p:cNvSpPr>
          <p:nvPr>
            <p:ph type="subTitle" idx="1"/>
          </p:nvPr>
        </p:nvSpPr>
        <p:spPr>
          <a:xfrm>
            <a:off x="865575" y="1272525"/>
            <a:ext cx="7704000" cy="71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chemeClr val="hlink"/>
                </a:solidFill>
                <a:hlinkClick r:id="rId3"/>
              </a:rPr>
              <a:t>https://www.nicepng.com/png/detail/19-190505_jpg-royalty-free-download-city-png-transparent-images.png</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l" rtl="0">
              <a:spcBef>
                <a:spcPts val="0"/>
              </a:spcBef>
              <a:spcAft>
                <a:spcPts val="0"/>
              </a:spcAft>
              <a:buNone/>
            </a:pPr>
            <a:r>
              <a:rPr lang="en"/>
              <a:t>Walkability definition:</a:t>
            </a:r>
            <a:endParaRPr/>
          </a:p>
          <a:p>
            <a:pPr marL="0" lvl="0" indent="0" algn="ctr" rtl="0">
              <a:spcBef>
                <a:spcPts val="0"/>
              </a:spcBef>
              <a:spcAft>
                <a:spcPts val="0"/>
              </a:spcAft>
              <a:buNone/>
            </a:pPr>
            <a:r>
              <a:rPr lang="en" u="sng">
                <a:solidFill>
                  <a:schemeClr val="hlink"/>
                </a:solidFill>
                <a:hlinkClick r:id="rId4"/>
              </a:rPr>
              <a:t>https://www.strongtowns.org/journal/2016/2/22/why-walkability?utm_term=&amp;utm_campaign=zOLD:+Strong+Citizens&amp;utm_source=adwords&amp;utm_medium=ppc&amp;hsa_acc=3331407718&amp;hsa_cam=396253116&amp;hsa_grp=27903541716&amp;hsa_ad=548565099266&amp;hsa_src=g&amp;hsa_tgt=dsa-19959388920&amp;hsa_kw=&amp;hsa_mt=&amp;hsa_net=adwords&amp;hsa_ver=3&amp;gclid=CjwKCAjw5MOlBhBTEiwAAJ8e1uRIwaqPV2BI6nR2qWCRFXW88YSh2VkvdbuJvQUaTiuM03UY9YDvORoCBagQAvD_BwE</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6"/>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Significance </a:t>
            </a:r>
            <a:endParaRPr/>
          </a:p>
        </p:txBody>
      </p:sp>
      <p:sp>
        <p:nvSpPr>
          <p:cNvPr id="522" name="Google Shape;522;p36"/>
          <p:cNvSpPr txBox="1">
            <a:spLocks noGrp="1"/>
          </p:cNvSpPr>
          <p:nvPr>
            <p:ph type="title" idx="2"/>
          </p:nvPr>
        </p:nvSpPr>
        <p:spPr>
          <a:xfrm>
            <a:off x="713225" y="1322859"/>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23" name="Google Shape;523;p36"/>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36"/>
          <p:cNvGrpSpPr/>
          <p:nvPr/>
        </p:nvGrpSpPr>
        <p:grpSpPr>
          <a:xfrm>
            <a:off x="4091402" y="4414375"/>
            <a:ext cx="367931" cy="258297"/>
            <a:chOff x="4992850" y="4345375"/>
            <a:chExt cx="619413" cy="638400"/>
          </a:xfrm>
        </p:grpSpPr>
        <p:sp>
          <p:nvSpPr>
            <p:cNvPr id="525" name="Google Shape;525;p36"/>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36"/>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36"/>
          <p:cNvGrpSpPr/>
          <p:nvPr/>
        </p:nvGrpSpPr>
        <p:grpSpPr>
          <a:xfrm>
            <a:off x="5293908" y="1087072"/>
            <a:ext cx="3381870" cy="3516739"/>
            <a:chOff x="5222815" y="1012953"/>
            <a:chExt cx="3453354" cy="3591074"/>
          </a:xfrm>
        </p:grpSpPr>
        <p:sp>
          <p:nvSpPr>
            <p:cNvPr id="529" name="Google Shape;529;p36"/>
            <p:cNvSpPr/>
            <p:nvPr/>
          </p:nvSpPr>
          <p:spPr>
            <a:xfrm>
              <a:off x="5222815" y="1012953"/>
              <a:ext cx="3453354" cy="3346964"/>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6"/>
            <p:cNvGrpSpPr/>
            <p:nvPr/>
          </p:nvGrpSpPr>
          <p:grpSpPr>
            <a:xfrm>
              <a:off x="6352264" y="1624259"/>
              <a:ext cx="378942" cy="384502"/>
              <a:chOff x="5033016" y="2415353"/>
              <a:chExt cx="132303" cy="134249"/>
            </a:xfrm>
          </p:grpSpPr>
          <p:sp>
            <p:nvSpPr>
              <p:cNvPr id="531" name="Google Shape;531;p36"/>
              <p:cNvSpPr/>
              <p:nvPr/>
            </p:nvSpPr>
            <p:spPr>
              <a:xfrm>
                <a:off x="5033016" y="2415353"/>
                <a:ext cx="132303" cy="134249"/>
              </a:xfrm>
              <a:custGeom>
                <a:avLst/>
                <a:gdLst/>
                <a:ahLst/>
                <a:cxnLst/>
                <a:rect l="l" t="t" r="r" b="b"/>
                <a:pathLst>
                  <a:path w="3807" h="3863" extrusionOk="0">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5056613" y="2442148"/>
                <a:ext cx="85074" cy="80904"/>
              </a:xfrm>
              <a:custGeom>
                <a:avLst/>
                <a:gdLst/>
                <a:ahLst/>
                <a:cxnLst/>
                <a:rect l="l" t="t" r="r" b="b"/>
                <a:pathLst>
                  <a:path w="2448" h="2328" extrusionOk="0">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6"/>
            <p:cNvGrpSpPr/>
            <p:nvPr/>
          </p:nvGrpSpPr>
          <p:grpSpPr>
            <a:xfrm>
              <a:off x="8150729" y="2571746"/>
              <a:ext cx="461359" cy="469107"/>
              <a:chOff x="5894466" y="2926705"/>
              <a:chExt cx="161078" cy="163789"/>
            </a:xfrm>
          </p:grpSpPr>
          <p:sp>
            <p:nvSpPr>
              <p:cNvPr id="534" name="Google Shape;534;p36"/>
              <p:cNvSpPr/>
              <p:nvPr/>
            </p:nvSpPr>
            <p:spPr>
              <a:xfrm>
                <a:off x="5894466" y="2926705"/>
                <a:ext cx="161078" cy="163789"/>
              </a:xfrm>
              <a:custGeom>
                <a:avLst/>
                <a:gdLst/>
                <a:ahLst/>
                <a:cxnLst/>
                <a:rect l="l" t="t" r="r" b="b"/>
                <a:pathLst>
                  <a:path w="4635" h="4713" extrusionOk="0">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5923241" y="2959407"/>
                <a:ext cx="103528" cy="98384"/>
              </a:xfrm>
              <a:custGeom>
                <a:avLst/>
                <a:gdLst/>
                <a:ahLst/>
                <a:cxnLst/>
                <a:rect l="l" t="t" r="r" b="b"/>
                <a:pathLst>
                  <a:path w="2979" h="2831" extrusionOk="0">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36"/>
            <p:cNvGrpSpPr/>
            <p:nvPr/>
          </p:nvGrpSpPr>
          <p:grpSpPr>
            <a:xfrm>
              <a:off x="7790216" y="1173355"/>
              <a:ext cx="522575" cy="528230"/>
              <a:chOff x="5695820" y="2175629"/>
              <a:chExt cx="182451" cy="184432"/>
            </a:xfrm>
          </p:grpSpPr>
          <p:sp>
            <p:nvSpPr>
              <p:cNvPr id="537" name="Google Shape;537;p36"/>
              <p:cNvSpPr/>
              <p:nvPr/>
            </p:nvSpPr>
            <p:spPr>
              <a:xfrm>
                <a:off x="5695820" y="2175629"/>
                <a:ext cx="182451" cy="184432"/>
              </a:xfrm>
              <a:custGeom>
                <a:avLst/>
                <a:gdLst/>
                <a:ahLst/>
                <a:cxnLst/>
                <a:rect l="l" t="t" r="r" b="b"/>
                <a:pathLst>
                  <a:path w="5250" h="5307" extrusionOk="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5710068" y="2196342"/>
                <a:ext cx="154927" cy="142937"/>
              </a:xfrm>
              <a:custGeom>
                <a:avLst/>
                <a:gdLst/>
                <a:ahLst/>
                <a:cxnLst/>
                <a:rect l="l" t="t" r="r" b="b"/>
                <a:pathLst>
                  <a:path w="4458" h="4113" extrusionOk="0">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5724595" y="2209548"/>
                <a:ext cx="124935" cy="115830"/>
              </a:xfrm>
              <a:custGeom>
                <a:avLst/>
                <a:gdLst/>
                <a:ahLst/>
                <a:cxnLst/>
                <a:rect l="l" t="t" r="r" b="b"/>
                <a:pathLst>
                  <a:path w="3595" h="3333" extrusionOk="0">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6"/>
            <p:cNvGrpSpPr/>
            <p:nvPr/>
          </p:nvGrpSpPr>
          <p:grpSpPr>
            <a:xfrm>
              <a:off x="7112761" y="1457153"/>
              <a:ext cx="1499343" cy="988678"/>
              <a:chOff x="5561570" y="3414250"/>
              <a:chExt cx="523477" cy="345197"/>
            </a:xfrm>
          </p:grpSpPr>
          <p:sp>
            <p:nvSpPr>
              <p:cNvPr id="541" name="Google Shape;541;p36"/>
              <p:cNvSpPr/>
              <p:nvPr/>
            </p:nvSpPr>
            <p:spPr>
              <a:xfrm>
                <a:off x="5561570" y="3414250"/>
                <a:ext cx="523477" cy="345197"/>
              </a:xfrm>
              <a:custGeom>
                <a:avLst/>
                <a:gdLst/>
                <a:ahLst/>
                <a:cxnLst/>
                <a:rect l="l" t="t" r="r" b="b"/>
                <a:pathLst>
                  <a:path w="15063" h="9933" extrusionOk="0">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5609772" y="3650742"/>
                <a:ext cx="118784" cy="8410"/>
              </a:xfrm>
              <a:custGeom>
                <a:avLst/>
                <a:gdLst/>
                <a:ahLst/>
                <a:cxnLst/>
                <a:rect l="l" t="t" r="r" b="b"/>
                <a:pathLst>
                  <a:path w="3418" h="242" extrusionOk="0">
                    <a:moveTo>
                      <a:pt x="1" y="1"/>
                    </a:moveTo>
                    <a:lnTo>
                      <a:pt x="1" y="241"/>
                    </a:lnTo>
                    <a:lnTo>
                      <a:pt x="3417" y="241"/>
                    </a:lnTo>
                    <a:lnTo>
                      <a:pt x="34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748192" y="3650742"/>
                <a:ext cx="47958" cy="8410"/>
              </a:xfrm>
              <a:custGeom>
                <a:avLst/>
                <a:gdLst/>
                <a:ahLst/>
                <a:cxnLst/>
                <a:rect l="l" t="t" r="r" b="b"/>
                <a:pathLst>
                  <a:path w="1380" h="242" extrusionOk="0">
                    <a:moveTo>
                      <a:pt x="0" y="1"/>
                    </a:moveTo>
                    <a:lnTo>
                      <a:pt x="0" y="241"/>
                    </a:lnTo>
                    <a:lnTo>
                      <a:pt x="1380" y="241"/>
                    </a:lnTo>
                    <a:lnTo>
                      <a:pt x="1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5808419" y="3650742"/>
                <a:ext cx="30756" cy="8410"/>
              </a:xfrm>
              <a:custGeom>
                <a:avLst/>
                <a:gdLst/>
                <a:ahLst/>
                <a:cxnLst/>
                <a:rect l="l" t="t" r="r" b="b"/>
                <a:pathLst>
                  <a:path w="885" h="242" extrusionOk="0">
                    <a:moveTo>
                      <a:pt x="1" y="1"/>
                    </a:moveTo>
                    <a:lnTo>
                      <a:pt x="1" y="241"/>
                    </a:lnTo>
                    <a:lnTo>
                      <a:pt x="885" y="241"/>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5848488" y="3650742"/>
                <a:ext cx="12337" cy="8410"/>
              </a:xfrm>
              <a:custGeom>
                <a:avLst/>
                <a:gdLst/>
                <a:ahLst/>
                <a:cxnLst/>
                <a:rect l="l" t="t" r="r" b="b"/>
                <a:pathLst>
                  <a:path w="355" h="242" extrusionOk="0">
                    <a:moveTo>
                      <a:pt x="1" y="1"/>
                    </a:moveTo>
                    <a:lnTo>
                      <a:pt x="1" y="241"/>
                    </a:lnTo>
                    <a:lnTo>
                      <a:pt x="354" y="241"/>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5878237" y="3650742"/>
                <a:ext cx="126916" cy="8410"/>
              </a:xfrm>
              <a:custGeom>
                <a:avLst/>
                <a:gdLst/>
                <a:ahLst/>
                <a:cxnLst/>
                <a:rect l="l" t="t" r="r" b="b"/>
                <a:pathLst>
                  <a:path w="3652" h="242" extrusionOk="0">
                    <a:moveTo>
                      <a:pt x="1" y="1"/>
                    </a:moveTo>
                    <a:lnTo>
                      <a:pt x="1" y="241"/>
                    </a:lnTo>
                    <a:lnTo>
                      <a:pt x="3651" y="241"/>
                    </a:lnTo>
                    <a:lnTo>
                      <a:pt x="3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5712293" y="3620021"/>
                <a:ext cx="135257" cy="9383"/>
              </a:xfrm>
              <a:custGeom>
                <a:avLst/>
                <a:gdLst/>
                <a:ahLst/>
                <a:cxnLst/>
                <a:rect l="l" t="t" r="r" b="b"/>
                <a:pathLst>
                  <a:path w="3892" h="270" extrusionOk="0">
                    <a:moveTo>
                      <a:pt x="1" y="1"/>
                    </a:moveTo>
                    <a:lnTo>
                      <a:pt x="1" y="269"/>
                    </a:lnTo>
                    <a:lnTo>
                      <a:pt x="3891" y="269"/>
                    </a:lnTo>
                    <a:lnTo>
                      <a:pt x="3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869896" y="3623218"/>
                <a:ext cx="14527" cy="9140"/>
              </a:xfrm>
              <a:custGeom>
                <a:avLst/>
                <a:gdLst/>
                <a:ahLst/>
                <a:cxnLst/>
                <a:rect l="l" t="t" r="r" b="b"/>
                <a:pathLst>
                  <a:path w="418" h="263" extrusionOk="0">
                    <a:moveTo>
                      <a:pt x="0" y="1"/>
                    </a:moveTo>
                    <a:lnTo>
                      <a:pt x="0" y="262"/>
                    </a:lnTo>
                    <a:lnTo>
                      <a:pt x="418" y="262"/>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5912920" y="3623218"/>
                <a:ext cx="67628" cy="9140"/>
              </a:xfrm>
              <a:custGeom>
                <a:avLst/>
                <a:gdLst/>
                <a:ahLst/>
                <a:cxnLst/>
                <a:rect l="l" t="t" r="r" b="b"/>
                <a:pathLst>
                  <a:path w="1946" h="263" extrusionOk="0">
                    <a:moveTo>
                      <a:pt x="0" y="1"/>
                    </a:moveTo>
                    <a:lnTo>
                      <a:pt x="0" y="262"/>
                    </a:lnTo>
                    <a:lnTo>
                      <a:pt x="1946" y="262"/>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6002165" y="3623218"/>
                <a:ext cx="39861" cy="9140"/>
              </a:xfrm>
              <a:custGeom>
                <a:avLst/>
                <a:gdLst/>
                <a:ahLst/>
                <a:cxnLst/>
                <a:rect l="l" t="t" r="r" b="b"/>
                <a:pathLst>
                  <a:path w="1147" h="263" extrusionOk="0">
                    <a:moveTo>
                      <a:pt x="0" y="1"/>
                    </a:moveTo>
                    <a:lnTo>
                      <a:pt x="0" y="262"/>
                    </a:lnTo>
                    <a:lnTo>
                      <a:pt x="1146" y="262"/>
                    </a:lnTo>
                    <a:lnTo>
                      <a:pt x="1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5673196" y="3592497"/>
                <a:ext cx="55361" cy="9140"/>
              </a:xfrm>
              <a:custGeom>
                <a:avLst/>
                <a:gdLst/>
                <a:ahLst/>
                <a:cxnLst/>
                <a:rect l="l" t="t" r="r" b="b"/>
                <a:pathLst>
                  <a:path w="1593" h="263" extrusionOk="0">
                    <a:moveTo>
                      <a:pt x="1" y="0"/>
                    </a:moveTo>
                    <a:lnTo>
                      <a:pt x="1" y="262"/>
                    </a:lnTo>
                    <a:lnTo>
                      <a:pt x="1592" y="262"/>
                    </a:lnTo>
                    <a:lnTo>
                      <a:pt x="1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5748192" y="3592497"/>
                <a:ext cx="47958" cy="9140"/>
              </a:xfrm>
              <a:custGeom>
                <a:avLst/>
                <a:gdLst/>
                <a:ahLst/>
                <a:cxnLst/>
                <a:rect l="l" t="t" r="r" b="b"/>
                <a:pathLst>
                  <a:path w="1380" h="263" extrusionOk="0">
                    <a:moveTo>
                      <a:pt x="0" y="0"/>
                    </a:moveTo>
                    <a:lnTo>
                      <a:pt x="0" y="262"/>
                    </a:lnTo>
                    <a:lnTo>
                      <a:pt x="1380" y="262"/>
                    </a:lnTo>
                    <a:lnTo>
                      <a:pt x="1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5808419" y="3592497"/>
                <a:ext cx="30756" cy="9140"/>
              </a:xfrm>
              <a:custGeom>
                <a:avLst/>
                <a:gdLst/>
                <a:ahLst/>
                <a:cxnLst/>
                <a:rect l="l" t="t" r="r" b="b"/>
                <a:pathLst>
                  <a:path w="885" h="263" extrusionOk="0">
                    <a:moveTo>
                      <a:pt x="1" y="0"/>
                    </a:moveTo>
                    <a:lnTo>
                      <a:pt x="1" y="262"/>
                    </a:lnTo>
                    <a:lnTo>
                      <a:pt x="885" y="262"/>
                    </a:lnTo>
                    <a:lnTo>
                      <a:pt x="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5848488" y="3592497"/>
                <a:ext cx="12337" cy="9140"/>
              </a:xfrm>
              <a:custGeom>
                <a:avLst/>
                <a:gdLst/>
                <a:ahLst/>
                <a:cxnLst/>
                <a:rect l="l" t="t" r="r" b="b"/>
                <a:pathLst>
                  <a:path w="355" h="263" extrusionOk="0">
                    <a:moveTo>
                      <a:pt x="1" y="0"/>
                    </a:moveTo>
                    <a:lnTo>
                      <a:pt x="1"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5878237" y="3592497"/>
                <a:ext cx="126916" cy="9140"/>
              </a:xfrm>
              <a:custGeom>
                <a:avLst/>
                <a:gdLst/>
                <a:ahLst/>
                <a:cxnLst/>
                <a:rect l="l" t="t" r="r" b="b"/>
                <a:pathLst>
                  <a:path w="3652" h="263" extrusionOk="0">
                    <a:moveTo>
                      <a:pt x="1" y="0"/>
                    </a:moveTo>
                    <a:lnTo>
                      <a:pt x="1" y="262"/>
                    </a:lnTo>
                    <a:lnTo>
                      <a:pt x="3651" y="262"/>
                    </a:lnTo>
                    <a:lnTo>
                      <a:pt x="3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5609772" y="3565946"/>
                <a:ext cx="77985" cy="9140"/>
              </a:xfrm>
              <a:custGeom>
                <a:avLst/>
                <a:gdLst/>
                <a:ahLst/>
                <a:cxnLst/>
                <a:rect l="l" t="t" r="r" b="b"/>
                <a:pathLst>
                  <a:path w="2244" h="263" extrusionOk="0">
                    <a:moveTo>
                      <a:pt x="1" y="0"/>
                    </a:moveTo>
                    <a:lnTo>
                      <a:pt x="1" y="262"/>
                    </a:lnTo>
                    <a:lnTo>
                      <a:pt x="2243" y="262"/>
                    </a:lnTo>
                    <a:lnTo>
                      <a:pt x="2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5712293" y="3565946"/>
                <a:ext cx="111660" cy="9140"/>
              </a:xfrm>
              <a:custGeom>
                <a:avLst/>
                <a:gdLst/>
                <a:ahLst/>
                <a:cxnLst/>
                <a:rect l="l" t="t" r="r" b="b"/>
                <a:pathLst>
                  <a:path w="3213" h="263" extrusionOk="0">
                    <a:moveTo>
                      <a:pt x="1" y="0"/>
                    </a:moveTo>
                    <a:lnTo>
                      <a:pt x="1" y="262"/>
                    </a:lnTo>
                    <a:lnTo>
                      <a:pt x="3212" y="262"/>
                    </a:lnTo>
                    <a:lnTo>
                      <a:pt x="3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5853667" y="3565946"/>
                <a:ext cx="12302" cy="9140"/>
              </a:xfrm>
              <a:custGeom>
                <a:avLst/>
                <a:gdLst/>
                <a:ahLst/>
                <a:cxnLst/>
                <a:rect l="l" t="t" r="r" b="b"/>
                <a:pathLst>
                  <a:path w="354" h="263" extrusionOk="0">
                    <a:moveTo>
                      <a:pt x="0" y="0"/>
                    </a:moveTo>
                    <a:lnTo>
                      <a:pt x="0"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5886369" y="3565946"/>
                <a:ext cx="94179" cy="9140"/>
              </a:xfrm>
              <a:custGeom>
                <a:avLst/>
                <a:gdLst/>
                <a:ahLst/>
                <a:cxnLst/>
                <a:rect l="l" t="t" r="r" b="b"/>
                <a:pathLst>
                  <a:path w="2710" h="263" extrusionOk="0">
                    <a:moveTo>
                      <a:pt x="0" y="0"/>
                    </a:moveTo>
                    <a:lnTo>
                      <a:pt x="0" y="262"/>
                    </a:lnTo>
                    <a:lnTo>
                      <a:pt x="2710" y="2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5994033" y="3565946"/>
                <a:ext cx="27593" cy="10113"/>
              </a:xfrm>
              <a:custGeom>
                <a:avLst/>
                <a:gdLst/>
                <a:ahLst/>
                <a:cxnLst/>
                <a:rect l="l" t="t" r="r" b="b"/>
                <a:pathLst>
                  <a:path w="794" h="291" extrusionOk="0">
                    <a:moveTo>
                      <a:pt x="1" y="0"/>
                    </a:moveTo>
                    <a:lnTo>
                      <a:pt x="1" y="262"/>
                    </a:lnTo>
                    <a:lnTo>
                      <a:pt x="765" y="290"/>
                    </a:lnTo>
                    <a:lnTo>
                      <a:pt x="793" y="2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6069759" y="3527822"/>
                <a:ext cx="1008" cy="16507"/>
              </a:xfrm>
              <a:custGeom>
                <a:avLst/>
                <a:gdLst/>
                <a:ahLst/>
                <a:cxnLst/>
                <a:rect l="l" t="t" r="r" b="b"/>
                <a:pathLst>
                  <a:path w="29" h="475" extrusionOk="0">
                    <a:moveTo>
                      <a:pt x="1" y="1"/>
                    </a:moveTo>
                    <a:lnTo>
                      <a:pt x="1" y="475"/>
                    </a:lnTo>
                    <a:lnTo>
                      <a:pt x="29" y="475"/>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6069759" y="3480871"/>
                <a:ext cx="1008" cy="33710"/>
              </a:xfrm>
              <a:custGeom>
                <a:avLst/>
                <a:gdLst/>
                <a:ahLst/>
                <a:cxnLst/>
                <a:rect l="l" t="t" r="r" b="b"/>
                <a:pathLst>
                  <a:path w="29" h="970" extrusionOk="0">
                    <a:moveTo>
                      <a:pt x="1" y="1"/>
                    </a:moveTo>
                    <a:lnTo>
                      <a:pt x="1" y="970"/>
                    </a:lnTo>
                    <a:lnTo>
                      <a:pt x="29" y="970"/>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6"/>
            <p:cNvSpPr/>
            <p:nvPr/>
          </p:nvSpPr>
          <p:spPr>
            <a:xfrm>
              <a:off x="5912220" y="3661765"/>
              <a:ext cx="710598" cy="111380"/>
            </a:xfrm>
            <a:custGeom>
              <a:avLst/>
              <a:gdLst/>
              <a:ahLst/>
              <a:cxnLst/>
              <a:rect l="l" t="t" r="r" b="b"/>
              <a:pathLst>
                <a:path w="7139" h="1119" extrusionOk="0">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5912220" y="3717405"/>
              <a:ext cx="710598" cy="422526"/>
            </a:xfrm>
            <a:custGeom>
              <a:avLst/>
              <a:gdLst/>
              <a:ahLst/>
              <a:cxnLst/>
              <a:rect l="l" t="t" r="r" b="b"/>
              <a:pathLst>
                <a:path w="7139" h="4245" extrusionOk="0">
                  <a:moveTo>
                    <a:pt x="0" y="0"/>
                  </a:moveTo>
                  <a:lnTo>
                    <a:pt x="0" y="4245"/>
                  </a:lnTo>
                  <a:lnTo>
                    <a:pt x="7138" y="4245"/>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6056551" y="3773045"/>
              <a:ext cx="413479" cy="12044"/>
            </a:xfrm>
            <a:custGeom>
              <a:avLst/>
              <a:gdLst/>
              <a:ahLst/>
              <a:cxnLst/>
              <a:rect l="l" t="t" r="r" b="b"/>
              <a:pathLst>
                <a:path w="4154" h="121" extrusionOk="0">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6056551" y="3834956"/>
              <a:ext cx="413479" cy="11347"/>
            </a:xfrm>
            <a:custGeom>
              <a:avLst/>
              <a:gdLst/>
              <a:ahLst/>
              <a:cxnLst/>
              <a:rect l="l" t="t" r="r" b="b"/>
              <a:pathLst>
                <a:path w="4154" h="114" extrusionOk="0">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6056551" y="3893384"/>
              <a:ext cx="413479" cy="12143"/>
            </a:xfrm>
            <a:custGeom>
              <a:avLst/>
              <a:gdLst/>
              <a:ahLst/>
              <a:cxnLst/>
              <a:rect l="l" t="t" r="r" b="b"/>
              <a:pathLst>
                <a:path w="4154" h="122" extrusionOk="0">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056551" y="3951811"/>
              <a:ext cx="413479" cy="12143"/>
            </a:xfrm>
            <a:custGeom>
              <a:avLst/>
              <a:gdLst/>
              <a:ahLst/>
              <a:cxnLst/>
              <a:rect l="l" t="t" r="r" b="b"/>
              <a:pathLst>
                <a:path w="4154" h="122" extrusionOk="0">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5971346" y="3748560"/>
              <a:ext cx="52954" cy="62608"/>
            </a:xfrm>
            <a:custGeom>
              <a:avLst/>
              <a:gdLst/>
              <a:ahLst/>
              <a:cxnLst/>
              <a:rect l="l" t="t" r="r" b="b"/>
              <a:pathLst>
                <a:path w="532" h="629" extrusionOk="0">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6"/>
            <p:cNvGrpSpPr/>
            <p:nvPr/>
          </p:nvGrpSpPr>
          <p:grpSpPr>
            <a:xfrm>
              <a:off x="6352280" y="2402410"/>
              <a:ext cx="2259826" cy="2201617"/>
              <a:chOff x="5193782" y="4186768"/>
              <a:chExt cx="788990" cy="768694"/>
            </a:xfrm>
          </p:grpSpPr>
          <p:sp>
            <p:nvSpPr>
              <p:cNvPr id="571" name="Google Shape;571;p36"/>
              <p:cNvSpPr/>
              <p:nvPr/>
            </p:nvSpPr>
            <p:spPr>
              <a:xfrm>
                <a:off x="5229682" y="4210087"/>
                <a:ext cx="156873" cy="113224"/>
              </a:xfrm>
              <a:custGeom>
                <a:avLst/>
                <a:gdLst/>
                <a:ahLst/>
                <a:cxnLst/>
                <a:rect l="l" t="t" r="r" b="b"/>
                <a:pathLst>
                  <a:path w="4514" h="3258" extrusionOk="0">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5233852" y="4225552"/>
                <a:ext cx="115830" cy="71833"/>
              </a:xfrm>
              <a:custGeom>
                <a:avLst/>
                <a:gdLst/>
                <a:ahLst/>
                <a:cxnLst/>
                <a:rect l="l" t="t" r="r" b="b"/>
                <a:pathLst>
                  <a:path w="3333" h="2067" extrusionOk="0">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5238057" y="4218428"/>
                <a:ext cx="116803" cy="71590"/>
              </a:xfrm>
              <a:custGeom>
                <a:avLst/>
                <a:gdLst/>
                <a:ahLst/>
                <a:cxnLst/>
                <a:rect l="l" t="t" r="r" b="b"/>
                <a:pathLst>
                  <a:path w="3361" h="2060" extrusionOk="0">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5193782" y="4186768"/>
                <a:ext cx="66655" cy="62798"/>
              </a:xfrm>
              <a:custGeom>
                <a:avLst/>
                <a:gdLst/>
                <a:ahLst/>
                <a:cxnLst/>
                <a:rect l="l" t="t" r="r" b="b"/>
                <a:pathLst>
                  <a:path w="1918" h="1807" extrusionOk="0">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5343532" y="4283832"/>
                <a:ext cx="37880" cy="34961"/>
              </a:xfrm>
              <a:custGeom>
                <a:avLst/>
                <a:gdLst/>
                <a:ahLst/>
                <a:cxnLst/>
                <a:rect l="l" t="t" r="r" b="b"/>
                <a:pathLst>
                  <a:path w="1090" h="1006" extrusionOk="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292132" y="4263432"/>
                <a:ext cx="333172" cy="243094"/>
              </a:xfrm>
              <a:custGeom>
                <a:avLst/>
                <a:gdLst/>
                <a:ahLst/>
                <a:cxnLst/>
                <a:rect l="l" t="t" r="r" b="b"/>
                <a:pathLst>
                  <a:path w="9587" h="6995" extrusionOk="0">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5380404" y="4803316"/>
                <a:ext cx="560315" cy="2016"/>
              </a:xfrm>
              <a:custGeom>
                <a:avLst/>
                <a:gdLst/>
                <a:ahLst/>
                <a:cxnLst/>
                <a:rect l="l" t="t" r="r" b="b"/>
                <a:pathLst>
                  <a:path w="16123" h="58" extrusionOk="0">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5344505" y="4784897"/>
                <a:ext cx="625962" cy="1981"/>
              </a:xfrm>
              <a:custGeom>
                <a:avLst/>
                <a:gdLst/>
                <a:ahLst/>
                <a:cxnLst/>
                <a:rect l="l" t="t" r="r" b="b"/>
                <a:pathLst>
                  <a:path w="18012" h="57" extrusionOk="0">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959141" y="4803316"/>
                <a:ext cx="23632" cy="2016"/>
              </a:xfrm>
              <a:custGeom>
                <a:avLst/>
                <a:gdLst/>
                <a:ahLst/>
                <a:cxnLst/>
                <a:rect l="l" t="t" r="r" b="b"/>
                <a:pathLst>
                  <a:path w="680" h="58" extrusionOk="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586175" y="4228541"/>
                <a:ext cx="174353" cy="238367"/>
              </a:xfrm>
              <a:custGeom>
                <a:avLst/>
                <a:gdLst/>
                <a:ahLst/>
                <a:cxnLst/>
                <a:rect l="l" t="t" r="r" b="b"/>
                <a:pathLst>
                  <a:path w="5017" h="6859" extrusionOk="0">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5497173" y="4393477"/>
                <a:ext cx="341999" cy="333172"/>
              </a:xfrm>
              <a:custGeom>
                <a:avLst/>
                <a:gdLst/>
                <a:ahLst/>
                <a:cxnLst/>
                <a:rect l="l" t="t" r="r" b="b"/>
                <a:pathLst>
                  <a:path w="9841" h="9587" extrusionOk="0">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5506279" y="4504130"/>
                <a:ext cx="61477" cy="11329"/>
              </a:xfrm>
              <a:custGeom>
                <a:avLst/>
                <a:gdLst/>
                <a:ahLst/>
                <a:cxnLst/>
                <a:rect l="l" t="t" r="r" b="b"/>
                <a:pathLst>
                  <a:path w="1769" h="326" extrusionOk="0">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497173" y="4397647"/>
                <a:ext cx="73780" cy="14318"/>
              </a:xfrm>
              <a:custGeom>
                <a:avLst/>
                <a:gdLst/>
                <a:ahLst/>
                <a:cxnLst/>
                <a:rect l="l" t="t" r="r" b="b"/>
                <a:pathLst>
                  <a:path w="2123" h="412" extrusionOk="0">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570919" y="4515424"/>
                <a:ext cx="7159" cy="108706"/>
              </a:xfrm>
              <a:custGeom>
                <a:avLst/>
                <a:gdLst/>
                <a:ahLst/>
                <a:cxnLst/>
                <a:rect l="l" t="t" r="r" b="b"/>
                <a:pathLst>
                  <a:path w="206" h="3128" extrusionOk="0">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5455123" y="4818294"/>
                <a:ext cx="182451" cy="90600"/>
              </a:xfrm>
              <a:custGeom>
                <a:avLst/>
                <a:gdLst/>
                <a:ahLst/>
                <a:cxnLst/>
                <a:rect l="l" t="t" r="r" b="b"/>
                <a:pathLst>
                  <a:path w="5250" h="2607" extrusionOk="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5334183" y="4634696"/>
                <a:ext cx="623008" cy="252790"/>
              </a:xfrm>
              <a:custGeom>
                <a:avLst/>
                <a:gdLst/>
                <a:ahLst/>
                <a:cxnLst/>
                <a:rect l="l" t="t" r="r" b="b"/>
                <a:pathLst>
                  <a:path w="17927" h="7274" extrusionOk="0">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5641501" y="4714071"/>
                <a:ext cx="173102" cy="82155"/>
              </a:xfrm>
              <a:custGeom>
                <a:avLst/>
                <a:gdLst/>
                <a:ahLst/>
                <a:cxnLst/>
                <a:rect l="l" t="t" r="r" b="b"/>
                <a:pathLst>
                  <a:path w="4981" h="2364" extrusionOk="0">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5653769" y="4825940"/>
                <a:ext cx="142381" cy="129523"/>
              </a:xfrm>
              <a:custGeom>
                <a:avLst/>
                <a:gdLst/>
                <a:ahLst/>
                <a:cxnLst/>
                <a:rect l="l" t="t" r="r" b="b"/>
                <a:pathLst>
                  <a:path w="4097" h="3727" extrusionOk="0">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5612969" y="4475980"/>
                <a:ext cx="242677" cy="254284"/>
              </a:xfrm>
              <a:custGeom>
                <a:avLst/>
                <a:gdLst/>
                <a:ahLst/>
                <a:cxnLst/>
                <a:rect l="l" t="t" r="r" b="b"/>
                <a:pathLst>
                  <a:path w="6983" h="7317" extrusionOk="0">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5585202" y="4217489"/>
                <a:ext cx="138419" cy="124900"/>
              </a:xfrm>
              <a:custGeom>
                <a:avLst/>
                <a:gdLst/>
                <a:ahLst/>
                <a:cxnLst/>
                <a:rect l="l" t="t" r="r" b="b"/>
                <a:pathLst>
                  <a:path w="3983" h="3594" extrusionOk="0">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5453176" y="4677893"/>
                <a:ext cx="229401" cy="152007"/>
              </a:xfrm>
              <a:custGeom>
                <a:avLst/>
                <a:gdLst/>
                <a:ahLst/>
                <a:cxnLst/>
                <a:rect l="l" t="t" r="r" b="b"/>
                <a:pathLst>
                  <a:path w="6601" h="4374" extrusionOk="0">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5610745" y="4321400"/>
                <a:ext cx="22659" cy="12858"/>
              </a:xfrm>
              <a:custGeom>
                <a:avLst/>
                <a:gdLst/>
                <a:ahLst/>
                <a:cxnLst/>
                <a:rect l="l" t="t" r="r" b="b"/>
                <a:pathLst>
                  <a:path w="652" h="370" extrusionOk="0">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5664091" y="4287203"/>
                <a:ext cx="35378" cy="33223"/>
              </a:xfrm>
              <a:custGeom>
                <a:avLst/>
                <a:gdLst/>
                <a:ahLst/>
                <a:cxnLst/>
                <a:rect l="l" t="t" r="r" b="b"/>
                <a:pathLst>
                  <a:path w="1018" h="956" extrusionOk="0">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5669269" y="4294501"/>
                <a:ext cx="14283" cy="10009"/>
              </a:xfrm>
              <a:custGeom>
                <a:avLst/>
                <a:gdLst/>
                <a:ahLst/>
                <a:cxnLst/>
                <a:rect l="l" t="t" r="r" b="b"/>
                <a:pathLst>
                  <a:path w="411" h="288" extrusionOk="0">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5746976" y="4431357"/>
                <a:ext cx="106725" cy="137446"/>
              </a:xfrm>
              <a:custGeom>
                <a:avLst/>
                <a:gdLst/>
                <a:ahLst/>
                <a:cxnLst/>
                <a:rect l="l" t="t" r="r" b="b"/>
                <a:pathLst>
                  <a:path w="3071" h="3955" extrusionOk="0">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5509476" y="4735722"/>
                <a:ext cx="248828" cy="12302"/>
              </a:xfrm>
              <a:custGeom>
                <a:avLst/>
                <a:gdLst/>
                <a:ahLst/>
                <a:cxnLst/>
                <a:rect l="l" t="t" r="r" b="b"/>
                <a:pathLst>
                  <a:path w="7160" h="354" extrusionOk="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5465444" y="4626042"/>
                <a:ext cx="252060" cy="112668"/>
              </a:xfrm>
              <a:custGeom>
                <a:avLst/>
                <a:gdLst/>
                <a:ahLst/>
                <a:cxnLst/>
                <a:rect l="l" t="t" r="r" b="b"/>
                <a:pathLst>
                  <a:path w="7253" h="3242" extrusionOk="0">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5567721" y="4671047"/>
                <a:ext cx="29783" cy="22659"/>
              </a:xfrm>
              <a:custGeom>
                <a:avLst/>
                <a:gdLst/>
                <a:ahLst/>
                <a:cxnLst/>
                <a:rect l="l" t="t" r="r" b="b"/>
                <a:pathLst>
                  <a:path w="857" h="652" extrusionOk="0">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5640493" y="4353650"/>
                <a:ext cx="18488" cy="17481"/>
              </a:xfrm>
              <a:custGeom>
                <a:avLst/>
                <a:gdLst/>
                <a:ahLst/>
                <a:cxnLst/>
                <a:rect l="l" t="t" r="r" b="b"/>
                <a:pathLst>
                  <a:path w="532" h="503" extrusionOk="0">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5257971" y="4238828"/>
                <a:ext cx="103041" cy="82224"/>
              </a:xfrm>
              <a:custGeom>
                <a:avLst/>
                <a:gdLst/>
                <a:ahLst/>
                <a:cxnLst/>
                <a:rect l="l" t="t" r="r" b="b"/>
                <a:pathLst>
                  <a:path w="2965" h="2366" extrusionOk="0">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5244174" y="4208662"/>
                <a:ext cx="8167" cy="23076"/>
              </a:xfrm>
              <a:custGeom>
                <a:avLst/>
                <a:gdLst/>
                <a:ahLst/>
                <a:cxnLst/>
                <a:rect l="l" t="t" r="r" b="b"/>
                <a:pathLst>
                  <a:path w="235" h="664" extrusionOk="0">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5234860" y="4234657"/>
                <a:ext cx="7159" cy="5213"/>
              </a:xfrm>
              <a:custGeom>
                <a:avLst/>
                <a:gdLst/>
                <a:ahLst/>
                <a:cxnLst/>
                <a:rect l="l" t="t" r="r" b="b"/>
                <a:pathLst>
                  <a:path w="206" h="150" extrusionOk="0">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5389475" y="4458152"/>
                <a:ext cx="8410" cy="8132"/>
              </a:xfrm>
              <a:custGeom>
                <a:avLst/>
                <a:gdLst/>
                <a:ahLst/>
                <a:cxnLst/>
                <a:rect l="l" t="t" r="r" b="b"/>
                <a:pathLst>
                  <a:path w="242" h="234" extrusionOk="0">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5690676" y="4886583"/>
                <a:ext cx="37880" cy="34544"/>
              </a:xfrm>
              <a:custGeom>
                <a:avLst/>
                <a:gdLst/>
                <a:ahLst/>
                <a:cxnLst/>
                <a:rect l="l" t="t" r="r" b="b"/>
                <a:pathLst>
                  <a:path w="1090" h="994" extrusionOk="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5530849" y="4869311"/>
                <a:ext cx="39131" cy="31416"/>
              </a:xfrm>
              <a:custGeom>
                <a:avLst/>
                <a:gdLst/>
                <a:ahLst/>
                <a:cxnLst/>
                <a:rect l="l" t="t" r="r" b="b"/>
                <a:pathLst>
                  <a:path w="1126" h="904" extrusionOk="0">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5816794" y="4543192"/>
                <a:ext cx="36907" cy="18488"/>
              </a:xfrm>
              <a:custGeom>
                <a:avLst/>
                <a:gdLst/>
                <a:ahLst/>
                <a:cxnLst/>
                <a:rect l="l" t="t" r="r" b="b"/>
                <a:pathLst>
                  <a:path w="1062" h="532" extrusionOk="0">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5920287" y="4713619"/>
                <a:ext cx="32737" cy="50183"/>
              </a:xfrm>
              <a:custGeom>
                <a:avLst/>
                <a:gdLst/>
                <a:ahLst/>
                <a:cxnLst/>
                <a:rect l="l" t="t" r="r" b="b"/>
                <a:pathLst>
                  <a:path w="942" h="1444" extrusionOk="0">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5339327" y="4680847"/>
                <a:ext cx="28810" cy="50461"/>
              </a:xfrm>
              <a:custGeom>
                <a:avLst/>
                <a:gdLst/>
                <a:ahLst/>
                <a:cxnLst/>
                <a:rect l="l" t="t" r="r" b="b"/>
                <a:pathLst>
                  <a:path w="829" h="1452" extrusionOk="0">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5823918" y="4660969"/>
                <a:ext cx="15256" cy="25613"/>
              </a:xfrm>
              <a:custGeom>
                <a:avLst/>
                <a:gdLst/>
                <a:ahLst/>
                <a:cxnLst/>
                <a:rect l="l" t="t" r="r" b="b"/>
                <a:pathLst>
                  <a:path w="439" h="737" extrusionOk="0">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5811616" y="4689501"/>
                <a:ext cx="9140" cy="7402"/>
              </a:xfrm>
              <a:custGeom>
                <a:avLst/>
                <a:gdLst/>
                <a:ahLst/>
                <a:cxnLst/>
                <a:rect l="l" t="t" r="r" b="b"/>
                <a:pathLst>
                  <a:path w="263" h="213" extrusionOk="0">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5817767" y="4679422"/>
                <a:ext cx="6186" cy="6151"/>
              </a:xfrm>
              <a:custGeom>
                <a:avLst/>
                <a:gdLst/>
                <a:ahLst/>
                <a:cxnLst/>
                <a:rect l="l" t="t" r="r" b="b"/>
                <a:pathLst>
                  <a:path w="178" h="177" extrusionOk="0">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5822945" y="4538604"/>
                <a:ext cx="20434" cy="8584"/>
              </a:xfrm>
              <a:custGeom>
                <a:avLst/>
                <a:gdLst/>
                <a:ahLst/>
                <a:cxnLst/>
                <a:rect l="l" t="t" r="r" b="b"/>
                <a:pathLst>
                  <a:path w="588" h="247" extrusionOk="0">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5824891" y="4475598"/>
                <a:ext cx="10356" cy="24605"/>
              </a:xfrm>
              <a:custGeom>
                <a:avLst/>
                <a:gdLst/>
                <a:ahLst/>
                <a:cxnLst/>
                <a:rect l="l" t="t" r="r" b="b"/>
                <a:pathLst>
                  <a:path w="298" h="708" extrusionOk="0">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834240" y="4502149"/>
                <a:ext cx="3962" cy="9140"/>
              </a:xfrm>
              <a:custGeom>
                <a:avLst/>
                <a:gdLst/>
                <a:ahLst/>
                <a:cxnLst/>
                <a:rect l="l" t="t" r="r" b="b"/>
                <a:pathLst>
                  <a:path w="114" h="263" extrusionOk="0">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692866" y="4348507"/>
                <a:ext cx="2989" cy="22624"/>
              </a:xfrm>
              <a:custGeom>
                <a:avLst/>
                <a:gdLst/>
                <a:ahLst/>
                <a:cxnLst/>
                <a:rect l="l" t="t" r="r" b="b"/>
                <a:pathLst>
                  <a:path w="86" h="651" extrusionOk="0">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736863" y="4501176"/>
                <a:ext cx="22415" cy="68601"/>
              </a:xfrm>
              <a:custGeom>
                <a:avLst/>
                <a:gdLst/>
                <a:ahLst/>
                <a:cxnLst/>
                <a:rect l="l" t="t" r="r" b="b"/>
                <a:pathLst>
                  <a:path w="645" h="1974" extrusionOk="0">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5570919" y="4504130"/>
                <a:ext cx="16264" cy="10356"/>
              </a:xfrm>
              <a:custGeom>
                <a:avLst/>
                <a:gdLst/>
                <a:ahLst/>
                <a:cxnLst/>
                <a:rect l="l" t="t" r="r" b="b"/>
                <a:pathLst>
                  <a:path w="468" h="298" extrusionOk="0">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6"/>
            <p:cNvGrpSpPr/>
            <p:nvPr/>
          </p:nvGrpSpPr>
          <p:grpSpPr>
            <a:xfrm>
              <a:off x="5240433" y="2333504"/>
              <a:ext cx="1470385" cy="1003512"/>
              <a:chOff x="4805595" y="2633670"/>
              <a:chExt cx="513367" cy="350376"/>
            </a:xfrm>
          </p:grpSpPr>
          <p:sp>
            <p:nvSpPr>
              <p:cNvPr id="619" name="Google Shape;619;p36"/>
              <p:cNvSpPr/>
              <p:nvPr/>
            </p:nvSpPr>
            <p:spPr>
              <a:xfrm>
                <a:off x="4811819" y="2641767"/>
                <a:ext cx="33953" cy="94457"/>
              </a:xfrm>
              <a:custGeom>
                <a:avLst/>
                <a:gdLst/>
                <a:ahLst/>
                <a:cxnLst/>
                <a:rect l="l" t="t" r="r" b="b"/>
                <a:pathLst>
                  <a:path w="977" h="2718" extrusionOk="0">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901224" y="2641767"/>
                <a:ext cx="33710" cy="94457"/>
              </a:xfrm>
              <a:custGeom>
                <a:avLst/>
                <a:gdLst/>
                <a:ahLst/>
                <a:cxnLst/>
                <a:rect l="l" t="t" r="r" b="b"/>
                <a:pathLst>
                  <a:path w="970" h="2718" extrusionOk="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4840009" y="2703836"/>
                <a:ext cx="12337" cy="23041"/>
              </a:xfrm>
              <a:custGeom>
                <a:avLst/>
                <a:gdLst/>
                <a:ahLst/>
                <a:cxnLst/>
                <a:rect l="l" t="t" r="r" b="b"/>
                <a:pathLst>
                  <a:path w="355" h="663" extrusionOk="0">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095432" y="2706025"/>
                <a:ext cx="12337" cy="22832"/>
              </a:xfrm>
              <a:custGeom>
                <a:avLst/>
                <a:gdLst/>
                <a:ahLst/>
                <a:cxnLst/>
                <a:rect l="l" t="t" r="r" b="b"/>
                <a:pathLst>
                  <a:path w="355" h="657" extrusionOk="0">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5173382" y="2706025"/>
                <a:ext cx="12337" cy="22832"/>
              </a:xfrm>
              <a:custGeom>
                <a:avLst/>
                <a:gdLst/>
                <a:ahLst/>
                <a:cxnLst/>
                <a:rect l="l" t="t" r="r" b="b"/>
                <a:pathLst>
                  <a:path w="355" h="657" extrusionOk="0">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5186658" y="2706025"/>
                <a:ext cx="12337" cy="22832"/>
              </a:xfrm>
              <a:custGeom>
                <a:avLst/>
                <a:gdLst/>
                <a:ahLst/>
                <a:cxnLst/>
                <a:rect l="l" t="t" r="r" b="b"/>
                <a:pathLst>
                  <a:path w="355" h="657" extrusionOk="0">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4856959" y="2667345"/>
                <a:ext cx="51399" cy="46256"/>
              </a:xfrm>
              <a:custGeom>
                <a:avLst/>
                <a:gdLst/>
                <a:ahLst/>
                <a:cxnLst/>
                <a:rect l="l" t="t" r="r" b="b"/>
                <a:pathLst>
                  <a:path w="1479" h="1331" extrusionOk="0">
                    <a:moveTo>
                      <a:pt x="0" y="0"/>
                    </a:moveTo>
                    <a:lnTo>
                      <a:pt x="0" y="1330"/>
                    </a:lnTo>
                    <a:lnTo>
                      <a:pt x="1479" y="1330"/>
                    </a:lnTo>
                    <a:lnTo>
                      <a:pt x="1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4963441" y="2633670"/>
                <a:ext cx="22624" cy="116803"/>
              </a:xfrm>
              <a:custGeom>
                <a:avLst/>
                <a:gdLst/>
                <a:ahLst/>
                <a:cxnLst/>
                <a:rect l="l" t="t" r="r" b="b"/>
                <a:pathLst>
                  <a:path w="651" h="3361" extrusionOk="0">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989993" y="2675686"/>
                <a:ext cx="103528" cy="32737"/>
              </a:xfrm>
              <a:custGeom>
                <a:avLst/>
                <a:gdLst/>
                <a:ahLst/>
                <a:cxnLst/>
                <a:rect l="l" t="t" r="r" b="b"/>
                <a:pathLst>
                  <a:path w="2979" h="942" extrusionOk="0">
                    <a:moveTo>
                      <a:pt x="0" y="1"/>
                    </a:moveTo>
                    <a:lnTo>
                      <a:pt x="0" y="942"/>
                    </a:lnTo>
                    <a:lnTo>
                      <a:pt x="2978" y="942"/>
                    </a:lnTo>
                    <a:lnTo>
                      <a:pt x="2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5122261" y="2675686"/>
                <a:ext cx="48202" cy="32737"/>
              </a:xfrm>
              <a:custGeom>
                <a:avLst/>
                <a:gdLst/>
                <a:ahLst/>
                <a:cxnLst/>
                <a:rect l="l" t="t" r="r" b="b"/>
                <a:pathLst>
                  <a:path w="1387" h="942" extrusionOk="0">
                    <a:moveTo>
                      <a:pt x="0" y="1"/>
                    </a:moveTo>
                    <a:lnTo>
                      <a:pt x="0" y="942"/>
                    </a:lnTo>
                    <a:lnTo>
                      <a:pt x="1387" y="9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5001287" y="2696121"/>
                <a:ext cx="75760" cy="4205"/>
              </a:xfrm>
              <a:custGeom>
                <a:avLst/>
                <a:gdLst/>
                <a:ahLst/>
                <a:cxnLst/>
                <a:rect l="l" t="t" r="r" b="b"/>
                <a:pathLst>
                  <a:path w="2180" h="121" extrusionOk="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4892858" y="2675686"/>
                <a:ext cx="4205" cy="32737"/>
              </a:xfrm>
              <a:custGeom>
                <a:avLst/>
                <a:gdLst/>
                <a:ahLst/>
                <a:cxnLst/>
                <a:rect l="l" t="t" r="r" b="b"/>
                <a:pathLst>
                  <a:path w="121" h="942" extrusionOk="0">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5180507" y="2670543"/>
                <a:ext cx="34961" cy="27559"/>
              </a:xfrm>
              <a:custGeom>
                <a:avLst/>
                <a:gdLst/>
                <a:ahLst/>
                <a:cxnLst/>
                <a:rect l="l" t="t" r="r" b="b"/>
                <a:pathLst>
                  <a:path w="1006" h="793" extrusionOk="0">
                    <a:moveTo>
                      <a:pt x="121" y="0"/>
                    </a:moveTo>
                    <a:lnTo>
                      <a:pt x="1" y="651"/>
                    </a:lnTo>
                    <a:lnTo>
                      <a:pt x="913" y="793"/>
                    </a:lnTo>
                    <a:lnTo>
                      <a:pt x="1005" y="149"/>
                    </a:lnTo>
                    <a:lnTo>
                      <a:pt x="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825021" y="2875340"/>
                <a:ext cx="33953" cy="95430"/>
              </a:xfrm>
              <a:custGeom>
                <a:avLst/>
                <a:gdLst/>
                <a:ahLst/>
                <a:cxnLst/>
                <a:rect l="l" t="t" r="r" b="b"/>
                <a:pathLst>
                  <a:path w="977" h="2746" extrusionOk="0">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974736" y="2875340"/>
                <a:ext cx="33710" cy="95430"/>
              </a:xfrm>
              <a:custGeom>
                <a:avLst/>
                <a:gdLst/>
                <a:ahLst/>
                <a:cxnLst/>
                <a:rect l="l" t="t" r="r" b="b"/>
                <a:pathLst>
                  <a:path w="970" h="2746" extrusionOk="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858940" y="2899910"/>
                <a:ext cx="51156" cy="47263"/>
              </a:xfrm>
              <a:custGeom>
                <a:avLst/>
                <a:gdLst/>
                <a:ahLst/>
                <a:cxnLst/>
                <a:rect l="l" t="t" r="r" b="b"/>
                <a:pathLst>
                  <a:path w="1472" h="1360" extrusionOk="0">
                    <a:moveTo>
                      <a:pt x="0" y="1"/>
                    </a:moveTo>
                    <a:lnTo>
                      <a:pt x="0" y="1359"/>
                    </a:lnTo>
                    <a:lnTo>
                      <a:pt x="1472" y="1359"/>
                    </a:lnTo>
                    <a:lnTo>
                      <a:pt x="1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5042330" y="2867208"/>
                <a:ext cx="23666" cy="116838"/>
              </a:xfrm>
              <a:custGeom>
                <a:avLst/>
                <a:gdLst/>
                <a:ahLst/>
                <a:cxnLst/>
                <a:rect l="l" t="t" r="r" b="b"/>
                <a:pathLst>
                  <a:path w="681" h="3362" extrusionOk="0">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296303" y="2867208"/>
                <a:ext cx="22659" cy="116838"/>
              </a:xfrm>
              <a:custGeom>
                <a:avLst/>
                <a:gdLst/>
                <a:ahLst/>
                <a:cxnLst/>
                <a:rect l="l" t="t" r="r" b="b"/>
                <a:pathLst>
                  <a:path w="652" h="3362" extrusionOk="0">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5069889"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245182"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142661" y="2908286"/>
                <a:ext cx="50183" cy="33710"/>
              </a:xfrm>
              <a:custGeom>
                <a:avLst/>
                <a:gdLst/>
                <a:ahLst/>
                <a:cxnLst/>
                <a:rect l="l" t="t" r="r" b="b"/>
                <a:pathLst>
                  <a:path w="1444" h="970" extrusionOk="0">
                    <a:moveTo>
                      <a:pt x="0" y="0"/>
                    </a:moveTo>
                    <a:lnTo>
                      <a:pt x="0" y="970"/>
                    </a:lnTo>
                    <a:lnTo>
                      <a:pt x="1443" y="97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175363" y="2908286"/>
                <a:ext cx="50426" cy="33710"/>
              </a:xfrm>
              <a:custGeom>
                <a:avLst/>
                <a:gdLst/>
                <a:ahLst/>
                <a:cxnLst/>
                <a:rect l="l" t="t" r="r" b="b"/>
                <a:pathLst>
                  <a:path w="1451" h="970" extrusionOk="0">
                    <a:moveTo>
                      <a:pt x="0" y="0"/>
                    </a:moveTo>
                    <a:lnTo>
                      <a:pt x="1450" y="970"/>
                    </a:lnTo>
                    <a:lnTo>
                      <a:pt x="1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081184" y="2929659"/>
                <a:ext cx="31764" cy="4240"/>
              </a:xfrm>
              <a:custGeom>
                <a:avLst/>
                <a:gdLst/>
                <a:ahLst/>
                <a:cxnLst/>
                <a:rect l="l" t="t" r="r" b="b"/>
                <a:pathLst>
                  <a:path w="914" h="122" extrusionOk="0">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5254287" y="2929659"/>
                <a:ext cx="32945" cy="4240"/>
              </a:xfrm>
              <a:custGeom>
                <a:avLst/>
                <a:gdLst/>
                <a:ahLst/>
                <a:cxnLst/>
                <a:rect l="l" t="t" r="r" b="b"/>
                <a:pathLst>
                  <a:path w="948" h="122" extrusionOk="0">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4894840" y="2909259"/>
                <a:ext cx="3962" cy="31764"/>
              </a:xfrm>
              <a:custGeom>
                <a:avLst/>
                <a:gdLst/>
                <a:ahLst/>
                <a:cxnLst/>
                <a:rect l="l" t="t" r="r" b="b"/>
                <a:pathLst>
                  <a:path w="114" h="914" extrusionOk="0">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4923337" y="2899910"/>
                <a:ext cx="51434" cy="47263"/>
              </a:xfrm>
              <a:custGeom>
                <a:avLst/>
                <a:gdLst/>
                <a:ahLst/>
                <a:cxnLst/>
                <a:rect l="l" t="t" r="r" b="b"/>
                <a:pathLst>
                  <a:path w="1480" h="1360" extrusionOk="0">
                    <a:moveTo>
                      <a:pt x="1" y="1"/>
                    </a:moveTo>
                    <a:lnTo>
                      <a:pt x="1" y="1359"/>
                    </a:lnTo>
                    <a:lnTo>
                      <a:pt x="1479" y="1359"/>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4959236" y="2909259"/>
                <a:ext cx="4240" cy="31764"/>
              </a:xfrm>
              <a:custGeom>
                <a:avLst/>
                <a:gdLst/>
                <a:ahLst/>
                <a:cxnLst/>
                <a:rect l="l" t="t" r="r" b="b"/>
                <a:pathLst>
                  <a:path w="122" h="914" extrusionOk="0">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4805595" y="2781716"/>
                <a:ext cx="50183" cy="62937"/>
              </a:xfrm>
              <a:custGeom>
                <a:avLst/>
                <a:gdLst/>
                <a:ahLst/>
                <a:cxnLst/>
                <a:rect l="l" t="t" r="r" b="b"/>
                <a:pathLst>
                  <a:path w="1444" h="1811" extrusionOk="0">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4841494" y="2781716"/>
                <a:ext cx="50183" cy="62937"/>
              </a:xfrm>
              <a:custGeom>
                <a:avLst/>
                <a:gdLst/>
                <a:ahLst/>
                <a:cxnLst/>
                <a:rect l="l" t="t" r="r" b="b"/>
                <a:pathLst>
                  <a:path w="1444" h="1811" extrusionOk="0">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4996109" y="2781716"/>
                <a:ext cx="50217" cy="62937"/>
              </a:xfrm>
              <a:custGeom>
                <a:avLst/>
                <a:gdLst/>
                <a:ahLst/>
                <a:cxnLst/>
                <a:rect l="l" t="t" r="r" b="b"/>
                <a:pathLst>
                  <a:path w="1445" h="1811" extrusionOk="0">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032009" y="2781716"/>
                <a:ext cx="50183" cy="62937"/>
              </a:xfrm>
              <a:custGeom>
                <a:avLst/>
                <a:gdLst/>
                <a:ahLst/>
                <a:cxnLst/>
                <a:rect l="l" t="t" r="r" b="b"/>
                <a:pathLst>
                  <a:path w="1444" h="1811" extrusionOk="0">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070862" y="2818068"/>
                <a:ext cx="36907" cy="4205"/>
              </a:xfrm>
              <a:custGeom>
                <a:avLst/>
                <a:gdLst/>
                <a:ahLst/>
                <a:cxnLst/>
                <a:rect l="l" t="t" r="r" b="b"/>
                <a:pathLst>
                  <a:path w="1062" h="121" extrusionOk="0">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4956282" y="2818068"/>
                <a:ext cx="36942" cy="4205"/>
              </a:xfrm>
              <a:custGeom>
                <a:avLst/>
                <a:gdLst/>
                <a:ahLst/>
                <a:cxnLst/>
                <a:rect l="l" t="t" r="r" b="b"/>
                <a:pathLst>
                  <a:path w="1063" h="121" extrusionOk="0">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4879340" y="2790995"/>
                <a:ext cx="43058" cy="59774"/>
              </a:xfrm>
              <a:custGeom>
                <a:avLst/>
                <a:gdLst/>
                <a:ahLst/>
                <a:cxnLst/>
                <a:rect l="l" t="t" r="r" b="b"/>
                <a:pathLst>
                  <a:path w="1239" h="1720" extrusionOk="0">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4914266" y="2797633"/>
                <a:ext cx="31729" cy="50217"/>
              </a:xfrm>
              <a:custGeom>
                <a:avLst/>
                <a:gdLst/>
                <a:ahLst/>
                <a:cxnLst/>
                <a:rect l="l" t="t" r="r" b="b"/>
                <a:pathLst>
                  <a:path w="913" h="1445" extrusionOk="0">
                    <a:moveTo>
                      <a:pt x="913" y="1"/>
                    </a:moveTo>
                    <a:lnTo>
                      <a:pt x="0" y="616"/>
                    </a:lnTo>
                    <a:lnTo>
                      <a:pt x="913" y="1444"/>
                    </a:lnTo>
                    <a:lnTo>
                      <a:pt x="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4922364" y="2807329"/>
                <a:ext cx="19461" cy="13692"/>
              </a:xfrm>
              <a:custGeom>
                <a:avLst/>
                <a:gdLst/>
                <a:ahLst/>
                <a:cxnLst/>
                <a:rect l="l" t="t" r="r" b="b"/>
                <a:pathLst>
                  <a:path w="560" h="394" extrusionOk="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120037" y="2800587"/>
                <a:ext cx="65682" cy="36907"/>
              </a:xfrm>
              <a:custGeom>
                <a:avLst/>
                <a:gdLst/>
                <a:ahLst/>
                <a:cxnLst/>
                <a:rect l="l" t="t" r="r" b="b"/>
                <a:pathLst>
                  <a:path w="1890" h="1062" extrusionOk="0">
                    <a:moveTo>
                      <a:pt x="0" y="1"/>
                    </a:moveTo>
                    <a:lnTo>
                      <a:pt x="0" y="1062"/>
                    </a:lnTo>
                    <a:lnTo>
                      <a:pt x="1889" y="1062"/>
                    </a:lnTo>
                    <a:lnTo>
                      <a:pt x="1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133556" y="2826165"/>
                <a:ext cx="49210" cy="4205"/>
              </a:xfrm>
              <a:custGeom>
                <a:avLst/>
                <a:gdLst/>
                <a:ahLst/>
                <a:cxnLst/>
                <a:rect l="l" t="t" r="r" b="b"/>
                <a:pathLst>
                  <a:path w="1416" h="121" extrusionOk="0">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7"/>
          <p:cNvSpPr txBox="1">
            <a:spLocks noGrp="1"/>
          </p:cNvSpPr>
          <p:nvPr>
            <p:ph type="subTitle" idx="1"/>
          </p:nvPr>
        </p:nvSpPr>
        <p:spPr>
          <a:xfrm>
            <a:off x="567600" y="1059750"/>
            <a:ext cx="8415300" cy="2886000"/>
          </a:xfrm>
          <a:prstGeom prst="rect">
            <a:avLst/>
          </a:prstGeom>
        </p:spPr>
        <p:txBody>
          <a:bodyPr spcFirstLastPara="1" wrap="square" lIns="91425" tIns="91425" rIns="91425" bIns="91425" anchor="t" anchorCtr="0">
            <a:spAutoFit/>
          </a:bodyPr>
          <a:lstStyle/>
          <a:p>
            <a:pPr marL="457200" lvl="0"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Walkability is defined as the ability to safely walk to services and amenities within 30 minutes or less.</a:t>
            </a:r>
            <a:endParaRPr sz="1350">
              <a:solidFill>
                <a:srgbClr val="212121"/>
              </a:solidFill>
              <a:latin typeface="Roboto"/>
              <a:ea typeface="Roboto"/>
              <a:cs typeface="Roboto"/>
              <a:sym typeface="Roboto"/>
            </a:endParaRPr>
          </a:p>
          <a:p>
            <a:pPr marL="457200" lvl="0"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Benefits of increased walkability include:</a:t>
            </a:r>
            <a:endParaRPr sz="1350">
              <a:solidFill>
                <a:srgbClr val="212121"/>
              </a:solidFill>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Increased accessibility</a:t>
            </a:r>
            <a:endParaRPr sz="1350">
              <a:solidFill>
                <a:srgbClr val="212121"/>
              </a:solidFill>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Improved physical health </a:t>
            </a:r>
            <a:endParaRPr sz="1350">
              <a:solidFill>
                <a:srgbClr val="212121"/>
              </a:solidFill>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latin typeface="Roboto"/>
                <a:ea typeface="Roboto"/>
                <a:cs typeface="Roboto"/>
                <a:sym typeface="Roboto"/>
              </a:rPr>
              <a:t>Decreased environmental impact</a:t>
            </a:r>
            <a:endParaRPr sz="1350">
              <a:solidFill>
                <a:srgbClr val="212121"/>
              </a:solidFill>
              <a:latin typeface="Roboto"/>
              <a:ea typeface="Roboto"/>
              <a:cs typeface="Roboto"/>
              <a:sym typeface="Roboto"/>
            </a:endParaRPr>
          </a:p>
          <a:p>
            <a:pPr marL="0" lvl="0" indent="0" algn="l" rtl="0">
              <a:lnSpc>
                <a:spcPct val="150000"/>
              </a:lnSpc>
              <a:spcBef>
                <a:spcPts val="0"/>
              </a:spcBef>
              <a:spcAft>
                <a:spcPts val="0"/>
              </a:spcAft>
              <a:buNone/>
            </a:pPr>
            <a:endParaRPr sz="1350">
              <a:solidFill>
                <a:srgbClr val="212121"/>
              </a:solidFill>
              <a:latin typeface="Roboto"/>
              <a:ea typeface="Roboto"/>
              <a:cs typeface="Roboto"/>
              <a:sym typeface="Roboto"/>
            </a:endParaRPr>
          </a:p>
          <a:p>
            <a:pPr marL="0" lvl="0" indent="0" algn="l" rtl="0">
              <a:lnSpc>
                <a:spcPct val="150000"/>
              </a:lnSpc>
              <a:spcBef>
                <a:spcPts val="0"/>
              </a:spcBef>
              <a:spcAft>
                <a:spcPts val="0"/>
              </a:spcAft>
              <a:buNone/>
            </a:pPr>
            <a:r>
              <a:rPr lang="en" sz="1350">
                <a:solidFill>
                  <a:srgbClr val="212121"/>
                </a:solidFill>
                <a:latin typeface="Roboto"/>
                <a:ea typeface="Roboto"/>
                <a:cs typeface="Roboto"/>
                <a:sym typeface="Roboto"/>
              </a:rPr>
              <a:t>Despite all the numerous studies looking into these benefits of more walkable cities one impact is often overlooked, </a:t>
            </a:r>
            <a:r>
              <a:rPr lang="en" sz="1350" b="1">
                <a:solidFill>
                  <a:srgbClr val="212121"/>
                </a:solidFill>
                <a:latin typeface="Roboto"/>
                <a:ea typeface="Roboto"/>
                <a:cs typeface="Roboto"/>
                <a:sym typeface="Roboto"/>
              </a:rPr>
              <a:t>emotional wellbeing</a:t>
            </a:r>
            <a:r>
              <a:rPr lang="en" sz="1350">
                <a:solidFill>
                  <a:srgbClr val="212121"/>
                </a:solidFill>
                <a:latin typeface="Roboto"/>
                <a:ea typeface="Roboto"/>
                <a:cs typeface="Roboto"/>
                <a:sym typeface="Roboto"/>
              </a:rPr>
              <a:t>. Therefore, we wanted to further looking into this metric and see if there is a correlation between the two with our research question being:</a:t>
            </a:r>
            <a:endParaRPr sz="1350">
              <a:solidFill>
                <a:srgbClr val="212121"/>
              </a:solidFill>
              <a:latin typeface="Roboto"/>
              <a:ea typeface="Roboto"/>
              <a:cs typeface="Roboto"/>
              <a:sym typeface="Roboto"/>
            </a:endParaRPr>
          </a:p>
        </p:txBody>
      </p:sp>
      <p:sp>
        <p:nvSpPr>
          <p:cNvPr id="662" name="Google Shape;662;p37"/>
          <p:cNvSpPr txBox="1">
            <a:spLocks noGrp="1"/>
          </p:cNvSpPr>
          <p:nvPr>
            <p:ph type="title"/>
          </p:nvPr>
        </p:nvSpPr>
        <p:spPr>
          <a:xfrm>
            <a:off x="5676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Significance</a:t>
            </a:r>
            <a:endParaRPr/>
          </a:p>
        </p:txBody>
      </p:sp>
      <p:sp>
        <p:nvSpPr>
          <p:cNvPr id="663" name="Google Shape;663;p37"/>
          <p:cNvSpPr txBox="1">
            <a:spLocks noGrp="1"/>
          </p:cNvSpPr>
          <p:nvPr>
            <p:ph type="subTitle" idx="13"/>
          </p:nvPr>
        </p:nvSpPr>
        <p:spPr>
          <a:xfrm>
            <a:off x="482650" y="3945750"/>
            <a:ext cx="7996200" cy="87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Do more walkable cities correlate with better emotional wellbeing of residents?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8"/>
          <p:cNvSpPr txBox="1">
            <a:spLocks noGrp="1"/>
          </p:cNvSpPr>
          <p:nvPr>
            <p:ph type="subTitle" idx="1"/>
          </p:nvPr>
        </p:nvSpPr>
        <p:spPr>
          <a:xfrm>
            <a:off x="566050" y="1147800"/>
            <a:ext cx="8225700" cy="3821100"/>
          </a:xfrm>
          <a:prstGeom prst="rect">
            <a:avLst/>
          </a:prstGeom>
          <a:noFill/>
        </p:spPr>
        <p:txBody>
          <a:bodyPr spcFirstLastPara="1" wrap="square" lIns="91425" tIns="91425" rIns="91425" bIns="91425" anchor="t" anchorCtr="0">
            <a:spAutoFit/>
          </a:bodyPr>
          <a:lstStyle/>
          <a:p>
            <a:pPr marL="457200" lvl="0" indent="-314325" algn="l" rtl="0">
              <a:lnSpc>
                <a:spcPct val="150000"/>
              </a:lnSpc>
              <a:spcBef>
                <a:spcPts val="0"/>
              </a:spcBef>
              <a:spcAft>
                <a:spcPts val="0"/>
              </a:spcAft>
              <a:buClr>
                <a:srgbClr val="212121"/>
              </a:buClr>
              <a:buSzPts val="1350"/>
              <a:buFont typeface="Roboto"/>
              <a:buChar char="●"/>
            </a:pPr>
            <a:r>
              <a:rPr lang="en" sz="1350">
                <a:solidFill>
                  <a:srgbClr val="212121"/>
                </a:solidFill>
                <a:highlight>
                  <a:schemeClr val="lt1"/>
                </a:highlight>
                <a:latin typeface="Roboto"/>
                <a:ea typeface="Roboto"/>
                <a:cs typeface="Roboto"/>
                <a:sym typeface="Roboto"/>
              </a:rPr>
              <a:t>In order to calculate if there is a correlation, we needed two sets of data:</a:t>
            </a:r>
            <a:endParaRPr sz="1350">
              <a:solidFill>
                <a:srgbClr val="212121"/>
              </a:solidFill>
              <a:highlight>
                <a:schemeClr val="lt1"/>
              </a:highlight>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highlight>
                  <a:schemeClr val="lt1"/>
                </a:highlight>
                <a:latin typeface="Roboto"/>
                <a:ea typeface="Roboto"/>
                <a:cs typeface="Roboto"/>
                <a:sym typeface="Roboto"/>
              </a:rPr>
              <a:t>Walkability scores amongst US cities</a:t>
            </a:r>
            <a:endParaRPr sz="1350">
              <a:solidFill>
                <a:srgbClr val="212121"/>
              </a:solidFill>
              <a:highlight>
                <a:schemeClr val="lt1"/>
              </a:highlight>
              <a:latin typeface="Roboto"/>
              <a:ea typeface="Roboto"/>
              <a:cs typeface="Roboto"/>
              <a:sym typeface="Roboto"/>
            </a:endParaRPr>
          </a:p>
          <a:p>
            <a:pPr marL="914400" lvl="1" indent="-314325" algn="l" rtl="0">
              <a:lnSpc>
                <a:spcPct val="150000"/>
              </a:lnSpc>
              <a:spcBef>
                <a:spcPts val="0"/>
              </a:spcBef>
              <a:spcAft>
                <a:spcPts val="0"/>
              </a:spcAft>
              <a:buClr>
                <a:srgbClr val="212121"/>
              </a:buClr>
              <a:buSzPts val="1350"/>
              <a:buFont typeface="Roboto"/>
              <a:buChar char="○"/>
            </a:pPr>
            <a:r>
              <a:rPr lang="en" sz="1350">
                <a:solidFill>
                  <a:srgbClr val="212121"/>
                </a:solidFill>
                <a:highlight>
                  <a:schemeClr val="lt1"/>
                </a:highlight>
                <a:latin typeface="Roboto"/>
                <a:ea typeface="Roboto"/>
                <a:cs typeface="Roboto"/>
                <a:sym typeface="Roboto"/>
              </a:rPr>
              <a:t>Emotional happiness scores amongst US cities</a:t>
            </a:r>
            <a:endParaRPr sz="1350">
              <a:solidFill>
                <a:srgbClr val="212121"/>
              </a:solidFill>
              <a:highlight>
                <a:schemeClr val="lt1"/>
              </a:highlight>
              <a:latin typeface="Roboto"/>
              <a:ea typeface="Roboto"/>
              <a:cs typeface="Roboto"/>
              <a:sym typeface="Roboto"/>
            </a:endParaRPr>
          </a:p>
          <a:p>
            <a:pPr marL="0" lvl="0" indent="0" algn="l" rtl="0">
              <a:lnSpc>
                <a:spcPct val="150000"/>
              </a:lnSpc>
              <a:spcBef>
                <a:spcPts val="0"/>
              </a:spcBef>
              <a:spcAft>
                <a:spcPts val="0"/>
              </a:spcAft>
              <a:buNone/>
            </a:pPr>
            <a:endParaRPr sz="1350">
              <a:solidFill>
                <a:srgbClr val="212121"/>
              </a:solidFill>
              <a:highlight>
                <a:schemeClr val="lt1"/>
              </a:highlight>
              <a:latin typeface="Roboto"/>
              <a:ea typeface="Roboto"/>
              <a:cs typeface="Roboto"/>
              <a:sym typeface="Roboto"/>
            </a:endParaRPr>
          </a:p>
          <a:p>
            <a:pPr marL="457200" lvl="0" indent="-314325" algn="l" rtl="0">
              <a:lnSpc>
                <a:spcPct val="150000"/>
              </a:lnSpc>
              <a:spcBef>
                <a:spcPts val="0"/>
              </a:spcBef>
              <a:spcAft>
                <a:spcPts val="0"/>
              </a:spcAft>
              <a:buClr>
                <a:srgbClr val="212121"/>
              </a:buClr>
              <a:buSzPts val="1350"/>
              <a:buFont typeface="Roboto"/>
              <a:buChar char="●"/>
            </a:pPr>
            <a:r>
              <a:rPr lang="en" sz="1350">
                <a:solidFill>
                  <a:srgbClr val="212121"/>
                </a:solidFill>
                <a:highlight>
                  <a:schemeClr val="lt1"/>
                </a:highlight>
                <a:latin typeface="Roboto"/>
                <a:ea typeface="Roboto"/>
                <a:cs typeface="Roboto"/>
                <a:sym typeface="Roboto"/>
              </a:rPr>
              <a:t>In order to answer this magnitude of a question we needed to ensure our samples were a representative fit of the entire population. Therefore, we decided to only choose cities with a population of above 200,000+ people. Additionally, we had to ensure our sources were reliable, so we would not be presenting false data with incorrect correlations. </a:t>
            </a:r>
            <a:endParaRPr sz="1350">
              <a:solidFill>
                <a:srgbClr val="212121"/>
              </a:solidFill>
              <a:highlight>
                <a:schemeClr val="lt1"/>
              </a:highlight>
              <a:latin typeface="Roboto"/>
              <a:ea typeface="Roboto"/>
              <a:cs typeface="Roboto"/>
              <a:sym typeface="Roboto"/>
            </a:endParaRPr>
          </a:p>
          <a:p>
            <a:pPr marL="0" marR="0" lvl="0" indent="0" algn="l" rtl="0">
              <a:lnSpc>
                <a:spcPct val="150000"/>
              </a:lnSpc>
              <a:spcBef>
                <a:spcPts val="0"/>
              </a:spcBef>
              <a:spcAft>
                <a:spcPts val="0"/>
              </a:spcAft>
              <a:buNone/>
            </a:pPr>
            <a:endParaRPr sz="1350">
              <a:solidFill>
                <a:srgbClr val="212121"/>
              </a:solidFill>
              <a:highlight>
                <a:schemeClr val="lt1"/>
              </a:highlight>
              <a:latin typeface="Roboto"/>
              <a:ea typeface="Roboto"/>
              <a:cs typeface="Roboto"/>
              <a:sym typeface="Roboto"/>
            </a:endParaRPr>
          </a:p>
          <a:p>
            <a:pPr marL="0" marR="0" lvl="0" indent="0" algn="l" rtl="0">
              <a:lnSpc>
                <a:spcPct val="150000"/>
              </a:lnSpc>
              <a:spcBef>
                <a:spcPts val="0"/>
              </a:spcBef>
              <a:spcAft>
                <a:spcPts val="0"/>
              </a:spcAft>
              <a:buNone/>
            </a:pPr>
            <a:r>
              <a:rPr lang="en" sz="1350">
                <a:solidFill>
                  <a:srgbClr val="212121"/>
                </a:solidFill>
                <a:highlight>
                  <a:schemeClr val="lt1"/>
                </a:highlight>
                <a:latin typeface="Roboto"/>
                <a:ea typeface="Roboto"/>
                <a:cs typeface="Roboto"/>
                <a:sym typeface="Roboto"/>
              </a:rPr>
              <a:t>Data Sources used:</a:t>
            </a:r>
            <a:endParaRPr sz="1350">
              <a:solidFill>
                <a:srgbClr val="212121"/>
              </a:solidFill>
              <a:highlight>
                <a:schemeClr val="lt1"/>
              </a:highlight>
              <a:latin typeface="Roboto"/>
              <a:ea typeface="Roboto"/>
              <a:cs typeface="Roboto"/>
              <a:sym typeface="Roboto"/>
            </a:endParaRPr>
          </a:p>
          <a:p>
            <a:pPr marL="457200" lvl="0" indent="-314325" algn="l" rtl="0">
              <a:lnSpc>
                <a:spcPct val="150000"/>
              </a:lnSpc>
              <a:spcBef>
                <a:spcPts val="0"/>
              </a:spcBef>
              <a:spcAft>
                <a:spcPts val="0"/>
              </a:spcAft>
              <a:buClr>
                <a:srgbClr val="212121"/>
              </a:buClr>
              <a:buSzPts val="1350"/>
              <a:buFont typeface="Roboto"/>
              <a:buChar char="-"/>
            </a:pPr>
            <a:r>
              <a:rPr lang="en" sz="1350" u="sng">
                <a:highlight>
                  <a:schemeClr val="lt1"/>
                </a:highlight>
                <a:latin typeface="Roboto"/>
                <a:ea typeface="Roboto"/>
                <a:cs typeface="Roboto"/>
                <a:sym typeface="Roboto"/>
                <a:hlinkClick r:id="rId3"/>
              </a:rPr>
              <a:t>https://www.walkscore.com/cities-and-neighborhoods/</a:t>
            </a:r>
            <a:r>
              <a:rPr lang="en" sz="1350">
                <a:solidFill>
                  <a:srgbClr val="212121"/>
                </a:solidFill>
                <a:highlight>
                  <a:schemeClr val="lt1"/>
                </a:highlight>
                <a:latin typeface="Roboto"/>
                <a:ea typeface="Roboto"/>
                <a:cs typeface="Roboto"/>
                <a:sym typeface="Roboto"/>
              </a:rPr>
              <a:t> published in National Institute of Health</a:t>
            </a:r>
            <a:endParaRPr sz="1350">
              <a:solidFill>
                <a:srgbClr val="212121"/>
              </a:solidFill>
              <a:highlight>
                <a:schemeClr val="lt1"/>
              </a:highlight>
              <a:latin typeface="Roboto"/>
              <a:ea typeface="Roboto"/>
              <a:cs typeface="Roboto"/>
              <a:sym typeface="Roboto"/>
            </a:endParaRPr>
          </a:p>
          <a:p>
            <a:pPr marL="457200" lvl="0" indent="-314325" algn="l" rtl="0">
              <a:lnSpc>
                <a:spcPct val="150000"/>
              </a:lnSpc>
              <a:spcBef>
                <a:spcPts val="0"/>
              </a:spcBef>
              <a:spcAft>
                <a:spcPts val="0"/>
              </a:spcAft>
              <a:buClr>
                <a:srgbClr val="212121"/>
              </a:buClr>
              <a:buSzPts val="1350"/>
              <a:buFont typeface="Roboto"/>
              <a:buChar char="-"/>
            </a:pPr>
            <a:r>
              <a:rPr lang="en" sz="1350" u="sng">
                <a:highlight>
                  <a:schemeClr val="lt1"/>
                </a:highlight>
                <a:latin typeface="Roboto"/>
                <a:ea typeface="Roboto"/>
                <a:cs typeface="Roboto"/>
                <a:sym typeface="Roboto"/>
                <a:hlinkClick r:id="rId4"/>
              </a:rPr>
              <a:t>https://wallethub.com/edu/happiest-places-to-live/32619</a:t>
            </a:r>
            <a:r>
              <a:rPr lang="en" sz="1350">
                <a:solidFill>
                  <a:srgbClr val="212121"/>
                </a:solidFill>
                <a:highlight>
                  <a:schemeClr val="lt1"/>
                </a:highlight>
                <a:latin typeface="Roboto"/>
                <a:ea typeface="Roboto"/>
                <a:cs typeface="Roboto"/>
                <a:sym typeface="Roboto"/>
              </a:rPr>
              <a:t> cited hundreds of times </a:t>
            </a:r>
            <a:endParaRPr sz="1350">
              <a:solidFill>
                <a:srgbClr val="212121"/>
              </a:solidFill>
              <a:highlight>
                <a:schemeClr val="lt1"/>
              </a:highlight>
              <a:latin typeface="Roboto"/>
              <a:ea typeface="Roboto"/>
              <a:cs typeface="Roboto"/>
              <a:sym typeface="Roboto"/>
            </a:endParaRPr>
          </a:p>
        </p:txBody>
      </p:sp>
      <p:sp>
        <p:nvSpPr>
          <p:cNvPr id="669" name="Google Shape;66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Selection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4" name="Google Shape;674;p39"/>
          <p:cNvPicPr preferRelativeResize="0"/>
          <p:nvPr/>
        </p:nvPicPr>
        <p:blipFill>
          <a:blip r:embed="rId3">
            <a:alphaModFix/>
          </a:blip>
          <a:stretch>
            <a:fillRect/>
          </a:stretch>
        </p:blipFill>
        <p:spPr>
          <a:xfrm>
            <a:off x="4722800" y="938310"/>
            <a:ext cx="3233951" cy="3585692"/>
          </a:xfrm>
          <a:prstGeom prst="rect">
            <a:avLst/>
          </a:prstGeom>
          <a:noFill/>
          <a:ln w="38100" cap="flat" cmpd="sng">
            <a:solidFill>
              <a:schemeClr val="dk2"/>
            </a:solidFill>
            <a:prstDash val="solid"/>
            <a:round/>
            <a:headEnd type="none" w="sm" len="sm"/>
            <a:tailEnd type="none" w="sm" len="sm"/>
          </a:ln>
        </p:spPr>
      </p:pic>
      <p:pic>
        <p:nvPicPr>
          <p:cNvPr id="675" name="Google Shape;675;p39"/>
          <p:cNvPicPr preferRelativeResize="0"/>
          <p:nvPr/>
        </p:nvPicPr>
        <p:blipFill>
          <a:blip r:embed="rId4">
            <a:alphaModFix/>
          </a:blip>
          <a:stretch>
            <a:fillRect/>
          </a:stretch>
        </p:blipFill>
        <p:spPr>
          <a:xfrm>
            <a:off x="956402" y="915275"/>
            <a:ext cx="3233949" cy="3608725"/>
          </a:xfrm>
          <a:prstGeom prst="rect">
            <a:avLst/>
          </a:prstGeom>
          <a:noFill/>
          <a:ln w="38100" cap="flat" cmpd="sng">
            <a:solidFill>
              <a:schemeClr val="dk2"/>
            </a:solidFill>
            <a:prstDash val="solid"/>
            <a:round/>
            <a:headEnd type="none" w="sm" len="sm"/>
            <a:tailEnd type="none" w="sm" len="sm"/>
          </a:ln>
        </p:spPr>
      </p:pic>
      <p:sp>
        <p:nvSpPr>
          <p:cNvPr id="676" name="Google Shape;676;p39"/>
          <p:cNvSpPr txBox="1"/>
          <p:nvPr/>
        </p:nvSpPr>
        <p:spPr>
          <a:xfrm>
            <a:off x="1594775" y="375725"/>
            <a:ext cx="2262000" cy="3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Lato"/>
                <a:ea typeface="Lato"/>
                <a:cs typeface="Lato"/>
                <a:sym typeface="Lato"/>
              </a:rPr>
              <a:t>Happiness Scores Data Set</a:t>
            </a:r>
            <a:endParaRPr i="1">
              <a:latin typeface="Lato"/>
              <a:ea typeface="Lato"/>
              <a:cs typeface="Lato"/>
              <a:sym typeface="Lato"/>
            </a:endParaRPr>
          </a:p>
        </p:txBody>
      </p:sp>
      <p:sp>
        <p:nvSpPr>
          <p:cNvPr id="677" name="Google Shape;677;p39"/>
          <p:cNvSpPr txBox="1"/>
          <p:nvPr/>
        </p:nvSpPr>
        <p:spPr>
          <a:xfrm>
            <a:off x="5327275" y="375725"/>
            <a:ext cx="2329800" cy="3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Lato"/>
                <a:ea typeface="Lato"/>
                <a:cs typeface="Lato"/>
                <a:sym typeface="Lato"/>
              </a:rPr>
              <a:t>Walkability Scores Data Set</a:t>
            </a:r>
            <a:endParaRPr i="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0"/>
          <p:cNvSpPr txBox="1">
            <a:spLocks noGrp="1"/>
          </p:cNvSpPr>
          <p:nvPr>
            <p:ph type="title"/>
          </p:nvPr>
        </p:nvSpPr>
        <p:spPr>
          <a:xfrm>
            <a:off x="4641350" y="2529775"/>
            <a:ext cx="3790800" cy="87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Data Analysis</a:t>
            </a:r>
            <a:endParaRPr/>
          </a:p>
        </p:txBody>
      </p:sp>
      <p:sp>
        <p:nvSpPr>
          <p:cNvPr id="683" name="Google Shape;683;p40"/>
          <p:cNvSpPr txBox="1">
            <a:spLocks noGrp="1"/>
          </p:cNvSpPr>
          <p:nvPr>
            <p:ph type="title" idx="2"/>
          </p:nvPr>
        </p:nvSpPr>
        <p:spPr>
          <a:xfrm>
            <a:off x="6780125" y="1422091"/>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684" name="Google Shape;684;p40"/>
          <p:cNvSpPr/>
          <p:nvPr/>
        </p:nvSpPr>
        <p:spPr>
          <a:xfrm>
            <a:off x="5875325" y="8208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40"/>
          <p:cNvGrpSpPr/>
          <p:nvPr/>
        </p:nvGrpSpPr>
        <p:grpSpPr>
          <a:xfrm>
            <a:off x="854579" y="820869"/>
            <a:ext cx="3441438" cy="3783274"/>
            <a:chOff x="410179" y="820869"/>
            <a:chExt cx="3441438" cy="3783274"/>
          </a:xfrm>
        </p:grpSpPr>
        <p:grpSp>
          <p:nvGrpSpPr>
            <p:cNvPr id="686" name="Google Shape;686;p40"/>
            <p:cNvGrpSpPr/>
            <p:nvPr/>
          </p:nvGrpSpPr>
          <p:grpSpPr>
            <a:xfrm>
              <a:off x="1055631" y="820869"/>
              <a:ext cx="2602891" cy="3783274"/>
              <a:chOff x="1055631" y="820869"/>
              <a:chExt cx="2602891" cy="3783274"/>
            </a:xfrm>
          </p:grpSpPr>
          <p:sp>
            <p:nvSpPr>
              <p:cNvPr id="687" name="Google Shape;687;p40"/>
              <p:cNvSpPr/>
              <p:nvPr/>
            </p:nvSpPr>
            <p:spPr>
              <a:xfrm>
                <a:off x="1055631" y="179948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rot="-4097330">
                <a:off x="2625560" y="878377"/>
                <a:ext cx="815923" cy="1020571"/>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40"/>
              <p:cNvGrpSpPr/>
              <p:nvPr/>
            </p:nvGrpSpPr>
            <p:grpSpPr>
              <a:xfrm flipH="1">
                <a:off x="1157326" y="1158393"/>
                <a:ext cx="2173351" cy="3445750"/>
                <a:chOff x="-1560073" y="555050"/>
                <a:chExt cx="2438132" cy="3865549"/>
              </a:xfrm>
            </p:grpSpPr>
            <p:sp>
              <p:nvSpPr>
                <p:cNvPr id="690" name="Google Shape;690;p40"/>
                <p:cNvSpPr/>
                <p:nvPr/>
              </p:nvSpPr>
              <p:spPr>
                <a:xfrm>
                  <a:off x="-1035421" y="1298583"/>
                  <a:ext cx="349649" cy="785952"/>
                </a:xfrm>
                <a:custGeom>
                  <a:avLst/>
                  <a:gdLst/>
                  <a:ahLst/>
                  <a:cxnLst/>
                  <a:rect l="l" t="t" r="r" b="b"/>
                  <a:pathLst>
                    <a:path w="2142" h="4815" extrusionOk="0">
                      <a:moveTo>
                        <a:pt x="670" y="1"/>
                      </a:moveTo>
                      <a:cubicBezTo>
                        <a:pt x="667" y="1"/>
                        <a:pt x="664" y="1"/>
                        <a:pt x="661" y="3"/>
                      </a:cubicBezTo>
                      <a:cubicBezTo>
                        <a:pt x="577" y="51"/>
                        <a:pt x="820" y="733"/>
                        <a:pt x="730" y="796"/>
                      </a:cubicBezTo>
                      <a:cubicBezTo>
                        <a:pt x="730" y="796"/>
                        <a:pt x="729" y="797"/>
                        <a:pt x="729" y="797"/>
                      </a:cubicBezTo>
                      <a:cubicBezTo>
                        <a:pt x="697" y="797"/>
                        <a:pt x="354" y="225"/>
                        <a:pt x="291" y="225"/>
                      </a:cubicBezTo>
                      <a:cubicBezTo>
                        <a:pt x="286" y="224"/>
                        <a:pt x="282" y="223"/>
                        <a:pt x="277" y="223"/>
                      </a:cubicBezTo>
                      <a:cubicBezTo>
                        <a:pt x="143" y="223"/>
                        <a:pt x="660" y="886"/>
                        <a:pt x="619" y="886"/>
                      </a:cubicBezTo>
                      <a:cubicBezTo>
                        <a:pt x="561" y="886"/>
                        <a:pt x="242" y="386"/>
                        <a:pt x="135" y="386"/>
                      </a:cubicBezTo>
                      <a:cubicBezTo>
                        <a:pt x="126" y="386"/>
                        <a:pt x="117" y="390"/>
                        <a:pt x="112" y="399"/>
                      </a:cubicBezTo>
                      <a:cubicBezTo>
                        <a:pt x="90" y="468"/>
                        <a:pt x="466" y="949"/>
                        <a:pt x="424" y="997"/>
                      </a:cubicBezTo>
                      <a:cubicBezTo>
                        <a:pt x="422" y="1000"/>
                        <a:pt x="419" y="1001"/>
                        <a:pt x="416" y="1001"/>
                      </a:cubicBezTo>
                      <a:cubicBezTo>
                        <a:pt x="372" y="1001"/>
                        <a:pt x="194" y="731"/>
                        <a:pt x="90" y="711"/>
                      </a:cubicBezTo>
                      <a:cubicBezTo>
                        <a:pt x="1" y="711"/>
                        <a:pt x="334" y="1171"/>
                        <a:pt x="355" y="1214"/>
                      </a:cubicBezTo>
                      <a:cubicBezTo>
                        <a:pt x="355" y="1282"/>
                        <a:pt x="508" y="1658"/>
                        <a:pt x="709" y="1901"/>
                      </a:cubicBezTo>
                      <a:cubicBezTo>
                        <a:pt x="709" y="1901"/>
                        <a:pt x="1590" y="4814"/>
                        <a:pt x="2104" y="4814"/>
                      </a:cubicBezTo>
                      <a:cubicBezTo>
                        <a:pt x="2117" y="4814"/>
                        <a:pt x="2129" y="4813"/>
                        <a:pt x="2142" y="4809"/>
                      </a:cubicBezTo>
                      <a:lnTo>
                        <a:pt x="2115" y="3265"/>
                      </a:lnTo>
                      <a:cubicBezTo>
                        <a:pt x="2115" y="3266"/>
                        <a:pt x="2115" y="3266"/>
                        <a:pt x="2114" y="3266"/>
                      </a:cubicBezTo>
                      <a:cubicBezTo>
                        <a:pt x="2075" y="3266"/>
                        <a:pt x="1259" y="1526"/>
                        <a:pt x="1259" y="1526"/>
                      </a:cubicBezTo>
                      <a:cubicBezTo>
                        <a:pt x="1259" y="1526"/>
                        <a:pt x="1349" y="664"/>
                        <a:pt x="1238" y="622"/>
                      </a:cubicBezTo>
                      <a:cubicBezTo>
                        <a:pt x="1231" y="617"/>
                        <a:pt x="1225" y="615"/>
                        <a:pt x="1219" y="615"/>
                      </a:cubicBezTo>
                      <a:cubicBezTo>
                        <a:pt x="1129" y="615"/>
                        <a:pt x="1144" y="1083"/>
                        <a:pt x="1084" y="1108"/>
                      </a:cubicBezTo>
                      <a:cubicBezTo>
                        <a:pt x="1083" y="1109"/>
                        <a:pt x="1082" y="1109"/>
                        <a:pt x="1081" y="1109"/>
                      </a:cubicBezTo>
                      <a:cubicBezTo>
                        <a:pt x="1009" y="1109"/>
                        <a:pt x="783" y="1"/>
                        <a:pt x="670"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rgbClr val="80F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509788" y="1086868"/>
                  <a:ext cx="510109" cy="442680"/>
                </a:xfrm>
                <a:custGeom>
                  <a:avLst/>
                  <a:gdLst/>
                  <a:ahLst/>
                  <a:cxnLst/>
                  <a:rect l="l" t="t" r="r" b="b"/>
                  <a:pathLst>
                    <a:path w="3125" h="2712" extrusionOk="0">
                      <a:moveTo>
                        <a:pt x="1153" y="0"/>
                      </a:moveTo>
                      <a:cubicBezTo>
                        <a:pt x="752" y="0"/>
                        <a:pt x="360" y="187"/>
                        <a:pt x="154" y="443"/>
                      </a:cubicBezTo>
                      <a:cubicBezTo>
                        <a:pt x="0" y="639"/>
                        <a:pt x="22" y="1104"/>
                        <a:pt x="85" y="1237"/>
                      </a:cubicBezTo>
                      <a:lnTo>
                        <a:pt x="926" y="2690"/>
                      </a:lnTo>
                      <a:lnTo>
                        <a:pt x="2226" y="2690"/>
                      </a:lnTo>
                      <a:lnTo>
                        <a:pt x="2247" y="2426"/>
                      </a:lnTo>
                      <a:lnTo>
                        <a:pt x="2443" y="2712"/>
                      </a:lnTo>
                      <a:lnTo>
                        <a:pt x="3125" y="2622"/>
                      </a:lnTo>
                      <a:cubicBezTo>
                        <a:pt x="3083" y="2357"/>
                        <a:pt x="2839" y="2246"/>
                        <a:pt x="2665" y="2051"/>
                      </a:cubicBezTo>
                      <a:cubicBezTo>
                        <a:pt x="2491" y="1829"/>
                        <a:pt x="2707" y="1765"/>
                        <a:pt x="2776" y="1543"/>
                      </a:cubicBezTo>
                      <a:cubicBezTo>
                        <a:pt x="2839" y="1300"/>
                        <a:pt x="2554" y="1215"/>
                        <a:pt x="2464" y="1057"/>
                      </a:cubicBezTo>
                      <a:cubicBezTo>
                        <a:pt x="2358" y="903"/>
                        <a:pt x="2332" y="660"/>
                        <a:pt x="2226" y="486"/>
                      </a:cubicBezTo>
                      <a:cubicBezTo>
                        <a:pt x="2046" y="221"/>
                        <a:pt x="1608" y="89"/>
                        <a:pt x="1608" y="89"/>
                      </a:cubicBezTo>
                      <a:cubicBezTo>
                        <a:pt x="1461" y="28"/>
                        <a:pt x="1306" y="0"/>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305249" y="953832"/>
                  <a:ext cx="169275" cy="165842"/>
                </a:xfrm>
                <a:custGeom>
                  <a:avLst/>
                  <a:gdLst/>
                  <a:ahLst/>
                  <a:cxnLst/>
                  <a:rect l="l" t="t" r="r" b="b"/>
                  <a:pathLst>
                    <a:path w="1037" h="1016" extrusionOk="0">
                      <a:moveTo>
                        <a:pt x="508" y="0"/>
                      </a:moveTo>
                      <a:cubicBezTo>
                        <a:pt x="222" y="0"/>
                        <a:pt x="0" y="222"/>
                        <a:pt x="0" y="508"/>
                      </a:cubicBezTo>
                      <a:cubicBezTo>
                        <a:pt x="0" y="793"/>
                        <a:pt x="222" y="1015"/>
                        <a:pt x="508" y="1015"/>
                      </a:cubicBezTo>
                      <a:cubicBezTo>
                        <a:pt x="793" y="1015"/>
                        <a:pt x="1037" y="793"/>
                        <a:pt x="1037" y="508"/>
                      </a:cubicBezTo>
                      <a:cubicBezTo>
                        <a:pt x="1037" y="222"/>
                        <a:pt x="793"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502932" y="1162609"/>
                  <a:ext cx="334958" cy="500790"/>
                </a:xfrm>
                <a:custGeom>
                  <a:avLst/>
                  <a:gdLst/>
                  <a:ahLst/>
                  <a:cxnLst/>
                  <a:rect l="l" t="t" r="r" b="b"/>
                  <a:pathLst>
                    <a:path w="2052" h="3068" extrusionOk="0">
                      <a:moveTo>
                        <a:pt x="487" y="1"/>
                      </a:moveTo>
                      <a:cubicBezTo>
                        <a:pt x="487" y="43"/>
                        <a:pt x="223" y="133"/>
                        <a:pt x="1" y="773"/>
                      </a:cubicBezTo>
                      <a:cubicBezTo>
                        <a:pt x="39" y="1520"/>
                        <a:pt x="360" y="1793"/>
                        <a:pt x="571" y="1793"/>
                      </a:cubicBezTo>
                      <a:cubicBezTo>
                        <a:pt x="596" y="1793"/>
                        <a:pt x="619" y="1790"/>
                        <a:pt x="640" y="1782"/>
                      </a:cubicBezTo>
                      <a:cubicBezTo>
                        <a:pt x="645" y="1780"/>
                        <a:pt x="649" y="1779"/>
                        <a:pt x="653" y="1779"/>
                      </a:cubicBezTo>
                      <a:cubicBezTo>
                        <a:pt x="765" y="1779"/>
                        <a:pt x="656" y="2612"/>
                        <a:pt x="508" y="2887"/>
                      </a:cubicBezTo>
                      <a:cubicBezTo>
                        <a:pt x="551" y="3017"/>
                        <a:pt x="649" y="3067"/>
                        <a:pt x="776" y="3067"/>
                      </a:cubicBezTo>
                      <a:cubicBezTo>
                        <a:pt x="1034" y="3067"/>
                        <a:pt x="1412" y="2858"/>
                        <a:pt x="1689" y="2678"/>
                      </a:cubicBezTo>
                      <a:lnTo>
                        <a:pt x="1689" y="2678"/>
                      </a:lnTo>
                      <a:cubicBezTo>
                        <a:pt x="1697" y="2680"/>
                        <a:pt x="1706" y="2681"/>
                        <a:pt x="1714" y="2681"/>
                      </a:cubicBezTo>
                      <a:cubicBezTo>
                        <a:pt x="1853" y="2681"/>
                        <a:pt x="2052" y="2422"/>
                        <a:pt x="2052" y="2422"/>
                      </a:cubicBezTo>
                      <a:lnTo>
                        <a:pt x="2052" y="2422"/>
                      </a:lnTo>
                      <a:cubicBezTo>
                        <a:pt x="2052" y="2422"/>
                        <a:pt x="1899" y="2542"/>
                        <a:pt x="1689" y="2678"/>
                      </a:cubicBezTo>
                      <a:lnTo>
                        <a:pt x="1689" y="2678"/>
                      </a:lnTo>
                      <a:cubicBezTo>
                        <a:pt x="1638" y="2665"/>
                        <a:pt x="1598" y="2606"/>
                        <a:pt x="1587" y="2470"/>
                      </a:cubicBezTo>
                      <a:cubicBezTo>
                        <a:pt x="1566" y="2248"/>
                        <a:pt x="1391" y="1677"/>
                        <a:pt x="1523" y="1386"/>
                      </a:cubicBezTo>
                      <a:cubicBezTo>
                        <a:pt x="1544" y="1365"/>
                        <a:pt x="1655" y="1301"/>
                        <a:pt x="1677" y="1280"/>
                      </a:cubicBezTo>
                      <a:cubicBezTo>
                        <a:pt x="1788" y="1232"/>
                        <a:pt x="1941" y="1058"/>
                        <a:pt x="1851" y="857"/>
                      </a:cubicBezTo>
                      <a:cubicBezTo>
                        <a:pt x="1807" y="760"/>
                        <a:pt x="1742" y="734"/>
                        <a:pt x="1680" y="734"/>
                      </a:cubicBezTo>
                      <a:cubicBezTo>
                        <a:pt x="1616" y="734"/>
                        <a:pt x="1555" y="762"/>
                        <a:pt x="1523" y="773"/>
                      </a:cubicBezTo>
                      <a:cubicBezTo>
                        <a:pt x="1499" y="773"/>
                        <a:pt x="1441" y="907"/>
                        <a:pt x="1417" y="907"/>
                      </a:cubicBezTo>
                      <a:cubicBezTo>
                        <a:pt x="1415" y="907"/>
                        <a:pt x="1414" y="906"/>
                        <a:pt x="1412" y="905"/>
                      </a:cubicBezTo>
                      <a:cubicBezTo>
                        <a:pt x="773" y="725"/>
                        <a:pt x="508" y="439"/>
                        <a:pt x="487"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395031" y="1424273"/>
                  <a:ext cx="87331" cy="52560"/>
                </a:xfrm>
                <a:custGeom>
                  <a:avLst/>
                  <a:gdLst/>
                  <a:ahLst/>
                  <a:cxnLst/>
                  <a:rect l="l" t="t" r="r" b="b"/>
                  <a:pathLst>
                    <a:path w="535" h="322" extrusionOk="0">
                      <a:moveTo>
                        <a:pt x="458" y="1"/>
                      </a:moveTo>
                      <a:cubicBezTo>
                        <a:pt x="453" y="1"/>
                        <a:pt x="447" y="2"/>
                        <a:pt x="439" y="5"/>
                      </a:cubicBezTo>
                      <a:cubicBezTo>
                        <a:pt x="265" y="74"/>
                        <a:pt x="1" y="158"/>
                        <a:pt x="1" y="158"/>
                      </a:cubicBezTo>
                      <a:cubicBezTo>
                        <a:pt x="52" y="278"/>
                        <a:pt x="117" y="322"/>
                        <a:pt x="182" y="322"/>
                      </a:cubicBezTo>
                      <a:cubicBezTo>
                        <a:pt x="357" y="322"/>
                        <a:pt x="534"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499504" y="4100339"/>
                  <a:ext cx="162419" cy="225094"/>
                </a:xfrm>
                <a:custGeom>
                  <a:avLst/>
                  <a:gdLst/>
                  <a:ahLst/>
                  <a:cxnLst/>
                  <a:rect l="l" t="t" r="r" b="b"/>
                  <a:pathLst>
                    <a:path w="995" h="1379" extrusionOk="0">
                      <a:moveTo>
                        <a:pt x="1" y="0"/>
                      </a:moveTo>
                      <a:lnTo>
                        <a:pt x="70" y="968"/>
                      </a:lnTo>
                      <a:cubicBezTo>
                        <a:pt x="70" y="968"/>
                        <a:pt x="265" y="1079"/>
                        <a:pt x="466" y="1322"/>
                      </a:cubicBezTo>
                      <a:cubicBezTo>
                        <a:pt x="498" y="1362"/>
                        <a:pt x="530" y="1379"/>
                        <a:pt x="562" y="1379"/>
                      </a:cubicBezTo>
                      <a:cubicBezTo>
                        <a:pt x="722" y="1379"/>
                        <a:pt x="863" y="947"/>
                        <a:pt x="863" y="947"/>
                      </a:cubicBezTo>
                      <a:lnTo>
                        <a:pt x="995" y="22"/>
                      </a:lnTo>
                      <a:lnTo>
                        <a:pt x="1"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166025" y="4093483"/>
                  <a:ext cx="136464" cy="179553"/>
                </a:xfrm>
                <a:custGeom>
                  <a:avLst/>
                  <a:gdLst/>
                  <a:ahLst/>
                  <a:cxnLst/>
                  <a:rect l="l" t="t" r="r" b="b"/>
                  <a:pathLst>
                    <a:path w="836" h="1100" extrusionOk="0">
                      <a:moveTo>
                        <a:pt x="0" y="0"/>
                      </a:moveTo>
                      <a:lnTo>
                        <a:pt x="286" y="925"/>
                      </a:lnTo>
                      <a:cubicBezTo>
                        <a:pt x="286" y="925"/>
                        <a:pt x="508" y="1100"/>
                        <a:pt x="598" y="1100"/>
                      </a:cubicBezTo>
                      <a:cubicBezTo>
                        <a:pt x="730" y="1100"/>
                        <a:pt x="814" y="857"/>
                        <a:pt x="814" y="857"/>
                      </a:cubicBezTo>
                      <a:lnTo>
                        <a:pt x="835"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632381" y="4229783"/>
                  <a:ext cx="291864" cy="144295"/>
                </a:xfrm>
                <a:custGeom>
                  <a:avLst/>
                  <a:gdLst/>
                  <a:ahLst/>
                  <a:cxnLst/>
                  <a:rect l="l" t="t" r="r" b="b"/>
                  <a:pathLst>
                    <a:path w="1788" h="884" extrusionOk="0">
                      <a:moveTo>
                        <a:pt x="1677" y="0"/>
                      </a:moveTo>
                      <a:cubicBezTo>
                        <a:pt x="1655" y="0"/>
                        <a:pt x="1629" y="22"/>
                        <a:pt x="1608" y="22"/>
                      </a:cubicBezTo>
                      <a:cubicBezTo>
                        <a:pt x="1550" y="103"/>
                        <a:pt x="1328" y="293"/>
                        <a:pt x="1189" y="293"/>
                      </a:cubicBezTo>
                      <a:cubicBezTo>
                        <a:pt x="1174" y="293"/>
                        <a:pt x="1160" y="290"/>
                        <a:pt x="1148" y="286"/>
                      </a:cubicBezTo>
                      <a:cubicBezTo>
                        <a:pt x="1058" y="244"/>
                        <a:pt x="947" y="201"/>
                        <a:pt x="926" y="175"/>
                      </a:cubicBezTo>
                      <a:cubicBezTo>
                        <a:pt x="905" y="154"/>
                        <a:pt x="862" y="154"/>
                        <a:pt x="815" y="154"/>
                      </a:cubicBezTo>
                      <a:lnTo>
                        <a:pt x="43" y="794"/>
                      </a:lnTo>
                      <a:cubicBezTo>
                        <a:pt x="1" y="815"/>
                        <a:pt x="43" y="883"/>
                        <a:pt x="91" y="883"/>
                      </a:cubicBezTo>
                      <a:lnTo>
                        <a:pt x="1232" y="883"/>
                      </a:lnTo>
                      <a:cubicBezTo>
                        <a:pt x="1259" y="883"/>
                        <a:pt x="1301" y="862"/>
                        <a:pt x="1301" y="862"/>
                      </a:cubicBezTo>
                      <a:lnTo>
                        <a:pt x="1391" y="682"/>
                      </a:lnTo>
                      <a:cubicBezTo>
                        <a:pt x="1403" y="648"/>
                        <a:pt x="1421" y="632"/>
                        <a:pt x="1435" y="632"/>
                      </a:cubicBezTo>
                      <a:cubicBezTo>
                        <a:pt x="1446" y="632"/>
                        <a:pt x="1455" y="642"/>
                        <a:pt x="1455" y="661"/>
                      </a:cubicBezTo>
                      <a:lnTo>
                        <a:pt x="1497" y="836"/>
                      </a:lnTo>
                      <a:cubicBezTo>
                        <a:pt x="1497" y="849"/>
                        <a:pt x="1563" y="856"/>
                        <a:pt x="1629" y="856"/>
                      </a:cubicBezTo>
                      <a:cubicBezTo>
                        <a:pt x="1695" y="856"/>
                        <a:pt x="1761" y="849"/>
                        <a:pt x="1761" y="836"/>
                      </a:cubicBezTo>
                      <a:cubicBezTo>
                        <a:pt x="1788" y="682"/>
                        <a:pt x="1761" y="201"/>
                        <a:pt x="1719" y="43"/>
                      </a:cubicBezTo>
                      <a:cubicBezTo>
                        <a:pt x="1719" y="22"/>
                        <a:pt x="1698" y="22"/>
                        <a:pt x="1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191000" y="4226356"/>
                  <a:ext cx="187394" cy="194244"/>
                </a:xfrm>
                <a:custGeom>
                  <a:avLst/>
                  <a:gdLst/>
                  <a:ahLst/>
                  <a:cxnLst/>
                  <a:rect l="l" t="t" r="r" b="b"/>
                  <a:pathLst>
                    <a:path w="1148" h="1190" extrusionOk="0">
                      <a:moveTo>
                        <a:pt x="640" y="0"/>
                      </a:moveTo>
                      <a:lnTo>
                        <a:pt x="550" y="175"/>
                      </a:lnTo>
                      <a:cubicBezTo>
                        <a:pt x="527" y="212"/>
                        <a:pt x="477" y="229"/>
                        <a:pt x="426" y="229"/>
                      </a:cubicBezTo>
                      <a:cubicBezTo>
                        <a:pt x="384" y="229"/>
                        <a:pt x="341" y="218"/>
                        <a:pt x="312" y="196"/>
                      </a:cubicBezTo>
                      <a:lnTo>
                        <a:pt x="133" y="43"/>
                      </a:lnTo>
                      <a:lnTo>
                        <a:pt x="111" y="43"/>
                      </a:lnTo>
                      <a:lnTo>
                        <a:pt x="0" y="793"/>
                      </a:lnTo>
                      <a:cubicBezTo>
                        <a:pt x="0" y="857"/>
                        <a:pt x="69" y="926"/>
                        <a:pt x="180" y="968"/>
                      </a:cubicBezTo>
                      <a:cubicBezTo>
                        <a:pt x="312" y="1037"/>
                        <a:pt x="550" y="1190"/>
                        <a:pt x="709" y="1190"/>
                      </a:cubicBezTo>
                      <a:cubicBezTo>
                        <a:pt x="793" y="1190"/>
                        <a:pt x="904" y="1037"/>
                        <a:pt x="1037" y="947"/>
                      </a:cubicBezTo>
                      <a:cubicBezTo>
                        <a:pt x="1127" y="904"/>
                        <a:pt x="1148" y="815"/>
                        <a:pt x="1105" y="751"/>
                      </a:cubicBezTo>
                      <a:lnTo>
                        <a:pt x="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704044" y="2075252"/>
                  <a:ext cx="1024626" cy="2081346"/>
                </a:xfrm>
                <a:custGeom>
                  <a:avLst/>
                  <a:gdLst/>
                  <a:ahLst/>
                  <a:cxnLst/>
                  <a:rect l="l" t="t" r="r" b="b"/>
                  <a:pathLst>
                    <a:path w="6277" h="12751" extrusionOk="0">
                      <a:moveTo>
                        <a:pt x="3333" y="0"/>
                      </a:moveTo>
                      <a:cubicBezTo>
                        <a:pt x="2703" y="0"/>
                        <a:pt x="2177" y="80"/>
                        <a:pt x="1539" y="157"/>
                      </a:cubicBezTo>
                      <a:cubicBezTo>
                        <a:pt x="1" y="2694"/>
                        <a:pt x="1058" y="10646"/>
                        <a:pt x="1254" y="12713"/>
                      </a:cubicBezTo>
                      <a:cubicBezTo>
                        <a:pt x="1361" y="12729"/>
                        <a:pt x="1641" y="12750"/>
                        <a:pt x="1881" y="12750"/>
                      </a:cubicBezTo>
                      <a:cubicBezTo>
                        <a:pt x="2043" y="12750"/>
                        <a:pt x="2186" y="12741"/>
                        <a:pt x="2248" y="12713"/>
                      </a:cubicBezTo>
                      <a:cubicBezTo>
                        <a:pt x="2248" y="9388"/>
                        <a:pt x="2623" y="4941"/>
                        <a:pt x="2465" y="3725"/>
                      </a:cubicBezTo>
                      <a:cubicBezTo>
                        <a:pt x="2453" y="3630"/>
                        <a:pt x="2527" y="3580"/>
                        <a:pt x="2604" y="3580"/>
                      </a:cubicBezTo>
                      <a:cubicBezTo>
                        <a:pt x="2668" y="3580"/>
                        <a:pt x="2734" y="3614"/>
                        <a:pt x="2755" y="3683"/>
                      </a:cubicBezTo>
                      <a:cubicBezTo>
                        <a:pt x="2993" y="4740"/>
                        <a:pt x="4759" y="10910"/>
                        <a:pt x="5351" y="12581"/>
                      </a:cubicBezTo>
                      <a:cubicBezTo>
                        <a:pt x="5456" y="12581"/>
                        <a:pt x="5647" y="12597"/>
                        <a:pt x="5850" y="12597"/>
                      </a:cubicBezTo>
                      <a:cubicBezTo>
                        <a:pt x="5996" y="12597"/>
                        <a:pt x="6148" y="12589"/>
                        <a:pt x="6276" y="12560"/>
                      </a:cubicBezTo>
                      <a:cubicBezTo>
                        <a:pt x="6144" y="10889"/>
                        <a:pt x="4801" y="3022"/>
                        <a:pt x="4558" y="2097"/>
                      </a:cubicBezTo>
                      <a:cubicBezTo>
                        <a:pt x="4363" y="1304"/>
                        <a:pt x="3897" y="622"/>
                        <a:pt x="3548" y="3"/>
                      </a:cubicBezTo>
                      <a:cubicBezTo>
                        <a:pt x="3475" y="1"/>
                        <a:pt x="3403" y="0"/>
                        <a:pt x="3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542599" y="2115408"/>
                  <a:ext cx="122753" cy="2024705"/>
                </a:xfrm>
                <a:custGeom>
                  <a:avLst/>
                  <a:gdLst/>
                  <a:ahLst/>
                  <a:cxnLst/>
                  <a:rect l="l" t="t" r="r" b="b"/>
                  <a:pathLst>
                    <a:path w="752" h="12404" extrusionOk="0">
                      <a:moveTo>
                        <a:pt x="730" y="0"/>
                      </a:moveTo>
                      <a:cubicBezTo>
                        <a:pt x="730" y="0"/>
                        <a:pt x="0" y="1740"/>
                        <a:pt x="0" y="3923"/>
                      </a:cubicBezTo>
                      <a:cubicBezTo>
                        <a:pt x="0" y="6123"/>
                        <a:pt x="598" y="12404"/>
                        <a:pt x="598" y="12404"/>
                      </a:cubicBezTo>
                      <a:lnTo>
                        <a:pt x="619" y="12382"/>
                      </a:lnTo>
                      <a:cubicBezTo>
                        <a:pt x="619" y="12382"/>
                        <a:pt x="619" y="12293"/>
                        <a:pt x="598" y="12118"/>
                      </a:cubicBezTo>
                      <a:cubicBezTo>
                        <a:pt x="487" y="10881"/>
                        <a:pt x="22" y="5837"/>
                        <a:pt x="22" y="3923"/>
                      </a:cubicBezTo>
                      <a:cubicBezTo>
                        <a:pt x="22" y="2845"/>
                        <a:pt x="223" y="1851"/>
                        <a:pt x="397" y="1148"/>
                      </a:cubicBezTo>
                      <a:cubicBezTo>
                        <a:pt x="487" y="793"/>
                        <a:pt x="577" y="508"/>
                        <a:pt x="640" y="307"/>
                      </a:cubicBezTo>
                      <a:cubicBezTo>
                        <a:pt x="661" y="222"/>
                        <a:pt x="709" y="154"/>
                        <a:pt x="730" y="90"/>
                      </a:cubicBezTo>
                      <a:cubicBezTo>
                        <a:pt x="730" y="43"/>
                        <a:pt x="751" y="22"/>
                        <a:pt x="751" y="22"/>
                      </a:cubicBezTo>
                      <a:lnTo>
                        <a:pt x="7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139560" y="2133527"/>
                  <a:ext cx="395355" cy="1991896"/>
                </a:xfrm>
                <a:custGeom>
                  <a:avLst/>
                  <a:gdLst/>
                  <a:ahLst/>
                  <a:cxnLst/>
                  <a:rect l="l" t="t" r="r" b="b"/>
                  <a:pathLst>
                    <a:path w="2422" h="12203" extrusionOk="0">
                      <a:moveTo>
                        <a:pt x="0" y="0"/>
                      </a:moveTo>
                      <a:lnTo>
                        <a:pt x="2401" y="12203"/>
                      </a:lnTo>
                      <a:lnTo>
                        <a:pt x="2422" y="12203"/>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517624" y="1514705"/>
                  <a:ext cx="525780" cy="636760"/>
                </a:xfrm>
                <a:custGeom>
                  <a:avLst/>
                  <a:gdLst/>
                  <a:ahLst/>
                  <a:cxnLst/>
                  <a:rect l="l" t="t" r="r" b="b"/>
                  <a:pathLst>
                    <a:path w="3221" h="3901" extrusionOk="0">
                      <a:moveTo>
                        <a:pt x="1677" y="1"/>
                      </a:moveTo>
                      <a:cubicBezTo>
                        <a:pt x="1677" y="1"/>
                        <a:pt x="1253" y="288"/>
                        <a:pt x="986" y="288"/>
                      </a:cubicBezTo>
                      <a:cubicBezTo>
                        <a:pt x="974" y="288"/>
                        <a:pt x="963" y="287"/>
                        <a:pt x="952" y="286"/>
                      </a:cubicBezTo>
                      <a:cubicBezTo>
                        <a:pt x="896" y="286"/>
                        <a:pt x="840" y="309"/>
                        <a:pt x="801" y="309"/>
                      </a:cubicBezTo>
                      <a:cubicBezTo>
                        <a:pt x="763" y="309"/>
                        <a:pt x="741" y="288"/>
                        <a:pt x="752" y="202"/>
                      </a:cubicBezTo>
                      <a:lnTo>
                        <a:pt x="752" y="202"/>
                      </a:lnTo>
                      <a:cubicBezTo>
                        <a:pt x="688" y="244"/>
                        <a:pt x="1" y="1851"/>
                        <a:pt x="27" y="2338"/>
                      </a:cubicBezTo>
                      <a:cubicBezTo>
                        <a:pt x="48" y="2845"/>
                        <a:pt x="292" y="3770"/>
                        <a:pt x="292" y="3770"/>
                      </a:cubicBezTo>
                      <a:cubicBezTo>
                        <a:pt x="292" y="3770"/>
                        <a:pt x="422" y="3901"/>
                        <a:pt x="1092" y="3901"/>
                      </a:cubicBezTo>
                      <a:cubicBezTo>
                        <a:pt x="1450" y="3901"/>
                        <a:pt x="1963" y="3863"/>
                        <a:pt x="2692" y="3749"/>
                      </a:cubicBezTo>
                      <a:cubicBezTo>
                        <a:pt x="3221" y="2623"/>
                        <a:pt x="3110" y="926"/>
                        <a:pt x="2428" y="223"/>
                      </a:cubicBezTo>
                      <a:cubicBezTo>
                        <a:pt x="2428" y="223"/>
                        <a:pt x="1851" y="1"/>
                        <a:pt x="16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6683" y="1453492"/>
                  <a:ext cx="662081" cy="632190"/>
                </a:xfrm>
                <a:custGeom>
                  <a:avLst/>
                  <a:gdLst/>
                  <a:ahLst/>
                  <a:cxnLst/>
                  <a:rect l="l" t="t" r="r" b="b"/>
                  <a:pathLst>
                    <a:path w="4056" h="3873" extrusionOk="0">
                      <a:moveTo>
                        <a:pt x="4035" y="0"/>
                      </a:moveTo>
                      <a:cubicBezTo>
                        <a:pt x="3770" y="111"/>
                        <a:pt x="2845" y="355"/>
                        <a:pt x="2845" y="355"/>
                      </a:cubicBezTo>
                      <a:cubicBezTo>
                        <a:pt x="2845" y="355"/>
                        <a:pt x="1318" y="2227"/>
                        <a:pt x="1281" y="2227"/>
                      </a:cubicBezTo>
                      <a:cubicBezTo>
                        <a:pt x="1280" y="2227"/>
                        <a:pt x="1280" y="2227"/>
                        <a:pt x="1280" y="2226"/>
                      </a:cubicBezTo>
                      <a:lnTo>
                        <a:pt x="598" y="1719"/>
                      </a:lnTo>
                      <a:lnTo>
                        <a:pt x="1" y="2908"/>
                      </a:lnTo>
                      <a:lnTo>
                        <a:pt x="1322" y="3860"/>
                      </a:lnTo>
                      <a:cubicBezTo>
                        <a:pt x="1340" y="3868"/>
                        <a:pt x="1359" y="3872"/>
                        <a:pt x="1378" y="3872"/>
                      </a:cubicBezTo>
                      <a:cubicBezTo>
                        <a:pt x="1917" y="3872"/>
                        <a:pt x="3109" y="793"/>
                        <a:pt x="3109" y="793"/>
                      </a:cubicBezTo>
                      <a:cubicBezTo>
                        <a:pt x="3109" y="793"/>
                        <a:pt x="3638" y="640"/>
                        <a:pt x="3702" y="577"/>
                      </a:cubicBezTo>
                      <a:lnTo>
                        <a:pt x="4056" y="27"/>
                      </a:lnTo>
                      <a:cubicBezTo>
                        <a:pt x="4056" y="0"/>
                        <a:pt x="4056" y="0"/>
                        <a:pt x="4035" y="0"/>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409722" y="1541149"/>
                  <a:ext cx="608540" cy="469939"/>
                </a:xfrm>
                <a:custGeom>
                  <a:avLst/>
                  <a:gdLst/>
                  <a:ahLst/>
                  <a:cxnLst/>
                  <a:rect l="l" t="t" r="r" b="b"/>
                  <a:pathLst>
                    <a:path w="3728" h="2879" extrusionOk="0">
                      <a:moveTo>
                        <a:pt x="1537" y="0"/>
                      </a:moveTo>
                      <a:cubicBezTo>
                        <a:pt x="1413" y="0"/>
                        <a:pt x="1322" y="18"/>
                        <a:pt x="1322" y="18"/>
                      </a:cubicBezTo>
                      <a:cubicBezTo>
                        <a:pt x="1" y="1271"/>
                        <a:pt x="3088" y="2879"/>
                        <a:pt x="3088" y="2879"/>
                      </a:cubicBezTo>
                      <a:lnTo>
                        <a:pt x="3728" y="1668"/>
                      </a:lnTo>
                      <a:cubicBezTo>
                        <a:pt x="3728" y="1668"/>
                        <a:pt x="2359" y="589"/>
                        <a:pt x="2115" y="235"/>
                      </a:cubicBezTo>
                      <a:cubicBezTo>
                        <a:pt x="1974" y="40"/>
                        <a:pt x="1719" y="0"/>
                        <a:pt x="1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457652" y="1437369"/>
                  <a:ext cx="108062" cy="74270"/>
                </a:xfrm>
                <a:custGeom>
                  <a:avLst/>
                  <a:gdLst/>
                  <a:ahLst/>
                  <a:cxnLst/>
                  <a:rect l="l" t="t" r="r" b="b"/>
                  <a:pathLst>
                    <a:path w="662" h="455" extrusionOk="0">
                      <a:moveTo>
                        <a:pt x="641" y="1"/>
                      </a:moveTo>
                      <a:cubicBezTo>
                        <a:pt x="528" y="1"/>
                        <a:pt x="1" y="455"/>
                        <a:pt x="1" y="455"/>
                      </a:cubicBezTo>
                      <a:lnTo>
                        <a:pt x="508" y="322"/>
                      </a:lnTo>
                      <a:cubicBezTo>
                        <a:pt x="508" y="322"/>
                        <a:pt x="662" y="79"/>
                        <a:pt x="662" y="16"/>
                      </a:cubicBezTo>
                      <a:cubicBezTo>
                        <a:pt x="660" y="6"/>
                        <a:pt x="652" y="1"/>
                        <a:pt x="641"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88241" y="2281091"/>
                  <a:ext cx="277173" cy="50275"/>
                </a:xfrm>
                <a:custGeom>
                  <a:avLst/>
                  <a:gdLst/>
                  <a:ahLst/>
                  <a:cxnLst/>
                  <a:rect l="l" t="t" r="r" b="b"/>
                  <a:pathLst>
                    <a:path w="1698" h="308" extrusionOk="0">
                      <a:moveTo>
                        <a:pt x="1" y="1"/>
                      </a:moveTo>
                      <a:lnTo>
                        <a:pt x="85" y="307"/>
                      </a:lnTo>
                      <a:lnTo>
                        <a:pt x="1698" y="307"/>
                      </a:lnTo>
                      <a:lnTo>
                        <a:pt x="16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1304603" y="1871209"/>
                  <a:ext cx="830376" cy="460145"/>
                </a:xfrm>
                <a:custGeom>
                  <a:avLst/>
                  <a:gdLst/>
                  <a:ahLst/>
                  <a:cxnLst/>
                  <a:rect l="l" t="t" r="r" b="b"/>
                  <a:pathLst>
                    <a:path w="5087" h="2819" extrusionOk="0">
                      <a:moveTo>
                        <a:pt x="0" y="0"/>
                      </a:moveTo>
                      <a:lnTo>
                        <a:pt x="989" y="2818"/>
                      </a:lnTo>
                      <a:lnTo>
                        <a:pt x="5086" y="2818"/>
                      </a:lnTo>
                      <a:lnTo>
                        <a:pt x="40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927519" y="2072314"/>
                  <a:ext cx="83087" cy="82921"/>
                </a:xfrm>
                <a:custGeom>
                  <a:avLst/>
                  <a:gdLst/>
                  <a:ahLst/>
                  <a:cxnLst/>
                  <a:rect l="l" t="t" r="r" b="b"/>
                  <a:pathLst>
                    <a:path w="509" h="508" extrusionOk="0">
                      <a:moveTo>
                        <a:pt x="244" y="0"/>
                      </a:moveTo>
                      <a:cubicBezTo>
                        <a:pt x="112" y="0"/>
                        <a:pt x="0" y="111"/>
                        <a:pt x="0" y="264"/>
                      </a:cubicBezTo>
                      <a:cubicBezTo>
                        <a:pt x="0" y="397"/>
                        <a:pt x="112" y="508"/>
                        <a:pt x="244" y="508"/>
                      </a:cubicBezTo>
                      <a:cubicBezTo>
                        <a:pt x="397" y="508"/>
                        <a:pt x="508" y="397"/>
                        <a:pt x="508" y="264"/>
                      </a:cubicBezTo>
                      <a:cubicBezTo>
                        <a:pt x="508" y="111"/>
                        <a:pt x="397"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1560073" y="2331204"/>
                  <a:ext cx="1492294" cy="68230"/>
                </a:xfrm>
                <a:custGeom>
                  <a:avLst/>
                  <a:gdLst/>
                  <a:ahLst/>
                  <a:cxnLst/>
                  <a:rect l="l" t="t" r="r" b="b"/>
                  <a:pathLst>
                    <a:path w="9142" h="418" extrusionOk="0">
                      <a:moveTo>
                        <a:pt x="0" y="0"/>
                      </a:moveTo>
                      <a:lnTo>
                        <a:pt x="0" y="418"/>
                      </a:lnTo>
                      <a:lnTo>
                        <a:pt x="9141" y="418"/>
                      </a:lnTo>
                      <a:lnTo>
                        <a:pt x="9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277267" y="576844"/>
                  <a:ext cx="589605" cy="715600"/>
                </a:xfrm>
                <a:custGeom>
                  <a:avLst/>
                  <a:gdLst/>
                  <a:ahLst/>
                  <a:cxnLst/>
                  <a:rect l="l" t="t" r="r" b="b"/>
                  <a:pathLst>
                    <a:path w="3612" h="4384" extrusionOk="0">
                      <a:moveTo>
                        <a:pt x="1809" y="1"/>
                      </a:moveTo>
                      <a:cubicBezTo>
                        <a:pt x="815" y="1"/>
                        <a:pt x="1" y="815"/>
                        <a:pt x="1" y="1804"/>
                      </a:cubicBezTo>
                      <a:cubicBezTo>
                        <a:pt x="1" y="2798"/>
                        <a:pt x="1719" y="4384"/>
                        <a:pt x="1719" y="4384"/>
                      </a:cubicBezTo>
                      <a:cubicBezTo>
                        <a:pt x="1719" y="4384"/>
                        <a:pt x="3612" y="2798"/>
                        <a:pt x="3612" y="1804"/>
                      </a:cubicBezTo>
                      <a:cubicBezTo>
                        <a:pt x="3612" y="815"/>
                        <a:pt x="2797" y="1"/>
                        <a:pt x="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270335" y="555050"/>
                  <a:ext cx="607724" cy="733719"/>
                </a:xfrm>
                <a:custGeom>
                  <a:avLst/>
                  <a:gdLst/>
                  <a:ahLst/>
                  <a:cxnLst/>
                  <a:rect l="l" t="t" r="r" b="b"/>
                  <a:pathLst>
                    <a:path w="3723" h="4495" extrusionOk="0">
                      <a:moveTo>
                        <a:pt x="1872" y="112"/>
                      </a:moveTo>
                      <a:cubicBezTo>
                        <a:pt x="2359" y="112"/>
                        <a:pt x="2798" y="307"/>
                        <a:pt x="3104" y="614"/>
                      </a:cubicBezTo>
                      <a:cubicBezTo>
                        <a:pt x="3416" y="926"/>
                        <a:pt x="3612" y="1365"/>
                        <a:pt x="3612" y="1851"/>
                      </a:cubicBezTo>
                      <a:cubicBezTo>
                        <a:pt x="3612" y="2094"/>
                        <a:pt x="3501" y="2380"/>
                        <a:pt x="3326" y="2665"/>
                      </a:cubicBezTo>
                      <a:cubicBezTo>
                        <a:pt x="3062" y="3083"/>
                        <a:pt x="2665" y="3501"/>
                        <a:pt x="2338" y="3834"/>
                      </a:cubicBezTo>
                      <a:cubicBezTo>
                        <a:pt x="2179" y="4008"/>
                        <a:pt x="2026" y="4140"/>
                        <a:pt x="1915" y="4230"/>
                      </a:cubicBezTo>
                      <a:cubicBezTo>
                        <a:pt x="1872" y="4272"/>
                        <a:pt x="1830" y="4315"/>
                        <a:pt x="1783" y="4341"/>
                      </a:cubicBezTo>
                      <a:cubicBezTo>
                        <a:pt x="1779" y="4345"/>
                        <a:pt x="1776" y="4348"/>
                        <a:pt x="1772" y="4352"/>
                      </a:cubicBezTo>
                      <a:lnTo>
                        <a:pt x="1772" y="4352"/>
                      </a:lnTo>
                      <a:cubicBezTo>
                        <a:pt x="1668" y="4244"/>
                        <a:pt x="1266" y="3859"/>
                        <a:pt x="884" y="3390"/>
                      </a:cubicBezTo>
                      <a:cubicBezTo>
                        <a:pt x="683" y="3125"/>
                        <a:pt x="487" y="2861"/>
                        <a:pt x="329" y="2597"/>
                      </a:cubicBezTo>
                      <a:cubicBezTo>
                        <a:pt x="196" y="2332"/>
                        <a:pt x="112" y="2068"/>
                        <a:pt x="112" y="1851"/>
                      </a:cubicBezTo>
                      <a:cubicBezTo>
                        <a:pt x="112" y="1365"/>
                        <a:pt x="307" y="926"/>
                        <a:pt x="619" y="614"/>
                      </a:cubicBezTo>
                      <a:cubicBezTo>
                        <a:pt x="947" y="307"/>
                        <a:pt x="1386" y="112"/>
                        <a:pt x="1872" y="112"/>
                      </a:cubicBezTo>
                      <a:close/>
                      <a:moveTo>
                        <a:pt x="1872" y="1"/>
                      </a:moveTo>
                      <a:cubicBezTo>
                        <a:pt x="836" y="1"/>
                        <a:pt x="1" y="836"/>
                        <a:pt x="1" y="1851"/>
                      </a:cubicBezTo>
                      <a:cubicBezTo>
                        <a:pt x="1" y="2115"/>
                        <a:pt x="133" y="2422"/>
                        <a:pt x="286" y="2708"/>
                      </a:cubicBezTo>
                      <a:cubicBezTo>
                        <a:pt x="773" y="3569"/>
                        <a:pt x="1740" y="4447"/>
                        <a:pt x="1740" y="4447"/>
                      </a:cubicBezTo>
                      <a:lnTo>
                        <a:pt x="1783" y="4495"/>
                      </a:lnTo>
                      <a:lnTo>
                        <a:pt x="1809" y="4447"/>
                      </a:lnTo>
                      <a:cubicBezTo>
                        <a:pt x="1809" y="4447"/>
                        <a:pt x="2290" y="4077"/>
                        <a:pt x="2755" y="3548"/>
                      </a:cubicBezTo>
                      <a:cubicBezTo>
                        <a:pt x="2999" y="3284"/>
                        <a:pt x="3236" y="2993"/>
                        <a:pt x="3416" y="2708"/>
                      </a:cubicBezTo>
                      <a:cubicBezTo>
                        <a:pt x="3591" y="2422"/>
                        <a:pt x="3723" y="2115"/>
                        <a:pt x="3723" y="1851"/>
                      </a:cubicBezTo>
                      <a:cubicBezTo>
                        <a:pt x="3723" y="836"/>
                        <a:pt x="2887" y="1"/>
                        <a:pt x="1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453327" y="827815"/>
                  <a:ext cx="237507" cy="359922"/>
                </a:xfrm>
                <a:custGeom>
                  <a:avLst/>
                  <a:gdLst/>
                  <a:ahLst/>
                  <a:cxnLst/>
                  <a:rect l="l" t="t" r="r" b="b"/>
                  <a:pathLst>
                    <a:path w="1455" h="2205" extrusionOk="0">
                      <a:moveTo>
                        <a:pt x="983" y="184"/>
                      </a:moveTo>
                      <a:cubicBezTo>
                        <a:pt x="1005" y="237"/>
                        <a:pt x="1016" y="298"/>
                        <a:pt x="1016" y="355"/>
                      </a:cubicBezTo>
                      <a:cubicBezTo>
                        <a:pt x="1016" y="397"/>
                        <a:pt x="1016" y="444"/>
                        <a:pt x="995" y="466"/>
                      </a:cubicBezTo>
                      <a:cubicBezTo>
                        <a:pt x="995" y="487"/>
                        <a:pt x="995" y="508"/>
                        <a:pt x="973" y="529"/>
                      </a:cubicBezTo>
                      <a:cubicBezTo>
                        <a:pt x="973" y="529"/>
                        <a:pt x="973" y="555"/>
                        <a:pt x="952" y="555"/>
                      </a:cubicBezTo>
                      <a:cubicBezTo>
                        <a:pt x="926" y="508"/>
                        <a:pt x="926" y="444"/>
                        <a:pt x="926" y="397"/>
                      </a:cubicBezTo>
                      <a:cubicBezTo>
                        <a:pt x="926" y="333"/>
                        <a:pt x="926" y="265"/>
                        <a:pt x="973" y="201"/>
                      </a:cubicBezTo>
                      <a:cubicBezTo>
                        <a:pt x="976" y="195"/>
                        <a:pt x="979" y="190"/>
                        <a:pt x="983" y="184"/>
                      </a:cubicBezTo>
                      <a:close/>
                      <a:moveTo>
                        <a:pt x="469" y="263"/>
                      </a:moveTo>
                      <a:cubicBezTo>
                        <a:pt x="515" y="352"/>
                        <a:pt x="541" y="456"/>
                        <a:pt x="556" y="555"/>
                      </a:cubicBezTo>
                      <a:lnTo>
                        <a:pt x="556" y="577"/>
                      </a:lnTo>
                      <a:lnTo>
                        <a:pt x="556" y="598"/>
                      </a:lnTo>
                      <a:cubicBezTo>
                        <a:pt x="556" y="619"/>
                        <a:pt x="529" y="619"/>
                        <a:pt x="529" y="619"/>
                      </a:cubicBezTo>
                      <a:cubicBezTo>
                        <a:pt x="508" y="619"/>
                        <a:pt x="487" y="619"/>
                        <a:pt x="487" y="598"/>
                      </a:cubicBezTo>
                      <a:cubicBezTo>
                        <a:pt x="466" y="577"/>
                        <a:pt x="466" y="555"/>
                        <a:pt x="445" y="508"/>
                      </a:cubicBezTo>
                      <a:lnTo>
                        <a:pt x="445" y="423"/>
                      </a:lnTo>
                      <a:cubicBezTo>
                        <a:pt x="445" y="372"/>
                        <a:pt x="452" y="315"/>
                        <a:pt x="469" y="263"/>
                      </a:cubicBezTo>
                      <a:close/>
                      <a:moveTo>
                        <a:pt x="773" y="0"/>
                      </a:moveTo>
                      <a:cubicBezTo>
                        <a:pt x="662" y="0"/>
                        <a:pt x="577" y="48"/>
                        <a:pt x="508" y="132"/>
                      </a:cubicBezTo>
                      <a:cubicBezTo>
                        <a:pt x="491" y="156"/>
                        <a:pt x="477" y="182"/>
                        <a:pt x="466" y="208"/>
                      </a:cubicBezTo>
                      <a:lnTo>
                        <a:pt x="466" y="208"/>
                      </a:lnTo>
                      <a:cubicBezTo>
                        <a:pt x="428" y="150"/>
                        <a:pt x="377" y="102"/>
                        <a:pt x="313" y="69"/>
                      </a:cubicBezTo>
                      <a:cubicBezTo>
                        <a:pt x="291" y="48"/>
                        <a:pt x="244" y="48"/>
                        <a:pt x="223" y="48"/>
                      </a:cubicBezTo>
                      <a:lnTo>
                        <a:pt x="180" y="48"/>
                      </a:lnTo>
                      <a:cubicBezTo>
                        <a:pt x="91" y="69"/>
                        <a:pt x="27" y="132"/>
                        <a:pt x="27" y="222"/>
                      </a:cubicBezTo>
                      <a:cubicBezTo>
                        <a:pt x="1" y="243"/>
                        <a:pt x="1" y="291"/>
                        <a:pt x="1" y="312"/>
                      </a:cubicBezTo>
                      <a:cubicBezTo>
                        <a:pt x="1" y="376"/>
                        <a:pt x="1" y="423"/>
                        <a:pt x="27" y="466"/>
                      </a:cubicBezTo>
                      <a:cubicBezTo>
                        <a:pt x="112" y="973"/>
                        <a:pt x="223" y="1481"/>
                        <a:pt x="355" y="1983"/>
                      </a:cubicBezTo>
                      <a:lnTo>
                        <a:pt x="376" y="1962"/>
                      </a:lnTo>
                      <a:cubicBezTo>
                        <a:pt x="244" y="1481"/>
                        <a:pt x="133" y="973"/>
                        <a:pt x="48" y="466"/>
                      </a:cubicBezTo>
                      <a:cubicBezTo>
                        <a:pt x="48" y="423"/>
                        <a:pt x="27" y="355"/>
                        <a:pt x="27" y="312"/>
                      </a:cubicBezTo>
                      <a:cubicBezTo>
                        <a:pt x="27" y="291"/>
                        <a:pt x="27" y="265"/>
                        <a:pt x="48" y="222"/>
                      </a:cubicBezTo>
                      <a:cubicBezTo>
                        <a:pt x="48" y="159"/>
                        <a:pt x="112" y="90"/>
                        <a:pt x="180" y="69"/>
                      </a:cubicBezTo>
                      <a:lnTo>
                        <a:pt x="223" y="69"/>
                      </a:lnTo>
                      <a:cubicBezTo>
                        <a:pt x="244" y="69"/>
                        <a:pt x="291" y="69"/>
                        <a:pt x="313" y="90"/>
                      </a:cubicBezTo>
                      <a:cubicBezTo>
                        <a:pt x="373" y="125"/>
                        <a:pt x="419" y="177"/>
                        <a:pt x="455" y="237"/>
                      </a:cubicBezTo>
                      <a:lnTo>
                        <a:pt x="455" y="237"/>
                      </a:lnTo>
                      <a:cubicBezTo>
                        <a:pt x="432" y="301"/>
                        <a:pt x="424" y="366"/>
                        <a:pt x="424" y="423"/>
                      </a:cubicBezTo>
                      <a:lnTo>
                        <a:pt x="424" y="529"/>
                      </a:lnTo>
                      <a:cubicBezTo>
                        <a:pt x="445" y="555"/>
                        <a:pt x="445" y="598"/>
                        <a:pt x="466" y="619"/>
                      </a:cubicBezTo>
                      <a:cubicBezTo>
                        <a:pt x="487" y="640"/>
                        <a:pt x="508" y="640"/>
                        <a:pt x="529" y="640"/>
                      </a:cubicBezTo>
                      <a:cubicBezTo>
                        <a:pt x="556" y="640"/>
                        <a:pt x="577" y="640"/>
                        <a:pt x="577" y="619"/>
                      </a:cubicBezTo>
                      <a:cubicBezTo>
                        <a:pt x="577" y="598"/>
                        <a:pt x="598" y="598"/>
                        <a:pt x="598" y="577"/>
                      </a:cubicBezTo>
                      <a:lnTo>
                        <a:pt x="577" y="555"/>
                      </a:lnTo>
                      <a:cubicBezTo>
                        <a:pt x="565" y="439"/>
                        <a:pt x="536" y="325"/>
                        <a:pt x="481" y="231"/>
                      </a:cubicBezTo>
                      <a:lnTo>
                        <a:pt x="481" y="231"/>
                      </a:lnTo>
                      <a:cubicBezTo>
                        <a:pt x="493" y="204"/>
                        <a:pt x="509" y="179"/>
                        <a:pt x="529" y="159"/>
                      </a:cubicBezTo>
                      <a:cubicBezTo>
                        <a:pt x="598" y="69"/>
                        <a:pt x="688" y="27"/>
                        <a:pt x="773" y="27"/>
                      </a:cubicBezTo>
                      <a:cubicBezTo>
                        <a:pt x="794" y="27"/>
                        <a:pt x="841" y="48"/>
                        <a:pt x="884" y="69"/>
                      </a:cubicBezTo>
                      <a:cubicBezTo>
                        <a:pt x="921" y="87"/>
                        <a:pt x="950" y="120"/>
                        <a:pt x="972" y="161"/>
                      </a:cubicBezTo>
                      <a:lnTo>
                        <a:pt x="972" y="161"/>
                      </a:lnTo>
                      <a:cubicBezTo>
                        <a:pt x="964" y="174"/>
                        <a:pt x="958" y="187"/>
                        <a:pt x="952" y="201"/>
                      </a:cubicBezTo>
                      <a:cubicBezTo>
                        <a:pt x="905" y="243"/>
                        <a:pt x="905" y="333"/>
                        <a:pt x="905" y="397"/>
                      </a:cubicBezTo>
                      <a:cubicBezTo>
                        <a:pt x="905" y="466"/>
                        <a:pt x="905" y="508"/>
                        <a:pt x="926" y="555"/>
                      </a:cubicBezTo>
                      <a:lnTo>
                        <a:pt x="926" y="577"/>
                      </a:lnTo>
                      <a:lnTo>
                        <a:pt x="952" y="577"/>
                      </a:lnTo>
                      <a:cubicBezTo>
                        <a:pt x="973" y="577"/>
                        <a:pt x="995" y="555"/>
                        <a:pt x="995" y="529"/>
                      </a:cubicBezTo>
                      <a:cubicBezTo>
                        <a:pt x="1016" y="508"/>
                        <a:pt x="1016" y="487"/>
                        <a:pt x="1016" y="487"/>
                      </a:cubicBezTo>
                      <a:cubicBezTo>
                        <a:pt x="1037" y="444"/>
                        <a:pt x="1037" y="397"/>
                        <a:pt x="1037" y="355"/>
                      </a:cubicBezTo>
                      <a:cubicBezTo>
                        <a:pt x="1037" y="293"/>
                        <a:pt x="1024" y="226"/>
                        <a:pt x="994" y="167"/>
                      </a:cubicBezTo>
                      <a:lnTo>
                        <a:pt x="994" y="167"/>
                      </a:lnTo>
                      <a:cubicBezTo>
                        <a:pt x="1045" y="95"/>
                        <a:pt x="1139" y="48"/>
                        <a:pt x="1217" y="48"/>
                      </a:cubicBezTo>
                      <a:cubicBezTo>
                        <a:pt x="1238" y="48"/>
                        <a:pt x="1259" y="48"/>
                        <a:pt x="1280" y="69"/>
                      </a:cubicBezTo>
                      <a:cubicBezTo>
                        <a:pt x="1370" y="90"/>
                        <a:pt x="1412" y="159"/>
                        <a:pt x="1433" y="243"/>
                      </a:cubicBezTo>
                      <a:lnTo>
                        <a:pt x="1433" y="355"/>
                      </a:lnTo>
                      <a:lnTo>
                        <a:pt x="1433" y="487"/>
                      </a:lnTo>
                      <a:cubicBezTo>
                        <a:pt x="1371" y="1044"/>
                        <a:pt x="1198" y="1587"/>
                        <a:pt x="1048" y="2105"/>
                      </a:cubicBezTo>
                      <a:lnTo>
                        <a:pt x="1048" y="2105"/>
                      </a:lnTo>
                      <a:cubicBezTo>
                        <a:pt x="1045" y="2102"/>
                        <a:pt x="1041" y="2098"/>
                        <a:pt x="1037" y="2094"/>
                      </a:cubicBezTo>
                      <a:lnTo>
                        <a:pt x="1016" y="2094"/>
                      </a:lnTo>
                      <a:cubicBezTo>
                        <a:pt x="1016" y="2115"/>
                        <a:pt x="1037" y="2142"/>
                        <a:pt x="1037" y="2163"/>
                      </a:cubicBezTo>
                      <a:lnTo>
                        <a:pt x="1037" y="2205"/>
                      </a:lnTo>
                      <a:lnTo>
                        <a:pt x="1058" y="2163"/>
                      </a:lnTo>
                      <a:cubicBezTo>
                        <a:pt x="1238" y="1613"/>
                        <a:pt x="1391" y="1058"/>
                        <a:pt x="1455" y="487"/>
                      </a:cubicBezTo>
                      <a:lnTo>
                        <a:pt x="1455" y="355"/>
                      </a:lnTo>
                      <a:lnTo>
                        <a:pt x="1455" y="243"/>
                      </a:lnTo>
                      <a:cubicBezTo>
                        <a:pt x="1433" y="159"/>
                        <a:pt x="1391" y="69"/>
                        <a:pt x="1301" y="48"/>
                      </a:cubicBezTo>
                      <a:cubicBezTo>
                        <a:pt x="1280" y="27"/>
                        <a:pt x="1238" y="27"/>
                        <a:pt x="1217" y="27"/>
                      </a:cubicBezTo>
                      <a:cubicBezTo>
                        <a:pt x="1126" y="27"/>
                        <a:pt x="1035" y="69"/>
                        <a:pt x="982" y="145"/>
                      </a:cubicBezTo>
                      <a:lnTo>
                        <a:pt x="982" y="145"/>
                      </a:lnTo>
                      <a:cubicBezTo>
                        <a:pt x="958" y="106"/>
                        <a:pt x="926" y="72"/>
                        <a:pt x="884" y="48"/>
                      </a:cubicBezTo>
                      <a:cubicBezTo>
                        <a:pt x="862" y="27"/>
                        <a:pt x="820"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468018" y="1184156"/>
                  <a:ext cx="165847" cy="93368"/>
                </a:xfrm>
                <a:custGeom>
                  <a:avLst/>
                  <a:gdLst/>
                  <a:ahLst/>
                  <a:cxnLst/>
                  <a:rect l="l" t="t" r="r" b="b"/>
                  <a:pathLst>
                    <a:path w="1016" h="572" extrusionOk="0">
                      <a:moveTo>
                        <a:pt x="1" y="1"/>
                      </a:moveTo>
                      <a:lnTo>
                        <a:pt x="1" y="1"/>
                      </a:lnTo>
                      <a:cubicBezTo>
                        <a:pt x="307" y="329"/>
                        <a:pt x="572" y="572"/>
                        <a:pt x="572" y="572"/>
                      </a:cubicBezTo>
                      <a:cubicBezTo>
                        <a:pt x="572" y="572"/>
                        <a:pt x="751" y="418"/>
                        <a:pt x="1016" y="175"/>
                      </a:cubicBezTo>
                      <a:cubicBezTo>
                        <a:pt x="794" y="175"/>
                        <a:pt x="572" y="154"/>
                        <a:pt x="355" y="112"/>
                      </a:cubicBezTo>
                      <a:cubicBezTo>
                        <a:pt x="223" y="91"/>
                        <a:pt x="112" y="43"/>
                        <a:pt x="1" y="1"/>
                      </a:cubicBezTo>
                      <a:close/>
                    </a:path>
                  </a:pathLst>
                </a:custGeom>
                <a:solidFill>
                  <a:srgbClr val="FFD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406803" y="1144490"/>
                  <a:ext cx="305576" cy="64966"/>
                </a:xfrm>
                <a:custGeom>
                  <a:avLst/>
                  <a:gdLst/>
                  <a:ahLst/>
                  <a:cxnLst/>
                  <a:rect l="l" t="t" r="r" b="b"/>
                  <a:pathLst>
                    <a:path w="1872" h="398" extrusionOk="0">
                      <a:moveTo>
                        <a:pt x="222" y="1"/>
                      </a:moveTo>
                      <a:cubicBezTo>
                        <a:pt x="90" y="1"/>
                        <a:pt x="0" y="90"/>
                        <a:pt x="0" y="202"/>
                      </a:cubicBezTo>
                      <a:cubicBezTo>
                        <a:pt x="0" y="307"/>
                        <a:pt x="90" y="397"/>
                        <a:pt x="222" y="397"/>
                      </a:cubicBezTo>
                      <a:lnTo>
                        <a:pt x="1676" y="397"/>
                      </a:lnTo>
                      <a:cubicBezTo>
                        <a:pt x="1787" y="397"/>
                        <a:pt x="1872" y="307"/>
                        <a:pt x="1872" y="202"/>
                      </a:cubicBezTo>
                      <a:cubicBezTo>
                        <a:pt x="1872" y="90"/>
                        <a:pt x="1787"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422714" y="1202275"/>
                  <a:ext cx="273745" cy="158170"/>
                </a:xfrm>
                <a:custGeom>
                  <a:avLst/>
                  <a:gdLst/>
                  <a:ahLst/>
                  <a:cxnLst/>
                  <a:rect l="l" t="t" r="r" b="b"/>
                  <a:pathLst>
                    <a:path w="1677" h="969" extrusionOk="0">
                      <a:moveTo>
                        <a:pt x="0" y="1"/>
                      </a:moveTo>
                      <a:lnTo>
                        <a:pt x="0" y="133"/>
                      </a:lnTo>
                      <a:cubicBezTo>
                        <a:pt x="0" y="593"/>
                        <a:pt x="376" y="968"/>
                        <a:pt x="841" y="968"/>
                      </a:cubicBezTo>
                      <a:cubicBezTo>
                        <a:pt x="1301" y="968"/>
                        <a:pt x="1676" y="593"/>
                        <a:pt x="1676" y="133"/>
                      </a:cubicBezTo>
                      <a:lnTo>
                        <a:pt x="1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254318" y="1294176"/>
                  <a:ext cx="39013" cy="26606"/>
                </a:xfrm>
                <a:custGeom>
                  <a:avLst/>
                  <a:gdLst/>
                  <a:ahLst/>
                  <a:cxnLst/>
                  <a:rect l="l" t="t" r="r" b="b"/>
                  <a:pathLst>
                    <a:path w="239" h="163" extrusionOk="0">
                      <a:moveTo>
                        <a:pt x="187" y="0"/>
                      </a:moveTo>
                      <a:cubicBezTo>
                        <a:pt x="150" y="0"/>
                        <a:pt x="119" y="15"/>
                        <a:pt x="85" y="30"/>
                      </a:cubicBezTo>
                      <a:cubicBezTo>
                        <a:pt x="43" y="51"/>
                        <a:pt x="0" y="99"/>
                        <a:pt x="0" y="162"/>
                      </a:cubicBezTo>
                      <a:lnTo>
                        <a:pt x="21" y="162"/>
                      </a:lnTo>
                      <a:cubicBezTo>
                        <a:pt x="43" y="120"/>
                        <a:pt x="64" y="78"/>
                        <a:pt x="106" y="51"/>
                      </a:cubicBezTo>
                      <a:cubicBezTo>
                        <a:pt x="119" y="41"/>
                        <a:pt x="136" y="35"/>
                        <a:pt x="156" y="35"/>
                      </a:cubicBezTo>
                      <a:cubicBezTo>
                        <a:pt x="175" y="35"/>
                        <a:pt x="196" y="41"/>
                        <a:pt x="217" y="51"/>
                      </a:cubicBezTo>
                      <a:lnTo>
                        <a:pt x="238" y="9"/>
                      </a:lnTo>
                      <a:cubicBezTo>
                        <a:pt x="220" y="3"/>
                        <a:pt x="203"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452818" y="1381833"/>
                  <a:ext cx="90759" cy="29871"/>
                </a:xfrm>
                <a:custGeom>
                  <a:avLst/>
                  <a:gdLst/>
                  <a:ahLst/>
                  <a:cxnLst/>
                  <a:rect l="l" t="t" r="r" b="b"/>
                  <a:pathLst>
                    <a:path w="556" h="183" extrusionOk="0">
                      <a:moveTo>
                        <a:pt x="0" y="1"/>
                      </a:moveTo>
                      <a:lnTo>
                        <a:pt x="0" y="1"/>
                      </a:lnTo>
                      <a:cubicBezTo>
                        <a:pt x="48" y="90"/>
                        <a:pt x="159" y="175"/>
                        <a:pt x="265" y="175"/>
                      </a:cubicBezTo>
                      <a:cubicBezTo>
                        <a:pt x="285" y="180"/>
                        <a:pt x="306" y="182"/>
                        <a:pt x="327" y="182"/>
                      </a:cubicBezTo>
                      <a:cubicBezTo>
                        <a:pt x="416" y="182"/>
                        <a:pt x="500" y="138"/>
                        <a:pt x="555" y="69"/>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 name="Google Shape;720;p40"/>
            <p:cNvGrpSpPr/>
            <p:nvPr/>
          </p:nvGrpSpPr>
          <p:grpSpPr>
            <a:xfrm>
              <a:off x="3071765" y="3307025"/>
              <a:ext cx="360758" cy="258297"/>
              <a:chOff x="4992850" y="4345375"/>
              <a:chExt cx="607336" cy="638400"/>
            </a:xfrm>
          </p:grpSpPr>
          <p:sp>
            <p:nvSpPr>
              <p:cNvPr id="721" name="Google Shape;721;p4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0"/>
            <p:cNvGrpSpPr/>
            <p:nvPr/>
          </p:nvGrpSpPr>
          <p:grpSpPr>
            <a:xfrm>
              <a:off x="1815072" y="917396"/>
              <a:ext cx="234196" cy="188409"/>
              <a:chOff x="5151797" y="479071"/>
              <a:chExt cx="234196" cy="188409"/>
            </a:xfrm>
          </p:grpSpPr>
          <p:sp>
            <p:nvSpPr>
              <p:cNvPr id="724" name="Google Shape;724;p40"/>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40"/>
            <p:cNvGrpSpPr/>
            <p:nvPr/>
          </p:nvGrpSpPr>
          <p:grpSpPr>
            <a:xfrm>
              <a:off x="3616829" y="1825222"/>
              <a:ext cx="234788" cy="188409"/>
              <a:chOff x="6428979" y="917397"/>
              <a:chExt cx="234788" cy="188409"/>
            </a:xfrm>
          </p:grpSpPr>
          <p:sp>
            <p:nvSpPr>
              <p:cNvPr id="727" name="Google Shape;727;p40"/>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0"/>
            <p:cNvGrpSpPr/>
            <p:nvPr/>
          </p:nvGrpSpPr>
          <p:grpSpPr>
            <a:xfrm>
              <a:off x="410179" y="2612664"/>
              <a:ext cx="1097920" cy="199693"/>
              <a:chOff x="3539162" y="2822395"/>
              <a:chExt cx="360695" cy="65604"/>
            </a:xfrm>
          </p:grpSpPr>
          <p:sp>
            <p:nvSpPr>
              <p:cNvPr id="730" name="Google Shape;730;p40"/>
              <p:cNvSpPr/>
              <p:nvPr/>
            </p:nvSpPr>
            <p:spPr>
              <a:xfrm>
                <a:off x="3610541"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3626925"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3659452" y="2830000"/>
                <a:ext cx="23504" cy="35740"/>
              </a:xfrm>
              <a:custGeom>
                <a:avLst/>
                <a:gdLst/>
                <a:ahLst/>
                <a:cxnLst/>
                <a:rect l="l" t="t" r="r" b="b"/>
                <a:pathLst>
                  <a:path w="680" h="1034" extrusionOk="0">
                    <a:moveTo>
                      <a:pt x="326" y="86"/>
                    </a:moveTo>
                    <a:cubicBezTo>
                      <a:pt x="475" y="86"/>
                      <a:pt x="588" y="291"/>
                      <a:pt x="588" y="531"/>
                    </a:cubicBezTo>
                    <a:cubicBezTo>
                      <a:pt x="588" y="765"/>
                      <a:pt x="475" y="942"/>
                      <a:pt x="326" y="942"/>
                    </a:cubicBezTo>
                    <a:cubicBezTo>
                      <a:pt x="206" y="942"/>
                      <a:pt x="93" y="765"/>
                      <a:pt x="93" y="531"/>
                    </a:cubicBezTo>
                    <a:cubicBezTo>
                      <a:pt x="93" y="291"/>
                      <a:pt x="206" y="86"/>
                      <a:pt x="326" y="86"/>
                    </a:cubicBezTo>
                    <a:close/>
                    <a:moveTo>
                      <a:pt x="326" y="1"/>
                    </a:moveTo>
                    <a:cubicBezTo>
                      <a:pt x="149" y="1"/>
                      <a:pt x="1" y="234"/>
                      <a:pt x="1" y="531"/>
                    </a:cubicBezTo>
                    <a:cubicBezTo>
                      <a:pt x="1" y="822"/>
                      <a:pt x="149" y="1034"/>
                      <a:pt x="326" y="1034"/>
                    </a:cubicBezTo>
                    <a:cubicBezTo>
                      <a:pt x="531" y="1034"/>
                      <a:pt x="680" y="822"/>
                      <a:pt x="680" y="531"/>
                    </a:cubicBezTo>
                    <a:cubicBezTo>
                      <a:pt x="680" y="234"/>
                      <a:pt x="531" y="1"/>
                      <a:pt x="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3704215" y="2833940"/>
                <a:ext cx="3215" cy="32802"/>
              </a:xfrm>
              <a:custGeom>
                <a:avLst/>
                <a:gdLst/>
                <a:ahLst/>
                <a:cxnLst/>
                <a:rect l="l" t="t" r="r" b="b"/>
                <a:pathLst>
                  <a:path w="93" h="949" extrusionOk="0">
                    <a:moveTo>
                      <a:pt x="0" y="0"/>
                    </a:moveTo>
                    <a:lnTo>
                      <a:pt x="0" y="948"/>
                    </a:lnTo>
                    <a:lnTo>
                      <a:pt x="92" y="948"/>
                    </a:lnTo>
                    <a:lnTo>
                      <a:pt x="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3719596" y="2835150"/>
                <a:ext cx="22536" cy="33528"/>
              </a:xfrm>
              <a:custGeom>
                <a:avLst/>
                <a:gdLst/>
                <a:ahLst/>
                <a:cxnLst/>
                <a:rect l="l" t="t" r="r" b="b"/>
                <a:pathLst>
                  <a:path w="652" h="970" extrusionOk="0">
                    <a:moveTo>
                      <a:pt x="560" y="85"/>
                    </a:moveTo>
                    <a:lnTo>
                      <a:pt x="560" y="885"/>
                    </a:lnTo>
                    <a:lnTo>
                      <a:pt x="86" y="885"/>
                    </a:lnTo>
                    <a:lnTo>
                      <a:pt x="86" y="85"/>
                    </a:lnTo>
                    <a:close/>
                    <a:moveTo>
                      <a:pt x="1" y="0"/>
                    </a:moveTo>
                    <a:lnTo>
                      <a:pt x="1" y="970"/>
                    </a:lnTo>
                    <a:lnTo>
                      <a:pt x="652" y="970"/>
                    </a:lnTo>
                    <a:lnTo>
                      <a:pt x="6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3753125" y="2835150"/>
                <a:ext cx="30590" cy="33528"/>
              </a:xfrm>
              <a:custGeom>
                <a:avLst/>
                <a:gdLst/>
                <a:ahLst/>
                <a:cxnLst/>
                <a:rect l="l" t="t" r="r" b="b"/>
                <a:pathLst>
                  <a:path w="885" h="970" extrusionOk="0">
                    <a:moveTo>
                      <a:pt x="800" y="85"/>
                    </a:moveTo>
                    <a:lnTo>
                      <a:pt x="800" y="885"/>
                    </a:lnTo>
                    <a:lnTo>
                      <a:pt x="92" y="885"/>
                    </a:lnTo>
                    <a:lnTo>
                      <a:pt x="92" y="85"/>
                    </a:lnTo>
                    <a:close/>
                    <a:moveTo>
                      <a:pt x="0" y="0"/>
                    </a:moveTo>
                    <a:lnTo>
                      <a:pt x="0" y="970"/>
                    </a:lnTo>
                    <a:lnTo>
                      <a:pt x="884" y="970"/>
                    </a:lnTo>
                    <a:lnTo>
                      <a:pt x="8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3793948" y="2835150"/>
                <a:ext cx="34772" cy="33528"/>
              </a:xfrm>
              <a:custGeom>
                <a:avLst/>
                <a:gdLst/>
                <a:ahLst/>
                <a:cxnLst/>
                <a:rect l="l" t="t" r="r" b="b"/>
                <a:pathLst>
                  <a:path w="1006" h="970" extrusionOk="0">
                    <a:moveTo>
                      <a:pt x="913" y="85"/>
                    </a:moveTo>
                    <a:lnTo>
                      <a:pt x="913" y="885"/>
                    </a:lnTo>
                    <a:lnTo>
                      <a:pt x="93" y="885"/>
                    </a:lnTo>
                    <a:lnTo>
                      <a:pt x="93" y="85"/>
                    </a:lnTo>
                    <a:close/>
                    <a:moveTo>
                      <a:pt x="1" y="0"/>
                    </a:moveTo>
                    <a:lnTo>
                      <a:pt x="1" y="970"/>
                    </a:lnTo>
                    <a:lnTo>
                      <a:pt x="1005" y="970"/>
                    </a:lnTo>
                    <a:lnTo>
                      <a:pt x="1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3839921" y="2822395"/>
                <a:ext cx="21292" cy="61699"/>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3873415" y="2824884"/>
                <a:ext cx="10300" cy="55062"/>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3886619" y="2823916"/>
                <a:ext cx="13238" cy="6408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3578014" y="2822395"/>
                <a:ext cx="21327" cy="61699"/>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3555547" y="2824884"/>
                <a:ext cx="10300" cy="55062"/>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3539162" y="2823916"/>
                <a:ext cx="13480" cy="6408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0"/>
            <p:cNvGrpSpPr/>
            <p:nvPr/>
          </p:nvGrpSpPr>
          <p:grpSpPr>
            <a:xfrm>
              <a:off x="2477344" y="1232101"/>
              <a:ext cx="1051808" cy="229363"/>
              <a:chOff x="4002795" y="1877329"/>
              <a:chExt cx="345546" cy="75352"/>
            </a:xfrm>
          </p:grpSpPr>
          <p:sp>
            <p:nvSpPr>
              <p:cNvPr id="744" name="Google Shape;744;p40"/>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40"/>
            <p:cNvGrpSpPr/>
            <p:nvPr/>
          </p:nvGrpSpPr>
          <p:grpSpPr>
            <a:xfrm>
              <a:off x="589980" y="3118760"/>
              <a:ext cx="957285" cy="300300"/>
              <a:chOff x="3583454" y="2026924"/>
              <a:chExt cx="430899" cy="135173"/>
            </a:xfrm>
          </p:grpSpPr>
          <p:sp>
            <p:nvSpPr>
              <p:cNvPr id="756" name="Google Shape;756;p40"/>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0"/>
            <p:cNvGrpSpPr/>
            <p:nvPr/>
          </p:nvGrpSpPr>
          <p:grpSpPr>
            <a:xfrm>
              <a:off x="490876" y="1760660"/>
              <a:ext cx="598344" cy="498891"/>
              <a:chOff x="2715768" y="1997386"/>
              <a:chExt cx="269330" cy="224564"/>
            </a:xfrm>
          </p:grpSpPr>
          <p:sp>
            <p:nvSpPr>
              <p:cNvPr id="777" name="Google Shape;777;p40"/>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0"/>
            <p:cNvGrpSpPr/>
            <p:nvPr/>
          </p:nvGrpSpPr>
          <p:grpSpPr>
            <a:xfrm>
              <a:off x="1651226" y="2613461"/>
              <a:ext cx="390430" cy="432449"/>
              <a:chOff x="3306034" y="1949508"/>
              <a:chExt cx="175743" cy="194657"/>
            </a:xfrm>
          </p:grpSpPr>
          <p:sp>
            <p:nvSpPr>
              <p:cNvPr id="783" name="Google Shape;783;p40"/>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pic>
        <p:nvPicPr>
          <p:cNvPr id="797" name="Google Shape;797;p41"/>
          <p:cNvPicPr preferRelativeResize="0"/>
          <p:nvPr/>
        </p:nvPicPr>
        <p:blipFill>
          <a:blip r:embed="rId3">
            <a:alphaModFix/>
          </a:blip>
          <a:stretch>
            <a:fillRect/>
          </a:stretch>
        </p:blipFill>
        <p:spPr>
          <a:xfrm>
            <a:off x="5013825" y="152400"/>
            <a:ext cx="3572971" cy="4838700"/>
          </a:xfrm>
          <a:prstGeom prst="rect">
            <a:avLst/>
          </a:prstGeom>
          <a:noFill/>
          <a:ln>
            <a:noFill/>
          </a:ln>
        </p:spPr>
      </p:pic>
      <p:sp>
        <p:nvSpPr>
          <p:cNvPr id="798" name="Google Shape;798;p41"/>
          <p:cNvSpPr txBox="1"/>
          <p:nvPr/>
        </p:nvSpPr>
        <p:spPr>
          <a:xfrm>
            <a:off x="596525" y="1094525"/>
            <a:ext cx="37404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Originally, we stored the walkability scores and emotional scores to multiple tuples and then mapped them to various lists.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While this worked, it was not efficient and confusing to keep track of variables. Additionally it would be difficult to get all these tuples separated and use their data for the visualizations.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So instead we changed our code to …</a:t>
            </a:r>
            <a:endParaRPr>
              <a:latin typeface="Lato"/>
              <a:ea typeface="Lato"/>
              <a:cs typeface="Lato"/>
              <a:sym typeface="Lato"/>
            </a:endParaRPr>
          </a:p>
        </p:txBody>
      </p:sp>
      <p:sp>
        <p:nvSpPr>
          <p:cNvPr id="799" name="Google Shape;799;p41"/>
          <p:cNvSpPr txBox="1">
            <a:spLocks noGrp="1"/>
          </p:cNvSpPr>
          <p:nvPr>
            <p:ph type="title"/>
          </p:nvPr>
        </p:nvSpPr>
        <p:spPr>
          <a:xfrm>
            <a:off x="596525" y="454075"/>
            <a:ext cx="4112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Storing the Data</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2"/>
          <p:cNvSpPr txBox="1">
            <a:spLocks noGrp="1"/>
          </p:cNvSpPr>
          <p:nvPr>
            <p:ph type="title"/>
          </p:nvPr>
        </p:nvSpPr>
        <p:spPr>
          <a:xfrm>
            <a:off x="415050" y="1505425"/>
            <a:ext cx="2210100" cy="15237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900"/>
              <a:t>Storing the Data Cont.</a:t>
            </a:r>
            <a:endParaRPr sz="2900"/>
          </a:p>
        </p:txBody>
      </p:sp>
      <p:sp>
        <p:nvSpPr>
          <p:cNvPr id="805" name="Google Shape;805;p42"/>
          <p:cNvSpPr txBox="1"/>
          <p:nvPr/>
        </p:nvSpPr>
        <p:spPr>
          <a:xfrm>
            <a:off x="6967125" y="1582875"/>
            <a:ext cx="20031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This code went through the data sets and converted it into a dictionary with the cities as the keys. </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p:txBody>
      </p:sp>
      <p:pic>
        <p:nvPicPr>
          <p:cNvPr id="806" name="Google Shape;806;p42"/>
          <p:cNvPicPr preferRelativeResize="0"/>
          <p:nvPr/>
        </p:nvPicPr>
        <p:blipFill>
          <a:blip r:embed="rId3">
            <a:alphaModFix/>
          </a:blip>
          <a:stretch>
            <a:fillRect/>
          </a:stretch>
        </p:blipFill>
        <p:spPr>
          <a:xfrm>
            <a:off x="2388000" y="783663"/>
            <a:ext cx="6654551" cy="3576176"/>
          </a:xfrm>
          <a:prstGeom prst="rect">
            <a:avLst/>
          </a:prstGeom>
          <a:noFill/>
          <a:ln>
            <a:noFill/>
          </a:ln>
        </p:spPr>
      </p:pic>
    </p:spTree>
  </p:cSld>
  <p:clrMapOvr>
    <a:masterClrMapping/>
  </p:clrMapOvr>
</p:sld>
</file>

<file path=ppt/theme/theme1.xml><?xml version="1.0" encoding="utf-8"?>
<a:theme xmlns:a="http://schemas.openxmlformats.org/drawingml/2006/main" name="Brackets Lesson for Coding and Programming by Slidesgo">
  <a:themeElements>
    <a:clrScheme name="Simple Light">
      <a:dk1>
        <a:srgbClr val="383838"/>
      </a:dk1>
      <a:lt1>
        <a:srgbClr val="F9F9F9"/>
      </a:lt1>
      <a:dk2>
        <a:srgbClr val="FFE3E3"/>
      </a:dk2>
      <a:lt2>
        <a:srgbClr val="FF807D"/>
      </a:lt2>
      <a:accent1>
        <a:srgbClr val="FF6E6B"/>
      </a:accent1>
      <a:accent2>
        <a:srgbClr val="E95856"/>
      </a:accent2>
      <a:accent3>
        <a:srgbClr val="ABC8F4"/>
      </a:accent3>
      <a:accent4>
        <a:srgbClr val="2E7DF4"/>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1398</Words>
  <Application>Microsoft Office PowerPoint</Application>
  <PresentationFormat>On-screen Show (16:9)</PresentationFormat>
  <Paragraphs>113</Paragraphs>
  <Slides>26</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Roboto</vt:lpstr>
      <vt:lpstr>Anaheim</vt:lpstr>
      <vt:lpstr>Poppins</vt:lpstr>
      <vt:lpstr>PT Sans</vt:lpstr>
      <vt:lpstr>Bebas Neue</vt:lpstr>
      <vt:lpstr>Lato</vt:lpstr>
      <vt:lpstr>DM Sans</vt:lpstr>
      <vt:lpstr>Arial</vt:lpstr>
      <vt:lpstr>Lato Light</vt:lpstr>
      <vt:lpstr>Nunito Light</vt:lpstr>
      <vt:lpstr>Brackets Lesson for Coding and Programming by Slidesgo</vt:lpstr>
      <vt:lpstr>The Correlation between Walkability and Happiness </vt:lpstr>
      <vt:lpstr>Outline</vt:lpstr>
      <vt:lpstr>Significance </vt:lpstr>
      <vt:lpstr>Significance</vt:lpstr>
      <vt:lpstr>Data Selection</vt:lpstr>
      <vt:lpstr>PowerPoint Presentation</vt:lpstr>
      <vt:lpstr>Data Analysis</vt:lpstr>
      <vt:lpstr>Storing the Data</vt:lpstr>
      <vt:lpstr>Storing the Data Cont.</vt:lpstr>
      <vt:lpstr>PowerPoint Presentation</vt:lpstr>
      <vt:lpstr>Sample Output:</vt:lpstr>
      <vt:lpstr>Visualizations</vt:lpstr>
      <vt:lpstr>Libraries </vt:lpstr>
      <vt:lpstr>Displaying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Analyzing outliers</vt:lpstr>
      <vt:lpstr>Interpretations</vt:lpstr>
      <vt:lpstr>Moving Forward and Progress</vt:lpstr>
      <vt:lpstr>Picture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Correlation between Walkability and Happiness</dc:title>
  <dc:creator>vkapoor</dc:creator>
  <cp:lastModifiedBy>KAPOOR, VIR (SHS)</cp:lastModifiedBy>
  <cp:revision>3</cp:revision>
  <dcterms:modified xsi:type="dcterms:W3CDTF">2023-07-19T14:24:55Z</dcterms:modified>
</cp:coreProperties>
</file>