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Poppins" panose="020B0604020202020204" charset="0"/>
      <p:regular r:id="rId27"/>
      <p:bold r:id="rId28"/>
      <p:italic r:id="rId29"/>
      <p:boldItalic r:id="rId30"/>
    </p:embeddedFont>
    <p:embeddedFont>
      <p:font typeface="Lato" panose="020B0604020202020204" charset="0"/>
      <p:regular r:id="rId31"/>
      <p:bold r:id="rId32"/>
      <p:italic r:id="rId33"/>
      <p:boldItalic r:id="rId34"/>
    </p:embeddedFont>
    <p:embeddedFont>
      <p:font typeface="DM Sans" panose="020B0604020202020204" charset="0"/>
      <p:regular r:id="rId35"/>
      <p:bold r:id="rId36"/>
      <p:italic r:id="rId37"/>
      <p:boldItalic r:id="rId38"/>
    </p:embeddedFont>
    <p:embeddedFont>
      <p:font typeface="PT Sans" panose="020B0604020202020204" charset="0"/>
      <p:regular r:id="rId39"/>
      <p:bold r:id="rId40"/>
      <p:italic r:id="rId41"/>
      <p:boldItalic r:id="rId42"/>
    </p:embeddedFont>
    <p:embeddedFont>
      <p:font typeface="Bebas Neue" panose="020B0604020202020204" charset="0"/>
      <p:regular r:id="rId43"/>
    </p:embeddedFont>
    <p:embeddedFont>
      <p:font typeface="Anaheim" panose="020B0604020202020204" charset="0"/>
      <p:regular r:id="rId44"/>
    </p:embeddedFont>
    <p:embeddedFont>
      <p:font typeface="Roboto" panose="020B060402020202020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font" Target="fonts/font21.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font" Target="fonts/font22.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1e4f9e37022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1e4f9e3702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1e4f9e37022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1e4f9e3702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g25a4124ab17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 name="Google Shape;964;g25a4124ab17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g1e4f9e37022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2" name="Google Shape;972;g1e4f9e37022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Google Shape;977;g1e4f9e3702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8" name="Google Shape;978;g1e4f9e3702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g1e4f9e3702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4" name="Google Shape;984;g1e4f9e3702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Google Shape;989;g1e4f9e37022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0" name="Google Shape;990;g1e4f9e37022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g25a4124ab17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6" name="Google Shape;996;g25a4124ab17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g25a4124ab17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25a4124ab17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g25a4124ab17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8" name="Google Shape;1008;g25a4124ab17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g1e4f9e370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1e4f9e370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1e4f9e3702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1e4f9e3702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g1e4f9e37022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1" name="Google Shape;1161;g1e4f9e37022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5"/>
        <p:cNvGrpSpPr/>
        <p:nvPr/>
      </p:nvGrpSpPr>
      <p:grpSpPr>
        <a:xfrm>
          <a:off x="0" y="0"/>
          <a:ext cx="0" cy="0"/>
          <a:chOff x="0" y="0"/>
          <a:chExt cx="0" cy="0"/>
        </a:xfrm>
      </p:grpSpPr>
      <p:sp>
        <p:nvSpPr>
          <p:cNvPr id="1166" name="Google Shape;1166;g2594ad7817e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7" name="Google Shape;1167;g2594ad7817e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2594ad7817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2594ad7817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2594ad7817e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2594ad7817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2594ad7817e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2594ad7817e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25a4124ab1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25a4124ab1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1e4f9e3702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1e4f9e3702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e4f9e3702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e4f9e3702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3225" y="1122674"/>
            <a:ext cx="4100400" cy="2187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9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3225" y="3424696"/>
            <a:ext cx="4100400" cy="3792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8"/>
        <p:cNvGrpSpPr/>
        <p:nvPr/>
      </p:nvGrpSpPr>
      <p:grpSpPr>
        <a:xfrm>
          <a:off x="0" y="0"/>
          <a:ext cx="0" cy="0"/>
          <a:chOff x="0" y="0"/>
          <a:chExt cx="0" cy="0"/>
        </a:xfrm>
      </p:grpSpPr>
      <p:sp>
        <p:nvSpPr>
          <p:cNvPr id="89" name="Google Shape;89;p11"/>
          <p:cNvSpPr txBox="1">
            <a:spLocks noGrp="1"/>
          </p:cNvSpPr>
          <p:nvPr>
            <p:ph type="title" hasCustomPrompt="1"/>
          </p:nvPr>
        </p:nvSpPr>
        <p:spPr>
          <a:xfrm>
            <a:off x="713225" y="966275"/>
            <a:ext cx="4976700" cy="13497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72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0" name="Google Shape;90;p11"/>
          <p:cNvSpPr txBox="1">
            <a:spLocks noGrp="1"/>
          </p:cNvSpPr>
          <p:nvPr>
            <p:ph type="subTitle" idx="1"/>
          </p:nvPr>
        </p:nvSpPr>
        <p:spPr>
          <a:xfrm>
            <a:off x="713225" y="2284468"/>
            <a:ext cx="4976700" cy="394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91" name="Google Shape;91;p11"/>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1"/>
          <p:cNvSpPr/>
          <p:nvPr/>
        </p:nvSpPr>
        <p:spPr>
          <a:xfrm>
            <a:off x="8512650" y="100560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4"/>
        <p:cNvGrpSpPr/>
        <p:nvPr/>
      </p:nvGrpSpPr>
      <p:grpSpPr>
        <a:xfrm>
          <a:off x="0" y="0"/>
          <a:ext cx="0" cy="0"/>
          <a:chOff x="0" y="0"/>
          <a:chExt cx="0" cy="0"/>
        </a:xfrm>
      </p:grpSpPr>
      <p:sp>
        <p:nvSpPr>
          <p:cNvPr id="95" name="Google Shape;95;p13"/>
          <p:cNvSpPr/>
          <p:nvPr/>
        </p:nvSpPr>
        <p:spPr>
          <a:xfrm rot="-5400000">
            <a:off x="7973900" y="246170"/>
            <a:ext cx="2496096" cy="1582356"/>
          </a:xfrm>
          <a:custGeom>
            <a:avLst/>
            <a:gdLst/>
            <a:ahLst/>
            <a:cxnLst/>
            <a:rect l="l" t="t" r="r" b="b"/>
            <a:pathLst>
              <a:path w="47371" h="30030" extrusionOk="0">
                <a:moveTo>
                  <a:pt x="30713" y="1"/>
                </a:moveTo>
                <a:cubicBezTo>
                  <a:pt x="29748" y="1"/>
                  <a:pt x="28782" y="127"/>
                  <a:pt x="27824" y="424"/>
                </a:cubicBezTo>
                <a:cubicBezTo>
                  <a:pt x="26233" y="898"/>
                  <a:pt x="24733" y="1605"/>
                  <a:pt x="23077" y="1931"/>
                </a:cubicBezTo>
                <a:cubicBezTo>
                  <a:pt x="22133" y="2112"/>
                  <a:pt x="21172" y="2158"/>
                  <a:pt x="20205" y="2158"/>
                </a:cubicBezTo>
                <a:cubicBezTo>
                  <a:pt x="19185" y="2158"/>
                  <a:pt x="18159" y="2106"/>
                  <a:pt x="17142" y="2106"/>
                </a:cubicBezTo>
                <a:cubicBezTo>
                  <a:pt x="15844" y="2106"/>
                  <a:pt x="14560" y="2191"/>
                  <a:pt x="13322" y="2574"/>
                </a:cubicBezTo>
                <a:cubicBezTo>
                  <a:pt x="11079" y="3282"/>
                  <a:pt x="9198" y="4966"/>
                  <a:pt x="8250" y="7088"/>
                </a:cubicBezTo>
                <a:cubicBezTo>
                  <a:pt x="7514" y="8708"/>
                  <a:pt x="7337" y="10505"/>
                  <a:pt x="6453" y="12012"/>
                </a:cubicBezTo>
                <a:cubicBezTo>
                  <a:pt x="5158" y="14247"/>
                  <a:pt x="2590" y="15513"/>
                  <a:pt x="1296" y="17756"/>
                </a:cubicBezTo>
                <a:cubicBezTo>
                  <a:pt x="1" y="20055"/>
                  <a:pt x="355" y="23062"/>
                  <a:pt x="1798" y="25304"/>
                </a:cubicBezTo>
                <a:cubicBezTo>
                  <a:pt x="1883" y="25389"/>
                  <a:pt x="1946" y="25509"/>
                  <a:pt x="2031" y="25630"/>
                </a:cubicBezTo>
                <a:cubicBezTo>
                  <a:pt x="3687" y="27865"/>
                  <a:pt x="6340" y="29195"/>
                  <a:pt x="9077" y="29726"/>
                </a:cubicBezTo>
                <a:cubicBezTo>
                  <a:pt x="10189" y="29941"/>
                  <a:pt x="11314" y="30029"/>
                  <a:pt x="12442" y="30029"/>
                </a:cubicBezTo>
                <a:cubicBezTo>
                  <a:pt x="14099" y="30029"/>
                  <a:pt x="15761" y="29838"/>
                  <a:pt x="17390" y="29577"/>
                </a:cubicBezTo>
                <a:cubicBezTo>
                  <a:pt x="18897" y="29344"/>
                  <a:pt x="20425" y="29047"/>
                  <a:pt x="21960" y="29018"/>
                </a:cubicBezTo>
                <a:cubicBezTo>
                  <a:pt x="22130" y="29012"/>
                  <a:pt x="22300" y="29010"/>
                  <a:pt x="22470" y="29010"/>
                </a:cubicBezTo>
                <a:cubicBezTo>
                  <a:pt x="24892" y="29010"/>
                  <a:pt x="27287" y="29585"/>
                  <a:pt x="29713" y="29698"/>
                </a:cubicBezTo>
                <a:cubicBezTo>
                  <a:pt x="29922" y="29707"/>
                  <a:pt x="30132" y="29711"/>
                  <a:pt x="30343" y="29711"/>
                </a:cubicBezTo>
                <a:cubicBezTo>
                  <a:pt x="32751" y="29711"/>
                  <a:pt x="35268" y="29093"/>
                  <a:pt x="36816" y="27278"/>
                </a:cubicBezTo>
                <a:cubicBezTo>
                  <a:pt x="37672" y="26274"/>
                  <a:pt x="38139" y="25007"/>
                  <a:pt x="39143" y="24123"/>
                </a:cubicBezTo>
                <a:cubicBezTo>
                  <a:pt x="40120" y="23295"/>
                  <a:pt x="41414" y="22977"/>
                  <a:pt x="42560" y="22383"/>
                </a:cubicBezTo>
                <a:cubicBezTo>
                  <a:pt x="44859" y="21173"/>
                  <a:pt x="46366" y="18789"/>
                  <a:pt x="46869" y="16256"/>
                </a:cubicBezTo>
                <a:cubicBezTo>
                  <a:pt x="47371" y="13717"/>
                  <a:pt x="46925" y="11064"/>
                  <a:pt x="45984" y="8651"/>
                </a:cubicBezTo>
                <a:cubicBezTo>
                  <a:pt x="44541" y="4966"/>
                  <a:pt x="40735" y="2751"/>
                  <a:pt x="37141" y="1428"/>
                </a:cubicBezTo>
                <a:cubicBezTo>
                  <a:pt x="35075" y="648"/>
                  <a:pt x="32897" y="1"/>
                  <a:pt x="307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8567075" y="802150"/>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8781950" y="1400425"/>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13"/>
          <p:cNvGrpSpPr/>
          <p:nvPr/>
        </p:nvGrpSpPr>
        <p:grpSpPr>
          <a:xfrm>
            <a:off x="8670104" y="4402872"/>
            <a:ext cx="234788" cy="188409"/>
            <a:chOff x="4424582" y="1819850"/>
            <a:chExt cx="98427" cy="78984"/>
          </a:xfrm>
        </p:grpSpPr>
        <p:sp>
          <p:nvSpPr>
            <p:cNvPr id="99" name="Google Shape;99;p13"/>
            <p:cNvSpPr/>
            <p:nvPr/>
          </p:nvSpPr>
          <p:spPr>
            <a:xfrm>
              <a:off x="4470495" y="1819850"/>
              <a:ext cx="52514" cy="78984"/>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4424582" y="1819850"/>
              <a:ext cx="51237" cy="78984"/>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13"/>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rot="-6789333">
            <a:off x="-1733103" y="1956216"/>
            <a:ext cx="2259312" cy="2189763"/>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103;p13"/>
          <p:cNvGrpSpPr/>
          <p:nvPr/>
        </p:nvGrpSpPr>
        <p:grpSpPr>
          <a:xfrm rot="10800000">
            <a:off x="190746" y="3262197"/>
            <a:ext cx="234788" cy="188409"/>
            <a:chOff x="4424582" y="1819850"/>
            <a:chExt cx="98427" cy="78984"/>
          </a:xfrm>
        </p:grpSpPr>
        <p:sp>
          <p:nvSpPr>
            <p:cNvPr id="104" name="Google Shape;104;p13"/>
            <p:cNvSpPr/>
            <p:nvPr/>
          </p:nvSpPr>
          <p:spPr>
            <a:xfrm>
              <a:off x="4470495" y="1819850"/>
              <a:ext cx="52514" cy="78984"/>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4424582" y="1819850"/>
              <a:ext cx="51237" cy="78984"/>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7" name="Google Shape;107;p13"/>
          <p:cNvSpPr txBox="1">
            <a:spLocks noGrp="1"/>
          </p:cNvSpPr>
          <p:nvPr>
            <p:ph type="subTitle" idx="1"/>
          </p:nvPr>
        </p:nvSpPr>
        <p:spPr>
          <a:xfrm>
            <a:off x="1121725" y="2301147"/>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8" name="Google Shape;108;p13"/>
          <p:cNvSpPr txBox="1">
            <a:spLocks noGrp="1"/>
          </p:cNvSpPr>
          <p:nvPr>
            <p:ph type="subTitle" idx="2"/>
          </p:nvPr>
        </p:nvSpPr>
        <p:spPr>
          <a:xfrm>
            <a:off x="3820996" y="2301147"/>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 name="Google Shape;109;p13"/>
          <p:cNvSpPr txBox="1">
            <a:spLocks noGrp="1"/>
          </p:cNvSpPr>
          <p:nvPr>
            <p:ph type="subTitle" idx="3"/>
          </p:nvPr>
        </p:nvSpPr>
        <p:spPr>
          <a:xfrm>
            <a:off x="1121725" y="4034328"/>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0" name="Google Shape;110;p13"/>
          <p:cNvSpPr txBox="1">
            <a:spLocks noGrp="1"/>
          </p:cNvSpPr>
          <p:nvPr>
            <p:ph type="subTitle" idx="4"/>
          </p:nvPr>
        </p:nvSpPr>
        <p:spPr>
          <a:xfrm>
            <a:off x="3820996" y="4034328"/>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 name="Google Shape;111;p13"/>
          <p:cNvSpPr txBox="1">
            <a:spLocks noGrp="1"/>
          </p:cNvSpPr>
          <p:nvPr>
            <p:ph type="title" idx="5" hasCustomPrompt="1"/>
          </p:nvPr>
        </p:nvSpPr>
        <p:spPr>
          <a:xfrm>
            <a:off x="1121725" y="1238726"/>
            <a:ext cx="734700" cy="540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a:spLocks noGrp="1"/>
          </p:cNvSpPr>
          <p:nvPr>
            <p:ph type="title" idx="6" hasCustomPrompt="1"/>
          </p:nvPr>
        </p:nvSpPr>
        <p:spPr>
          <a:xfrm>
            <a:off x="1121725" y="2971389"/>
            <a:ext cx="734700" cy="540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a:spLocks noGrp="1"/>
          </p:cNvSpPr>
          <p:nvPr>
            <p:ph type="title" idx="7" hasCustomPrompt="1"/>
          </p:nvPr>
        </p:nvSpPr>
        <p:spPr>
          <a:xfrm>
            <a:off x="3820996" y="1238726"/>
            <a:ext cx="734700" cy="540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a:spLocks noGrp="1"/>
          </p:cNvSpPr>
          <p:nvPr>
            <p:ph type="title" idx="8" hasCustomPrompt="1"/>
          </p:nvPr>
        </p:nvSpPr>
        <p:spPr>
          <a:xfrm>
            <a:off x="3820996" y="2971389"/>
            <a:ext cx="734700" cy="540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a:spLocks noGrp="1"/>
          </p:cNvSpPr>
          <p:nvPr>
            <p:ph type="subTitle" idx="9"/>
          </p:nvPr>
        </p:nvSpPr>
        <p:spPr>
          <a:xfrm>
            <a:off x="1121725" y="1887187"/>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6" name="Google Shape;116;p13"/>
          <p:cNvSpPr txBox="1">
            <a:spLocks noGrp="1"/>
          </p:cNvSpPr>
          <p:nvPr>
            <p:ph type="subTitle" idx="13"/>
          </p:nvPr>
        </p:nvSpPr>
        <p:spPr>
          <a:xfrm>
            <a:off x="3820996" y="1887187"/>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7" name="Google Shape;117;p13"/>
          <p:cNvSpPr txBox="1">
            <a:spLocks noGrp="1"/>
          </p:cNvSpPr>
          <p:nvPr>
            <p:ph type="subTitle" idx="14"/>
          </p:nvPr>
        </p:nvSpPr>
        <p:spPr>
          <a:xfrm>
            <a:off x="1121725" y="3619850"/>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8" name="Google Shape;118;p13"/>
          <p:cNvSpPr txBox="1">
            <a:spLocks noGrp="1"/>
          </p:cNvSpPr>
          <p:nvPr>
            <p:ph type="subTitle" idx="15"/>
          </p:nvPr>
        </p:nvSpPr>
        <p:spPr>
          <a:xfrm>
            <a:off x="3820996" y="3619850"/>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19"/>
        <p:cNvGrpSpPr/>
        <p:nvPr/>
      </p:nvGrpSpPr>
      <p:grpSpPr>
        <a:xfrm>
          <a:off x="0" y="0"/>
          <a:ext cx="0" cy="0"/>
          <a:chOff x="0" y="0"/>
          <a:chExt cx="0" cy="0"/>
        </a:xfrm>
      </p:grpSpPr>
      <p:sp>
        <p:nvSpPr>
          <p:cNvPr id="120" name="Google Shape;120;p14"/>
          <p:cNvSpPr txBox="1">
            <a:spLocks noGrp="1"/>
          </p:cNvSpPr>
          <p:nvPr>
            <p:ph type="title"/>
          </p:nvPr>
        </p:nvSpPr>
        <p:spPr>
          <a:xfrm>
            <a:off x="713244" y="3705670"/>
            <a:ext cx="4059000" cy="5211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21" name="Google Shape;121;p14"/>
          <p:cNvSpPr txBox="1">
            <a:spLocks noGrp="1"/>
          </p:cNvSpPr>
          <p:nvPr>
            <p:ph type="subTitle" idx="1"/>
          </p:nvPr>
        </p:nvSpPr>
        <p:spPr>
          <a:xfrm>
            <a:off x="713225" y="893100"/>
            <a:ext cx="4059000" cy="2836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122" name="Google Shape;122;p14"/>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304800" y="414475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4"/>
          <p:cNvGrpSpPr/>
          <p:nvPr/>
        </p:nvGrpSpPr>
        <p:grpSpPr>
          <a:xfrm>
            <a:off x="295247" y="666221"/>
            <a:ext cx="234196" cy="188409"/>
            <a:chOff x="5151797" y="479071"/>
            <a:chExt cx="234196" cy="188409"/>
          </a:xfrm>
        </p:grpSpPr>
        <p:sp>
          <p:nvSpPr>
            <p:cNvPr id="125" name="Google Shape;125;p14"/>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CUSTOM_10">
    <p:spTree>
      <p:nvGrpSpPr>
        <p:cNvPr id="1" name="Shape 127"/>
        <p:cNvGrpSpPr/>
        <p:nvPr/>
      </p:nvGrpSpPr>
      <p:grpSpPr>
        <a:xfrm>
          <a:off x="0" y="0"/>
          <a:ext cx="0" cy="0"/>
          <a:chOff x="0" y="0"/>
          <a:chExt cx="0" cy="0"/>
        </a:xfrm>
      </p:grpSpPr>
      <p:sp>
        <p:nvSpPr>
          <p:cNvPr id="128" name="Google Shape;128;p15"/>
          <p:cNvSpPr txBox="1">
            <a:spLocks noGrp="1"/>
          </p:cNvSpPr>
          <p:nvPr>
            <p:ph type="title"/>
          </p:nvPr>
        </p:nvSpPr>
        <p:spPr>
          <a:xfrm>
            <a:off x="4641350" y="2377375"/>
            <a:ext cx="3790800" cy="878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9" name="Google Shape;129;p15"/>
          <p:cNvSpPr txBox="1">
            <a:spLocks noGrp="1"/>
          </p:cNvSpPr>
          <p:nvPr>
            <p:ph type="title" idx="2" hasCustomPrompt="1"/>
          </p:nvPr>
        </p:nvSpPr>
        <p:spPr>
          <a:xfrm>
            <a:off x="6780125" y="1422091"/>
            <a:ext cx="1652100" cy="9159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30" name="Google Shape;130;p15"/>
          <p:cNvSpPr txBox="1">
            <a:spLocks noGrp="1"/>
          </p:cNvSpPr>
          <p:nvPr>
            <p:ph type="subTitle" idx="1"/>
          </p:nvPr>
        </p:nvSpPr>
        <p:spPr>
          <a:xfrm>
            <a:off x="4641350" y="3314902"/>
            <a:ext cx="3790800" cy="375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15"/>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8587325" y="3957050"/>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133"/>
        <p:cNvGrpSpPr/>
        <p:nvPr/>
      </p:nvGrpSpPr>
      <p:grpSpPr>
        <a:xfrm>
          <a:off x="0" y="0"/>
          <a:ext cx="0" cy="0"/>
          <a:chOff x="0" y="0"/>
          <a:chExt cx="0" cy="0"/>
        </a:xfrm>
      </p:grpSpPr>
      <p:sp>
        <p:nvSpPr>
          <p:cNvPr id="134" name="Google Shape;134;p16"/>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p:nvPr/>
        </p:nvSpPr>
        <p:spPr>
          <a:xfrm rot="6171912">
            <a:off x="-1505705" y="2211863"/>
            <a:ext cx="2259353" cy="2189802"/>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p:cNvSpPr/>
          <p:nvPr/>
        </p:nvSpPr>
        <p:spPr>
          <a:xfrm rot="-714313">
            <a:off x="8428959" y="157401"/>
            <a:ext cx="2230273" cy="1980546"/>
          </a:xfrm>
          <a:custGeom>
            <a:avLst/>
            <a:gdLst/>
            <a:ahLst/>
            <a:cxnLst/>
            <a:rect l="l" t="t" r="r" b="b"/>
            <a:pathLst>
              <a:path w="34750" h="30859" extrusionOk="0">
                <a:moveTo>
                  <a:pt x="19927" y="1"/>
                </a:moveTo>
                <a:cubicBezTo>
                  <a:pt x="17317" y="1"/>
                  <a:pt x="14720" y="895"/>
                  <a:pt x="13116" y="2899"/>
                </a:cubicBezTo>
                <a:cubicBezTo>
                  <a:pt x="11970" y="4342"/>
                  <a:pt x="11440" y="6203"/>
                  <a:pt x="10492" y="7795"/>
                </a:cubicBezTo>
                <a:cubicBezTo>
                  <a:pt x="9346" y="9768"/>
                  <a:pt x="7606" y="11332"/>
                  <a:pt x="5837" y="12832"/>
                </a:cubicBezTo>
                <a:cubicBezTo>
                  <a:pt x="4542" y="13949"/>
                  <a:pt x="3184" y="15074"/>
                  <a:pt x="2208" y="16517"/>
                </a:cubicBezTo>
                <a:cubicBezTo>
                  <a:pt x="262" y="19290"/>
                  <a:pt x="1" y="23118"/>
                  <a:pt x="1472" y="26153"/>
                </a:cubicBezTo>
                <a:cubicBezTo>
                  <a:pt x="2859" y="28926"/>
                  <a:pt x="5250" y="30135"/>
                  <a:pt x="8221" y="30312"/>
                </a:cubicBezTo>
                <a:cubicBezTo>
                  <a:pt x="12027" y="30574"/>
                  <a:pt x="15826" y="30786"/>
                  <a:pt x="19632" y="30843"/>
                </a:cubicBezTo>
                <a:cubicBezTo>
                  <a:pt x="20489" y="30852"/>
                  <a:pt x="21343" y="30858"/>
                  <a:pt x="22195" y="30858"/>
                </a:cubicBezTo>
                <a:cubicBezTo>
                  <a:pt x="23952" y="30858"/>
                  <a:pt x="25703" y="30832"/>
                  <a:pt x="27470" y="30751"/>
                </a:cubicBezTo>
                <a:cubicBezTo>
                  <a:pt x="29126" y="30666"/>
                  <a:pt x="30894" y="30517"/>
                  <a:pt x="32246" y="29577"/>
                </a:cubicBezTo>
                <a:cubicBezTo>
                  <a:pt x="34042" y="28339"/>
                  <a:pt x="34750" y="25976"/>
                  <a:pt x="34488" y="23825"/>
                </a:cubicBezTo>
                <a:cubicBezTo>
                  <a:pt x="34219" y="21703"/>
                  <a:pt x="33102" y="19757"/>
                  <a:pt x="31863" y="17989"/>
                </a:cubicBezTo>
                <a:cubicBezTo>
                  <a:pt x="31099" y="16899"/>
                  <a:pt x="30243" y="15866"/>
                  <a:pt x="29656" y="14657"/>
                </a:cubicBezTo>
                <a:cubicBezTo>
                  <a:pt x="28680" y="12683"/>
                  <a:pt x="28447" y="10476"/>
                  <a:pt x="28029" y="8325"/>
                </a:cubicBezTo>
                <a:cubicBezTo>
                  <a:pt x="27591" y="6111"/>
                  <a:pt x="27675" y="3727"/>
                  <a:pt x="25971" y="1986"/>
                </a:cubicBezTo>
                <a:cubicBezTo>
                  <a:pt x="25058" y="1039"/>
                  <a:pt x="23728" y="543"/>
                  <a:pt x="22433" y="274"/>
                </a:cubicBezTo>
                <a:cubicBezTo>
                  <a:pt x="21619" y="95"/>
                  <a:pt x="20772" y="1"/>
                  <a:pt x="199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16"/>
          <p:cNvGrpSpPr/>
          <p:nvPr/>
        </p:nvGrpSpPr>
        <p:grpSpPr>
          <a:xfrm>
            <a:off x="8704040" y="1638900"/>
            <a:ext cx="360758" cy="258297"/>
            <a:chOff x="4992850" y="4345375"/>
            <a:chExt cx="607336" cy="638400"/>
          </a:xfrm>
        </p:grpSpPr>
        <p:sp>
          <p:nvSpPr>
            <p:cNvPr id="138" name="Google Shape;138;p16"/>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16"/>
          <p:cNvSpPr/>
          <p:nvPr/>
        </p:nvSpPr>
        <p:spPr>
          <a:xfrm>
            <a:off x="203650" y="142285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 name="Google Shape;141;p16"/>
          <p:cNvGrpSpPr/>
          <p:nvPr/>
        </p:nvGrpSpPr>
        <p:grpSpPr>
          <a:xfrm>
            <a:off x="315272" y="2270471"/>
            <a:ext cx="234196" cy="188409"/>
            <a:chOff x="5151797" y="479071"/>
            <a:chExt cx="234196" cy="188409"/>
          </a:xfrm>
        </p:grpSpPr>
        <p:sp>
          <p:nvSpPr>
            <p:cNvPr id="142" name="Google Shape;142;p16"/>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16"/>
          <p:cNvSpPr/>
          <p:nvPr/>
        </p:nvSpPr>
        <p:spPr>
          <a:xfrm>
            <a:off x="166600" y="393032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CUSTOM_11_1">
    <p:spTree>
      <p:nvGrpSpPr>
        <p:cNvPr id="1" name="Shape 146"/>
        <p:cNvGrpSpPr/>
        <p:nvPr/>
      </p:nvGrpSpPr>
      <p:grpSpPr>
        <a:xfrm>
          <a:off x="0" y="0"/>
          <a:ext cx="0" cy="0"/>
          <a:chOff x="0" y="0"/>
          <a:chExt cx="0" cy="0"/>
        </a:xfrm>
      </p:grpSpPr>
      <p:sp>
        <p:nvSpPr>
          <p:cNvPr id="147" name="Google Shape;147;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8" name="Google Shape;148;p17"/>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rot="-1442292" flipH="1">
            <a:off x="-1773956" y="1176021"/>
            <a:ext cx="2259372" cy="2189821"/>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rot="-360521">
            <a:off x="8538329" y="2293726"/>
            <a:ext cx="1649783" cy="2063573"/>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17"/>
          <p:cNvGrpSpPr/>
          <p:nvPr/>
        </p:nvGrpSpPr>
        <p:grpSpPr>
          <a:xfrm>
            <a:off x="8499415" y="4380125"/>
            <a:ext cx="360758" cy="258297"/>
            <a:chOff x="4992850" y="4345375"/>
            <a:chExt cx="607336" cy="638400"/>
          </a:xfrm>
        </p:grpSpPr>
        <p:sp>
          <p:nvSpPr>
            <p:cNvPr id="152" name="Google Shape;152;p17"/>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7"/>
          <p:cNvSpPr/>
          <p:nvPr/>
        </p:nvSpPr>
        <p:spPr>
          <a:xfrm>
            <a:off x="185425" y="2320325"/>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17"/>
          <p:cNvGrpSpPr/>
          <p:nvPr/>
        </p:nvGrpSpPr>
        <p:grpSpPr>
          <a:xfrm>
            <a:off x="175872" y="1344171"/>
            <a:ext cx="234196" cy="188409"/>
            <a:chOff x="5151797" y="479071"/>
            <a:chExt cx="234196" cy="188409"/>
          </a:xfrm>
        </p:grpSpPr>
        <p:sp>
          <p:nvSpPr>
            <p:cNvPr id="156" name="Google Shape;156;p17"/>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7"/>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17"/>
          <p:cNvGrpSpPr/>
          <p:nvPr/>
        </p:nvGrpSpPr>
        <p:grpSpPr>
          <a:xfrm>
            <a:off x="8060129" y="256622"/>
            <a:ext cx="234788" cy="188409"/>
            <a:chOff x="6428979" y="917397"/>
            <a:chExt cx="234788" cy="188409"/>
          </a:xfrm>
        </p:grpSpPr>
        <p:sp>
          <p:nvSpPr>
            <p:cNvPr id="159" name="Google Shape;159;p17"/>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17"/>
          <p:cNvSpPr/>
          <p:nvPr/>
        </p:nvSpPr>
        <p:spPr>
          <a:xfrm>
            <a:off x="8763375" y="274252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62"/>
        <p:cNvGrpSpPr/>
        <p:nvPr/>
      </p:nvGrpSpPr>
      <p:grpSpPr>
        <a:xfrm>
          <a:off x="0" y="0"/>
          <a:ext cx="0" cy="0"/>
          <a:chOff x="0" y="0"/>
          <a:chExt cx="0" cy="0"/>
        </a:xfrm>
      </p:grpSpPr>
      <p:sp>
        <p:nvSpPr>
          <p:cNvPr id="163" name="Google Shape;163;p18"/>
          <p:cNvSpPr/>
          <p:nvPr/>
        </p:nvSpPr>
        <p:spPr>
          <a:xfrm rot="-3555120">
            <a:off x="8386891" y="372220"/>
            <a:ext cx="1858693" cy="1745210"/>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18"/>
          <p:cNvGrpSpPr/>
          <p:nvPr/>
        </p:nvGrpSpPr>
        <p:grpSpPr>
          <a:xfrm>
            <a:off x="168465" y="2165325"/>
            <a:ext cx="360758" cy="258297"/>
            <a:chOff x="4992850" y="4345375"/>
            <a:chExt cx="607336" cy="638400"/>
          </a:xfrm>
        </p:grpSpPr>
        <p:sp>
          <p:nvSpPr>
            <p:cNvPr id="165" name="Google Shape;165;p18"/>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18"/>
          <p:cNvSpPr/>
          <p:nvPr/>
        </p:nvSpPr>
        <p:spPr>
          <a:xfrm>
            <a:off x="8323225" y="34990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18"/>
          <p:cNvGrpSpPr/>
          <p:nvPr/>
        </p:nvGrpSpPr>
        <p:grpSpPr>
          <a:xfrm>
            <a:off x="8774879" y="1616797"/>
            <a:ext cx="234788" cy="188409"/>
            <a:chOff x="6428979" y="917397"/>
            <a:chExt cx="234788" cy="188409"/>
          </a:xfrm>
        </p:grpSpPr>
        <p:sp>
          <p:nvSpPr>
            <p:cNvPr id="169" name="Google Shape;169;p18"/>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8"/>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171;p18"/>
          <p:cNvSpPr/>
          <p:nvPr/>
        </p:nvSpPr>
        <p:spPr>
          <a:xfrm>
            <a:off x="-1459469" y="3672639"/>
            <a:ext cx="2394769" cy="1973794"/>
          </a:xfrm>
          <a:custGeom>
            <a:avLst/>
            <a:gdLst/>
            <a:ahLst/>
            <a:cxnLst/>
            <a:rect l="l" t="t" r="r" b="b"/>
            <a:pathLst>
              <a:path w="42568" h="35085" extrusionOk="0">
                <a:moveTo>
                  <a:pt x="28184" y="1"/>
                </a:moveTo>
                <a:cubicBezTo>
                  <a:pt x="27147" y="1"/>
                  <a:pt x="26108" y="74"/>
                  <a:pt x="25087" y="208"/>
                </a:cubicBezTo>
                <a:cubicBezTo>
                  <a:pt x="23049" y="477"/>
                  <a:pt x="21019" y="979"/>
                  <a:pt x="19130" y="1771"/>
                </a:cubicBezTo>
                <a:cubicBezTo>
                  <a:pt x="14857" y="3603"/>
                  <a:pt x="12530" y="8343"/>
                  <a:pt x="9049" y="11237"/>
                </a:cubicBezTo>
                <a:cubicBezTo>
                  <a:pt x="6750" y="13118"/>
                  <a:pt x="3920" y="13918"/>
                  <a:pt x="2357" y="16514"/>
                </a:cubicBezTo>
                <a:cubicBezTo>
                  <a:pt x="616" y="19344"/>
                  <a:pt x="1" y="22527"/>
                  <a:pt x="1182" y="25739"/>
                </a:cubicBezTo>
                <a:cubicBezTo>
                  <a:pt x="1239" y="25824"/>
                  <a:pt x="1267" y="25944"/>
                  <a:pt x="1296" y="26065"/>
                </a:cubicBezTo>
                <a:cubicBezTo>
                  <a:pt x="2654" y="29276"/>
                  <a:pt x="5484" y="31752"/>
                  <a:pt x="8695" y="33167"/>
                </a:cubicBezTo>
                <a:cubicBezTo>
                  <a:pt x="11999" y="34639"/>
                  <a:pt x="15685" y="35049"/>
                  <a:pt x="19279" y="35084"/>
                </a:cubicBezTo>
                <a:cubicBezTo>
                  <a:pt x="22519" y="35084"/>
                  <a:pt x="25822" y="34759"/>
                  <a:pt x="28624" y="33167"/>
                </a:cubicBezTo>
                <a:cubicBezTo>
                  <a:pt x="31807" y="31335"/>
                  <a:pt x="32097" y="28951"/>
                  <a:pt x="33307" y="25916"/>
                </a:cubicBezTo>
                <a:cubicBezTo>
                  <a:pt x="34340" y="23320"/>
                  <a:pt x="36936" y="21403"/>
                  <a:pt x="38641" y="19280"/>
                </a:cubicBezTo>
                <a:cubicBezTo>
                  <a:pt x="41032" y="16337"/>
                  <a:pt x="42567" y="12411"/>
                  <a:pt x="41683" y="8697"/>
                </a:cubicBezTo>
                <a:cubicBezTo>
                  <a:pt x="40884" y="5400"/>
                  <a:pt x="38231" y="2719"/>
                  <a:pt x="35104" y="1333"/>
                </a:cubicBezTo>
                <a:cubicBezTo>
                  <a:pt x="32933" y="387"/>
                  <a:pt x="30559" y="1"/>
                  <a:pt x="28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8"/>
          <p:cNvSpPr txBox="1">
            <a:spLocks noGrp="1"/>
          </p:cNvSpPr>
          <p:nvPr>
            <p:ph type="title"/>
          </p:nvPr>
        </p:nvSpPr>
        <p:spPr>
          <a:xfrm>
            <a:off x="935300" y="1193100"/>
            <a:ext cx="3519600" cy="16413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3" name="Google Shape;173;p18"/>
          <p:cNvSpPr txBox="1">
            <a:spLocks noGrp="1"/>
          </p:cNvSpPr>
          <p:nvPr>
            <p:ph type="subTitle" idx="1"/>
          </p:nvPr>
        </p:nvSpPr>
        <p:spPr>
          <a:xfrm>
            <a:off x="935300" y="2794716"/>
            <a:ext cx="3519600" cy="86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4" name="Google Shape;174;p18"/>
          <p:cNvSpPr>
            <a:spLocks noGrp="1"/>
          </p:cNvSpPr>
          <p:nvPr>
            <p:ph type="pic" idx="2"/>
          </p:nvPr>
        </p:nvSpPr>
        <p:spPr>
          <a:xfrm>
            <a:off x="5273100" y="533863"/>
            <a:ext cx="2910000" cy="4075800"/>
          </a:xfrm>
          <a:prstGeom prst="rect">
            <a:avLst/>
          </a:prstGeom>
          <a:noFill/>
          <a:ln>
            <a:noFill/>
          </a:ln>
        </p:spPr>
      </p:sp>
      <p:sp>
        <p:nvSpPr>
          <p:cNvPr id="175" name="Google Shape;175;p18"/>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76"/>
        <p:cNvGrpSpPr/>
        <p:nvPr/>
      </p:nvGrpSpPr>
      <p:grpSpPr>
        <a:xfrm>
          <a:off x="0" y="0"/>
          <a:ext cx="0" cy="0"/>
          <a:chOff x="0" y="0"/>
          <a:chExt cx="0" cy="0"/>
        </a:xfrm>
      </p:grpSpPr>
      <p:sp>
        <p:nvSpPr>
          <p:cNvPr id="177" name="Google Shape;177;p19"/>
          <p:cNvSpPr/>
          <p:nvPr/>
        </p:nvSpPr>
        <p:spPr>
          <a:xfrm rot="-5400000">
            <a:off x="7973900" y="246170"/>
            <a:ext cx="2496096" cy="1582356"/>
          </a:xfrm>
          <a:custGeom>
            <a:avLst/>
            <a:gdLst/>
            <a:ahLst/>
            <a:cxnLst/>
            <a:rect l="l" t="t" r="r" b="b"/>
            <a:pathLst>
              <a:path w="47371" h="30030" extrusionOk="0">
                <a:moveTo>
                  <a:pt x="30713" y="1"/>
                </a:moveTo>
                <a:cubicBezTo>
                  <a:pt x="29748" y="1"/>
                  <a:pt x="28782" y="127"/>
                  <a:pt x="27824" y="424"/>
                </a:cubicBezTo>
                <a:cubicBezTo>
                  <a:pt x="26233" y="898"/>
                  <a:pt x="24733" y="1605"/>
                  <a:pt x="23077" y="1931"/>
                </a:cubicBezTo>
                <a:cubicBezTo>
                  <a:pt x="22133" y="2112"/>
                  <a:pt x="21172" y="2158"/>
                  <a:pt x="20205" y="2158"/>
                </a:cubicBezTo>
                <a:cubicBezTo>
                  <a:pt x="19185" y="2158"/>
                  <a:pt x="18159" y="2106"/>
                  <a:pt x="17142" y="2106"/>
                </a:cubicBezTo>
                <a:cubicBezTo>
                  <a:pt x="15844" y="2106"/>
                  <a:pt x="14560" y="2191"/>
                  <a:pt x="13322" y="2574"/>
                </a:cubicBezTo>
                <a:cubicBezTo>
                  <a:pt x="11079" y="3282"/>
                  <a:pt x="9198" y="4966"/>
                  <a:pt x="8250" y="7088"/>
                </a:cubicBezTo>
                <a:cubicBezTo>
                  <a:pt x="7514" y="8708"/>
                  <a:pt x="7337" y="10505"/>
                  <a:pt x="6453" y="12012"/>
                </a:cubicBezTo>
                <a:cubicBezTo>
                  <a:pt x="5158" y="14247"/>
                  <a:pt x="2590" y="15513"/>
                  <a:pt x="1296" y="17756"/>
                </a:cubicBezTo>
                <a:cubicBezTo>
                  <a:pt x="1" y="20055"/>
                  <a:pt x="355" y="23062"/>
                  <a:pt x="1798" y="25304"/>
                </a:cubicBezTo>
                <a:cubicBezTo>
                  <a:pt x="1883" y="25389"/>
                  <a:pt x="1946" y="25509"/>
                  <a:pt x="2031" y="25630"/>
                </a:cubicBezTo>
                <a:cubicBezTo>
                  <a:pt x="3687" y="27865"/>
                  <a:pt x="6340" y="29195"/>
                  <a:pt x="9077" y="29726"/>
                </a:cubicBezTo>
                <a:cubicBezTo>
                  <a:pt x="10189" y="29941"/>
                  <a:pt x="11314" y="30029"/>
                  <a:pt x="12442" y="30029"/>
                </a:cubicBezTo>
                <a:cubicBezTo>
                  <a:pt x="14099" y="30029"/>
                  <a:pt x="15761" y="29838"/>
                  <a:pt x="17390" y="29577"/>
                </a:cubicBezTo>
                <a:cubicBezTo>
                  <a:pt x="18897" y="29344"/>
                  <a:pt x="20425" y="29047"/>
                  <a:pt x="21960" y="29018"/>
                </a:cubicBezTo>
                <a:cubicBezTo>
                  <a:pt x="22130" y="29012"/>
                  <a:pt x="22300" y="29010"/>
                  <a:pt x="22470" y="29010"/>
                </a:cubicBezTo>
                <a:cubicBezTo>
                  <a:pt x="24892" y="29010"/>
                  <a:pt x="27287" y="29585"/>
                  <a:pt x="29713" y="29698"/>
                </a:cubicBezTo>
                <a:cubicBezTo>
                  <a:pt x="29922" y="29707"/>
                  <a:pt x="30132" y="29711"/>
                  <a:pt x="30343" y="29711"/>
                </a:cubicBezTo>
                <a:cubicBezTo>
                  <a:pt x="32751" y="29711"/>
                  <a:pt x="35268" y="29093"/>
                  <a:pt x="36816" y="27278"/>
                </a:cubicBezTo>
                <a:cubicBezTo>
                  <a:pt x="37672" y="26274"/>
                  <a:pt x="38139" y="25007"/>
                  <a:pt x="39143" y="24123"/>
                </a:cubicBezTo>
                <a:cubicBezTo>
                  <a:pt x="40120" y="23295"/>
                  <a:pt x="41414" y="22977"/>
                  <a:pt x="42560" y="22383"/>
                </a:cubicBezTo>
                <a:cubicBezTo>
                  <a:pt x="44859" y="21173"/>
                  <a:pt x="46366" y="18789"/>
                  <a:pt x="46869" y="16256"/>
                </a:cubicBezTo>
                <a:cubicBezTo>
                  <a:pt x="47371" y="13717"/>
                  <a:pt x="46925" y="11064"/>
                  <a:pt x="45984" y="8651"/>
                </a:cubicBezTo>
                <a:cubicBezTo>
                  <a:pt x="44541" y="4966"/>
                  <a:pt x="40735" y="2751"/>
                  <a:pt x="37141" y="1428"/>
                </a:cubicBezTo>
                <a:cubicBezTo>
                  <a:pt x="35075" y="648"/>
                  <a:pt x="32897" y="1"/>
                  <a:pt x="307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9"/>
          <p:cNvSpPr txBox="1">
            <a:spLocks noGrp="1"/>
          </p:cNvSpPr>
          <p:nvPr>
            <p:ph type="title"/>
          </p:nvPr>
        </p:nvSpPr>
        <p:spPr>
          <a:xfrm>
            <a:off x="932688" y="1637550"/>
            <a:ext cx="3597900" cy="1063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9" name="Google Shape;179;p19"/>
          <p:cNvSpPr txBox="1">
            <a:spLocks noGrp="1"/>
          </p:cNvSpPr>
          <p:nvPr>
            <p:ph type="subTitle" idx="1"/>
          </p:nvPr>
        </p:nvSpPr>
        <p:spPr>
          <a:xfrm>
            <a:off x="932688" y="2669243"/>
            <a:ext cx="3597900" cy="80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0" name="Google Shape;180;p19"/>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9"/>
          <p:cNvSpPr/>
          <p:nvPr/>
        </p:nvSpPr>
        <p:spPr>
          <a:xfrm>
            <a:off x="8567075" y="802150"/>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9"/>
          <p:cNvSpPr/>
          <p:nvPr/>
        </p:nvSpPr>
        <p:spPr>
          <a:xfrm>
            <a:off x="8781950" y="1400425"/>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19"/>
          <p:cNvGrpSpPr/>
          <p:nvPr/>
        </p:nvGrpSpPr>
        <p:grpSpPr>
          <a:xfrm>
            <a:off x="8670104" y="4402872"/>
            <a:ext cx="234788" cy="188409"/>
            <a:chOff x="4424582" y="1819850"/>
            <a:chExt cx="98427" cy="78984"/>
          </a:xfrm>
        </p:grpSpPr>
        <p:sp>
          <p:nvSpPr>
            <p:cNvPr id="184" name="Google Shape;184;p19"/>
            <p:cNvSpPr/>
            <p:nvPr/>
          </p:nvSpPr>
          <p:spPr>
            <a:xfrm>
              <a:off x="4470495" y="1819850"/>
              <a:ext cx="52514" cy="78984"/>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9"/>
            <p:cNvSpPr/>
            <p:nvPr/>
          </p:nvSpPr>
          <p:spPr>
            <a:xfrm>
              <a:off x="4424582" y="1819850"/>
              <a:ext cx="51237" cy="78984"/>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186;p19"/>
          <p:cNvSpPr/>
          <p:nvPr/>
        </p:nvSpPr>
        <p:spPr>
          <a:xfrm rot="-6789333">
            <a:off x="-1733103" y="2480416"/>
            <a:ext cx="2259312" cy="2189763"/>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19"/>
          <p:cNvGrpSpPr/>
          <p:nvPr/>
        </p:nvGrpSpPr>
        <p:grpSpPr>
          <a:xfrm rot="10800000">
            <a:off x="190746" y="3786397"/>
            <a:ext cx="234788" cy="188409"/>
            <a:chOff x="4424582" y="1819850"/>
            <a:chExt cx="98427" cy="78984"/>
          </a:xfrm>
        </p:grpSpPr>
        <p:sp>
          <p:nvSpPr>
            <p:cNvPr id="188" name="Google Shape;188;p19"/>
            <p:cNvSpPr/>
            <p:nvPr/>
          </p:nvSpPr>
          <p:spPr>
            <a:xfrm>
              <a:off x="4470495" y="1819850"/>
              <a:ext cx="52514" cy="78984"/>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9"/>
            <p:cNvSpPr/>
            <p:nvPr/>
          </p:nvSpPr>
          <p:spPr>
            <a:xfrm>
              <a:off x="4424582" y="1819850"/>
              <a:ext cx="51237" cy="78984"/>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190"/>
        <p:cNvGrpSpPr/>
        <p:nvPr/>
      </p:nvGrpSpPr>
      <p:grpSpPr>
        <a:xfrm>
          <a:off x="0" y="0"/>
          <a:ext cx="0" cy="0"/>
          <a:chOff x="0" y="0"/>
          <a:chExt cx="0" cy="0"/>
        </a:xfrm>
      </p:grpSpPr>
      <p:sp>
        <p:nvSpPr>
          <p:cNvPr id="191" name="Google Shape;191;p20"/>
          <p:cNvSpPr/>
          <p:nvPr/>
        </p:nvSpPr>
        <p:spPr>
          <a:xfrm>
            <a:off x="7976781" y="2695589"/>
            <a:ext cx="2394769" cy="1973794"/>
          </a:xfrm>
          <a:custGeom>
            <a:avLst/>
            <a:gdLst/>
            <a:ahLst/>
            <a:cxnLst/>
            <a:rect l="l" t="t" r="r" b="b"/>
            <a:pathLst>
              <a:path w="42568" h="35085" extrusionOk="0">
                <a:moveTo>
                  <a:pt x="28184" y="1"/>
                </a:moveTo>
                <a:cubicBezTo>
                  <a:pt x="27147" y="1"/>
                  <a:pt x="26108" y="74"/>
                  <a:pt x="25087" y="208"/>
                </a:cubicBezTo>
                <a:cubicBezTo>
                  <a:pt x="23049" y="477"/>
                  <a:pt x="21019" y="979"/>
                  <a:pt x="19130" y="1771"/>
                </a:cubicBezTo>
                <a:cubicBezTo>
                  <a:pt x="14857" y="3603"/>
                  <a:pt x="12530" y="8343"/>
                  <a:pt x="9049" y="11237"/>
                </a:cubicBezTo>
                <a:cubicBezTo>
                  <a:pt x="6750" y="13118"/>
                  <a:pt x="3920" y="13918"/>
                  <a:pt x="2357" y="16514"/>
                </a:cubicBezTo>
                <a:cubicBezTo>
                  <a:pt x="616" y="19344"/>
                  <a:pt x="1" y="22527"/>
                  <a:pt x="1182" y="25739"/>
                </a:cubicBezTo>
                <a:cubicBezTo>
                  <a:pt x="1239" y="25824"/>
                  <a:pt x="1267" y="25944"/>
                  <a:pt x="1296" y="26065"/>
                </a:cubicBezTo>
                <a:cubicBezTo>
                  <a:pt x="2654" y="29276"/>
                  <a:pt x="5484" y="31752"/>
                  <a:pt x="8695" y="33167"/>
                </a:cubicBezTo>
                <a:cubicBezTo>
                  <a:pt x="11999" y="34639"/>
                  <a:pt x="15685" y="35049"/>
                  <a:pt x="19279" y="35084"/>
                </a:cubicBezTo>
                <a:cubicBezTo>
                  <a:pt x="22519" y="35084"/>
                  <a:pt x="25822" y="34759"/>
                  <a:pt x="28624" y="33167"/>
                </a:cubicBezTo>
                <a:cubicBezTo>
                  <a:pt x="31807" y="31335"/>
                  <a:pt x="32097" y="28951"/>
                  <a:pt x="33307" y="25916"/>
                </a:cubicBezTo>
                <a:cubicBezTo>
                  <a:pt x="34340" y="23320"/>
                  <a:pt x="36936" y="21403"/>
                  <a:pt x="38641" y="19280"/>
                </a:cubicBezTo>
                <a:cubicBezTo>
                  <a:pt x="41032" y="16337"/>
                  <a:pt x="42567" y="12411"/>
                  <a:pt x="41683" y="8697"/>
                </a:cubicBezTo>
                <a:cubicBezTo>
                  <a:pt x="40884" y="5400"/>
                  <a:pt x="38231" y="2719"/>
                  <a:pt x="35104" y="1333"/>
                </a:cubicBezTo>
                <a:cubicBezTo>
                  <a:pt x="32933" y="387"/>
                  <a:pt x="30559" y="1"/>
                  <a:pt x="28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0"/>
          <p:cNvSpPr/>
          <p:nvPr/>
        </p:nvSpPr>
        <p:spPr>
          <a:xfrm>
            <a:off x="112114" y="770884"/>
            <a:ext cx="815928" cy="1020576"/>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 name="Google Shape;193;p20"/>
          <p:cNvGrpSpPr/>
          <p:nvPr/>
        </p:nvGrpSpPr>
        <p:grpSpPr>
          <a:xfrm>
            <a:off x="8585515" y="3621775"/>
            <a:ext cx="360758" cy="258297"/>
            <a:chOff x="4992850" y="4345375"/>
            <a:chExt cx="607336" cy="638400"/>
          </a:xfrm>
        </p:grpSpPr>
        <p:sp>
          <p:nvSpPr>
            <p:cNvPr id="194" name="Google Shape;194;p20"/>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0"/>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20"/>
          <p:cNvSpPr/>
          <p:nvPr/>
        </p:nvSpPr>
        <p:spPr>
          <a:xfrm>
            <a:off x="367550" y="110580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txBox="1">
            <a:spLocks noGrp="1"/>
          </p:cNvSpPr>
          <p:nvPr>
            <p:ph type="title"/>
          </p:nvPr>
        </p:nvSpPr>
        <p:spPr>
          <a:xfrm>
            <a:off x="4412838" y="1795575"/>
            <a:ext cx="3593400" cy="668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8" name="Google Shape;198;p20"/>
          <p:cNvSpPr txBox="1">
            <a:spLocks noGrp="1"/>
          </p:cNvSpPr>
          <p:nvPr>
            <p:ph type="subTitle" idx="1"/>
          </p:nvPr>
        </p:nvSpPr>
        <p:spPr>
          <a:xfrm>
            <a:off x="4413013" y="2432218"/>
            <a:ext cx="3593400" cy="884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9" name="Google Shape;199;p20"/>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713225" y="2254513"/>
            <a:ext cx="4444500" cy="915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713225" y="1322859"/>
            <a:ext cx="1652100" cy="915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 name="Google Shape;15;p3"/>
          <p:cNvSpPr txBox="1">
            <a:spLocks noGrp="1"/>
          </p:cNvSpPr>
          <p:nvPr>
            <p:ph type="subTitle" idx="1"/>
          </p:nvPr>
        </p:nvSpPr>
        <p:spPr>
          <a:xfrm>
            <a:off x="713225" y="3209796"/>
            <a:ext cx="44445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3"/>
          <p:cNvGrpSpPr/>
          <p:nvPr/>
        </p:nvGrpSpPr>
        <p:grpSpPr>
          <a:xfrm>
            <a:off x="4923497" y="281246"/>
            <a:ext cx="234196" cy="188409"/>
            <a:chOff x="3889166" y="1636096"/>
            <a:chExt cx="98179" cy="78984"/>
          </a:xfrm>
        </p:grpSpPr>
        <p:sp>
          <p:nvSpPr>
            <p:cNvPr id="18" name="Google Shape;18;p3"/>
            <p:cNvSpPr/>
            <p:nvPr/>
          </p:nvSpPr>
          <p:spPr>
            <a:xfrm>
              <a:off x="3889166" y="1636096"/>
              <a:ext cx="51237" cy="78984"/>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3935114" y="1636096"/>
              <a:ext cx="52230" cy="78984"/>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3"/>
          <p:cNvGrpSpPr/>
          <p:nvPr/>
        </p:nvGrpSpPr>
        <p:grpSpPr>
          <a:xfrm>
            <a:off x="8670104" y="3863122"/>
            <a:ext cx="234788" cy="188409"/>
            <a:chOff x="4424582" y="1819850"/>
            <a:chExt cx="98427" cy="78984"/>
          </a:xfrm>
        </p:grpSpPr>
        <p:sp>
          <p:nvSpPr>
            <p:cNvPr id="21" name="Google Shape;21;p3"/>
            <p:cNvSpPr/>
            <p:nvPr/>
          </p:nvSpPr>
          <p:spPr>
            <a:xfrm>
              <a:off x="4470495" y="1819850"/>
              <a:ext cx="52514" cy="78984"/>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4424582" y="1819850"/>
              <a:ext cx="51237" cy="78984"/>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3">
  <p:cSld name="CUSTOM_4_2_1">
    <p:spTree>
      <p:nvGrpSpPr>
        <p:cNvPr id="1" name="Shape 200"/>
        <p:cNvGrpSpPr/>
        <p:nvPr/>
      </p:nvGrpSpPr>
      <p:grpSpPr>
        <a:xfrm>
          <a:off x="0" y="0"/>
          <a:ext cx="0" cy="0"/>
          <a:chOff x="0" y="0"/>
          <a:chExt cx="0" cy="0"/>
        </a:xfrm>
      </p:grpSpPr>
      <p:sp>
        <p:nvSpPr>
          <p:cNvPr id="201" name="Google Shape;201;p21"/>
          <p:cNvSpPr/>
          <p:nvPr/>
        </p:nvSpPr>
        <p:spPr>
          <a:xfrm rot="4509842">
            <a:off x="-698209" y="3502619"/>
            <a:ext cx="2394790" cy="1973811"/>
          </a:xfrm>
          <a:custGeom>
            <a:avLst/>
            <a:gdLst/>
            <a:ahLst/>
            <a:cxnLst/>
            <a:rect l="l" t="t" r="r" b="b"/>
            <a:pathLst>
              <a:path w="42568" h="35085" extrusionOk="0">
                <a:moveTo>
                  <a:pt x="28184" y="1"/>
                </a:moveTo>
                <a:cubicBezTo>
                  <a:pt x="27147" y="1"/>
                  <a:pt x="26108" y="74"/>
                  <a:pt x="25087" y="208"/>
                </a:cubicBezTo>
                <a:cubicBezTo>
                  <a:pt x="23049" y="477"/>
                  <a:pt x="21019" y="979"/>
                  <a:pt x="19130" y="1771"/>
                </a:cubicBezTo>
                <a:cubicBezTo>
                  <a:pt x="14857" y="3603"/>
                  <a:pt x="12530" y="8343"/>
                  <a:pt x="9049" y="11237"/>
                </a:cubicBezTo>
                <a:cubicBezTo>
                  <a:pt x="6750" y="13118"/>
                  <a:pt x="3920" y="13918"/>
                  <a:pt x="2357" y="16514"/>
                </a:cubicBezTo>
                <a:cubicBezTo>
                  <a:pt x="616" y="19344"/>
                  <a:pt x="1" y="22527"/>
                  <a:pt x="1182" y="25739"/>
                </a:cubicBezTo>
                <a:cubicBezTo>
                  <a:pt x="1239" y="25824"/>
                  <a:pt x="1267" y="25944"/>
                  <a:pt x="1296" y="26065"/>
                </a:cubicBezTo>
                <a:cubicBezTo>
                  <a:pt x="2654" y="29276"/>
                  <a:pt x="5484" y="31752"/>
                  <a:pt x="8695" y="33167"/>
                </a:cubicBezTo>
                <a:cubicBezTo>
                  <a:pt x="11999" y="34639"/>
                  <a:pt x="15685" y="35049"/>
                  <a:pt x="19279" y="35084"/>
                </a:cubicBezTo>
                <a:cubicBezTo>
                  <a:pt x="22519" y="35084"/>
                  <a:pt x="25822" y="34759"/>
                  <a:pt x="28624" y="33167"/>
                </a:cubicBezTo>
                <a:cubicBezTo>
                  <a:pt x="31807" y="31335"/>
                  <a:pt x="32097" y="28951"/>
                  <a:pt x="33307" y="25916"/>
                </a:cubicBezTo>
                <a:cubicBezTo>
                  <a:pt x="34340" y="23320"/>
                  <a:pt x="36936" y="21403"/>
                  <a:pt x="38641" y="19280"/>
                </a:cubicBezTo>
                <a:cubicBezTo>
                  <a:pt x="41032" y="16337"/>
                  <a:pt x="42567" y="12411"/>
                  <a:pt x="41683" y="8697"/>
                </a:cubicBezTo>
                <a:cubicBezTo>
                  <a:pt x="40884" y="5400"/>
                  <a:pt x="38231" y="2719"/>
                  <a:pt x="35104" y="1333"/>
                </a:cubicBezTo>
                <a:cubicBezTo>
                  <a:pt x="32933" y="387"/>
                  <a:pt x="30559" y="1"/>
                  <a:pt x="28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1"/>
          <p:cNvSpPr txBox="1">
            <a:spLocks noGrp="1"/>
          </p:cNvSpPr>
          <p:nvPr>
            <p:ph type="title"/>
          </p:nvPr>
        </p:nvSpPr>
        <p:spPr>
          <a:xfrm>
            <a:off x="1637988" y="1830263"/>
            <a:ext cx="3597900" cy="677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3" name="Google Shape;203;p21"/>
          <p:cNvSpPr txBox="1">
            <a:spLocks noGrp="1"/>
          </p:cNvSpPr>
          <p:nvPr>
            <p:ph type="subTitle" idx="1"/>
          </p:nvPr>
        </p:nvSpPr>
        <p:spPr>
          <a:xfrm>
            <a:off x="1637988" y="2468654"/>
            <a:ext cx="3597900" cy="80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4" name="Google Shape;204;p21"/>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1"/>
          <p:cNvSpPr/>
          <p:nvPr/>
        </p:nvSpPr>
        <p:spPr>
          <a:xfrm rot="-3555120">
            <a:off x="8386891" y="372220"/>
            <a:ext cx="1858693" cy="1745210"/>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21"/>
          <p:cNvGrpSpPr/>
          <p:nvPr/>
        </p:nvGrpSpPr>
        <p:grpSpPr>
          <a:xfrm>
            <a:off x="239090" y="4005475"/>
            <a:ext cx="360758" cy="258297"/>
            <a:chOff x="4992850" y="4345375"/>
            <a:chExt cx="607336" cy="638400"/>
          </a:xfrm>
        </p:grpSpPr>
        <p:sp>
          <p:nvSpPr>
            <p:cNvPr id="207" name="Google Shape;207;p21"/>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1"/>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21"/>
          <p:cNvSpPr/>
          <p:nvPr/>
        </p:nvSpPr>
        <p:spPr>
          <a:xfrm>
            <a:off x="8323225" y="34990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21"/>
          <p:cNvGrpSpPr/>
          <p:nvPr/>
        </p:nvGrpSpPr>
        <p:grpSpPr>
          <a:xfrm>
            <a:off x="8670104" y="1402472"/>
            <a:ext cx="234788" cy="188409"/>
            <a:chOff x="6428979" y="917397"/>
            <a:chExt cx="234788" cy="188409"/>
          </a:xfrm>
        </p:grpSpPr>
        <p:sp>
          <p:nvSpPr>
            <p:cNvPr id="211" name="Google Shape;211;p21"/>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1"/>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1">
  <p:cSld name="TITLE_AND_BODY_1">
    <p:spTree>
      <p:nvGrpSpPr>
        <p:cNvPr id="1" name="Shape 213"/>
        <p:cNvGrpSpPr/>
        <p:nvPr/>
      </p:nvGrpSpPr>
      <p:grpSpPr>
        <a:xfrm>
          <a:off x="0" y="0"/>
          <a:ext cx="0" cy="0"/>
          <a:chOff x="0" y="0"/>
          <a:chExt cx="0" cy="0"/>
        </a:xfrm>
      </p:grpSpPr>
      <p:sp>
        <p:nvSpPr>
          <p:cNvPr id="214" name="Google Shape;214;p22"/>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2"/>
          <p:cNvSpPr/>
          <p:nvPr/>
        </p:nvSpPr>
        <p:spPr>
          <a:xfrm rot="-8783500">
            <a:off x="-1711200" y="2823504"/>
            <a:ext cx="2192222" cy="2124738"/>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2"/>
          <p:cNvSpPr/>
          <p:nvPr/>
        </p:nvSpPr>
        <p:spPr>
          <a:xfrm rot="-269544">
            <a:off x="8547278" y="608197"/>
            <a:ext cx="1490595" cy="1864480"/>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 name="Google Shape;217;p22"/>
          <p:cNvGrpSpPr/>
          <p:nvPr/>
        </p:nvGrpSpPr>
        <p:grpSpPr>
          <a:xfrm>
            <a:off x="121190" y="3817225"/>
            <a:ext cx="360758" cy="258297"/>
            <a:chOff x="4992850" y="4345375"/>
            <a:chExt cx="607336" cy="638400"/>
          </a:xfrm>
        </p:grpSpPr>
        <p:sp>
          <p:nvSpPr>
            <p:cNvPr id="218" name="Google Shape;218;p22"/>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2"/>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22"/>
          <p:cNvSpPr/>
          <p:nvPr/>
        </p:nvSpPr>
        <p:spPr>
          <a:xfrm>
            <a:off x="8782200" y="1017725"/>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1" name="Google Shape;221;p22"/>
          <p:cNvGrpSpPr/>
          <p:nvPr/>
        </p:nvGrpSpPr>
        <p:grpSpPr>
          <a:xfrm>
            <a:off x="88447" y="2171796"/>
            <a:ext cx="234196" cy="188409"/>
            <a:chOff x="5151797" y="479071"/>
            <a:chExt cx="234196" cy="188409"/>
          </a:xfrm>
        </p:grpSpPr>
        <p:sp>
          <p:nvSpPr>
            <p:cNvPr id="222" name="Google Shape;222;p22"/>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2"/>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22"/>
          <p:cNvGrpSpPr/>
          <p:nvPr/>
        </p:nvGrpSpPr>
        <p:grpSpPr>
          <a:xfrm>
            <a:off x="382104" y="2477547"/>
            <a:ext cx="234788" cy="188409"/>
            <a:chOff x="6428979" y="917397"/>
            <a:chExt cx="234788" cy="188409"/>
          </a:xfrm>
        </p:grpSpPr>
        <p:sp>
          <p:nvSpPr>
            <p:cNvPr id="225" name="Google Shape;225;p22"/>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2"/>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 name="Google Shape;227;p22"/>
          <p:cNvSpPr/>
          <p:nvPr/>
        </p:nvSpPr>
        <p:spPr>
          <a:xfrm>
            <a:off x="8187350" y="29437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9" name="Google Shape;229;p22"/>
          <p:cNvSpPr txBox="1">
            <a:spLocks noGrp="1"/>
          </p:cNvSpPr>
          <p:nvPr>
            <p:ph type="body" idx="1"/>
          </p:nvPr>
        </p:nvSpPr>
        <p:spPr>
          <a:xfrm>
            <a:off x="720000" y="1215750"/>
            <a:ext cx="3852000" cy="338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Font typeface="Nunito Light"/>
              <a:buChar char="●"/>
              <a:defRPr sz="12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
        <p:nvSpPr>
          <p:cNvPr id="230" name="Google Shape;230;p22"/>
          <p:cNvSpPr txBox="1">
            <a:spLocks noGrp="1"/>
          </p:cNvSpPr>
          <p:nvPr>
            <p:ph type="body" idx="2"/>
          </p:nvPr>
        </p:nvSpPr>
        <p:spPr>
          <a:xfrm>
            <a:off x="4572000" y="1215750"/>
            <a:ext cx="3852000" cy="338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Font typeface="Nunito Light"/>
              <a:buChar char="●"/>
              <a:defRPr sz="12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231"/>
        <p:cNvGrpSpPr/>
        <p:nvPr/>
      </p:nvGrpSpPr>
      <p:grpSpPr>
        <a:xfrm>
          <a:off x="0" y="0"/>
          <a:ext cx="0" cy="0"/>
          <a:chOff x="0" y="0"/>
          <a:chExt cx="0" cy="0"/>
        </a:xfrm>
      </p:grpSpPr>
      <p:sp>
        <p:nvSpPr>
          <p:cNvPr id="232" name="Google Shape;232;p23"/>
          <p:cNvSpPr/>
          <p:nvPr/>
        </p:nvSpPr>
        <p:spPr>
          <a:xfrm>
            <a:off x="-1190814" y="-484857"/>
            <a:ext cx="1944724" cy="2432477"/>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3"/>
          <p:cNvSpPr/>
          <p:nvPr/>
        </p:nvSpPr>
        <p:spPr>
          <a:xfrm rot="-3555149">
            <a:off x="8293717" y="3656862"/>
            <a:ext cx="2410819" cy="2263625"/>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23"/>
          <p:cNvGrpSpPr/>
          <p:nvPr/>
        </p:nvGrpSpPr>
        <p:grpSpPr>
          <a:xfrm>
            <a:off x="8543915" y="4363775"/>
            <a:ext cx="360758" cy="258297"/>
            <a:chOff x="4992850" y="4345375"/>
            <a:chExt cx="607336" cy="638400"/>
          </a:xfrm>
        </p:grpSpPr>
        <p:sp>
          <p:nvSpPr>
            <p:cNvPr id="235" name="Google Shape;235;p23"/>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3"/>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 name="Google Shape;237;p23"/>
          <p:cNvSpPr/>
          <p:nvPr/>
        </p:nvSpPr>
        <p:spPr>
          <a:xfrm>
            <a:off x="8323225" y="34990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23"/>
          <p:cNvGrpSpPr/>
          <p:nvPr/>
        </p:nvGrpSpPr>
        <p:grpSpPr>
          <a:xfrm>
            <a:off x="250497" y="2032371"/>
            <a:ext cx="234196" cy="188409"/>
            <a:chOff x="7827572" y="1634046"/>
            <a:chExt cx="234196" cy="188409"/>
          </a:xfrm>
        </p:grpSpPr>
        <p:sp>
          <p:nvSpPr>
            <p:cNvPr id="239" name="Google Shape;239;p23"/>
            <p:cNvSpPr/>
            <p:nvPr/>
          </p:nvSpPr>
          <p:spPr>
            <a:xfrm>
              <a:off x="7827572" y="1634046"/>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7937177" y="1634046"/>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241;p23"/>
          <p:cNvGrpSpPr/>
          <p:nvPr/>
        </p:nvGrpSpPr>
        <p:grpSpPr>
          <a:xfrm>
            <a:off x="8606904" y="3353147"/>
            <a:ext cx="234788" cy="188409"/>
            <a:chOff x="9104754" y="2072372"/>
            <a:chExt cx="234788" cy="188409"/>
          </a:xfrm>
        </p:grpSpPr>
        <p:sp>
          <p:nvSpPr>
            <p:cNvPr id="242" name="Google Shape;242;p23"/>
            <p:cNvSpPr/>
            <p:nvPr/>
          </p:nvSpPr>
          <p:spPr>
            <a:xfrm>
              <a:off x="9214275" y="2072372"/>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9104754" y="2072372"/>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23"/>
          <p:cNvSpPr/>
          <p:nvPr/>
        </p:nvSpPr>
        <p:spPr>
          <a:xfrm>
            <a:off x="223000" y="71017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6" name="Google Shape;246;p23"/>
          <p:cNvSpPr txBox="1">
            <a:spLocks noGrp="1"/>
          </p:cNvSpPr>
          <p:nvPr>
            <p:ph type="subTitle" idx="1"/>
          </p:nvPr>
        </p:nvSpPr>
        <p:spPr>
          <a:xfrm>
            <a:off x="4691954" y="3284752"/>
            <a:ext cx="3612000" cy="861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7" name="Google Shape;247;p23"/>
          <p:cNvSpPr txBox="1">
            <a:spLocks noGrp="1"/>
          </p:cNvSpPr>
          <p:nvPr>
            <p:ph type="subTitle" idx="2"/>
          </p:nvPr>
        </p:nvSpPr>
        <p:spPr>
          <a:xfrm>
            <a:off x="839975" y="3284752"/>
            <a:ext cx="3612000" cy="861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8" name="Google Shape;248;p23"/>
          <p:cNvSpPr txBox="1">
            <a:spLocks noGrp="1"/>
          </p:cNvSpPr>
          <p:nvPr>
            <p:ph type="subTitle" idx="3"/>
          </p:nvPr>
        </p:nvSpPr>
        <p:spPr>
          <a:xfrm>
            <a:off x="839975" y="2342450"/>
            <a:ext cx="3612000" cy="1010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49" name="Google Shape;249;p23"/>
          <p:cNvSpPr txBox="1">
            <a:spLocks noGrp="1"/>
          </p:cNvSpPr>
          <p:nvPr>
            <p:ph type="subTitle" idx="4"/>
          </p:nvPr>
        </p:nvSpPr>
        <p:spPr>
          <a:xfrm>
            <a:off x="4691972" y="2342450"/>
            <a:ext cx="3612000" cy="1010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50" name="Google Shape;250;p23"/>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3">
  <p:cSld name="TITLE_AND_TWO_COLUMNS_1_1">
    <p:spTree>
      <p:nvGrpSpPr>
        <p:cNvPr id="1" name="Shape 251"/>
        <p:cNvGrpSpPr/>
        <p:nvPr/>
      </p:nvGrpSpPr>
      <p:grpSpPr>
        <a:xfrm>
          <a:off x="0" y="0"/>
          <a:ext cx="0" cy="0"/>
          <a:chOff x="0" y="0"/>
          <a:chExt cx="0" cy="0"/>
        </a:xfrm>
      </p:grpSpPr>
      <p:sp>
        <p:nvSpPr>
          <p:cNvPr id="252" name="Google Shape;252;p24"/>
          <p:cNvSpPr/>
          <p:nvPr/>
        </p:nvSpPr>
        <p:spPr>
          <a:xfrm>
            <a:off x="-690854" y="831214"/>
            <a:ext cx="1404077" cy="1318319"/>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4"/>
          <p:cNvSpPr/>
          <p:nvPr/>
        </p:nvSpPr>
        <p:spPr>
          <a:xfrm>
            <a:off x="8063173" y="3965293"/>
            <a:ext cx="1518102" cy="1898839"/>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4"/>
          <p:cNvSpPr/>
          <p:nvPr/>
        </p:nvSpPr>
        <p:spPr>
          <a:xfrm>
            <a:off x="224750" y="1418775"/>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 name="Google Shape;255;p24"/>
          <p:cNvGrpSpPr/>
          <p:nvPr/>
        </p:nvGrpSpPr>
        <p:grpSpPr>
          <a:xfrm>
            <a:off x="7828972" y="294071"/>
            <a:ext cx="234196" cy="188409"/>
            <a:chOff x="3889166" y="1636096"/>
            <a:chExt cx="98179" cy="78984"/>
          </a:xfrm>
        </p:grpSpPr>
        <p:sp>
          <p:nvSpPr>
            <p:cNvPr id="256" name="Google Shape;256;p24"/>
            <p:cNvSpPr/>
            <p:nvPr/>
          </p:nvSpPr>
          <p:spPr>
            <a:xfrm>
              <a:off x="3889166" y="1636096"/>
              <a:ext cx="51237" cy="78984"/>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4"/>
            <p:cNvSpPr/>
            <p:nvPr/>
          </p:nvSpPr>
          <p:spPr>
            <a:xfrm>
              <a:off x="3935114" y="1636096"/>
              <a:ext cx="52230" cy="78984"/>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24"/>
          <p:cNvGrpSpPr/>
          <p:nvPr/>
        </p:nvGrpSpPr>
        <p:grpSpPr>
          <a:xfrm>
            <a:off x="8246852" y="4332212"/>
            <a:ext cx="367931" cy="258169"/>
            <a:chOff x="4992850" y="4345375"/>
            <a:chExt cx="619413" cy="638400"/>
          </a:xfrm>
        </p:grpSpPr>
        <p:sp>
          <p:nvSpPr>
            <p:cNvPr id="259" name="Google Shape;259;p24"/>
            <p:cNvSpPr/>
            <p:nvPr/>
          </p:nvSpPr>
          <p:spPr>
            <a:xfrm>
              <a:off x="4992850" y="4345375"/>
              <a:ext cx="225900" cy="638400"/>
            </a:xfrm>
            <a:prstGeom prst="leftBrace">
              <a:avLst>
                <a:gd name="adj1" fmla="val 2174"/>
                <a:gd name="adj2" fmla="val 5000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4"/>
            <p:cNvSpPr/>
            <p:nvPr/>
          </p:nvSpPr>
          <p:spPr>
            <a:xfrm rot="10800000">
              <a:off x="5386363" y="4345375"/>
              <a:ext cx="225900" cy="638400"/>
            </a:xfrm>
            <a:prstGeom prst="leftBrace">
              <a:avLst>
                <a:gd name="adj1" fmla="val 2174"/>
                <a:gd name="adj2" fmla="val 5000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 name="Google Shape;261;p24"/>
          <p:cNvGrpSpPr/>
          <p:nvPr/>
        </p:nvGrpSpPr>
        <p:grpSpPr>
          <a:xfrm>
            <a:off x="8746054" y="957297"/>
            <a:ext cx="234788" cy="188409"/>
            <a:chOff x="4424582" y="1819850"/>
            <a:chExt cx="98427" cy="78984"/>
          </a:xfrm>
        </p:grpSpPr>
        <p:sp>
          <p:nvSpPr>
            <p:cNvPr id="262" name="Google Shape;262;p24"/>
            <p:cNvSpPr/>
            <p:nvPr/>
          </p:nvSpPr>
          <p:spPr>
            <a:xfrm>
              <a:off x="4470495" y="1819850"/>
              <a:ext cx="52514" cy="78984"/>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4"/>
            <p:cNvSpPr/>
            <p:nvPr/>
          </p:nvSpPr>
          <p:spPr>
            <a:xfrm>
              <a:off x="4424582" y="1819850"/>
              <a:ext cx="51237" cy="78984"/>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 name="Google Shape;264;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5" name="Google Shape;265;p24"/>
          <p:cNvSpPr txBox="1">
            <a:spLocks noGrp="1"/>
          </p:cNvSpPr>
          <p:nvPr>
            <p:ph type="subTitle" idx="1"/>
          </p:nvPr>
        </p:nvSpPr>
        <p:spPr>
          <a:xfrm>
            <a:off x="4832078" y="1789575"/>
            <a:ext cx="3254100" cy="1955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6" name="Google Shape;266;p24"/>
          <p:cNvSpPr txBox="1">
            <a:spLocks noGrp="1"/>
          </p:cNvSpPr>
          <p:nvPr>
            <p:ph type="subTitle" idx="2"/>
          </p:nvPr>
        </p:nvSpPr>
        <p:spPr>
          <a:xfrm>
            <a:off x="1057900" y="1789575"/>
            <a:ext cx="3254100" cy="1955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7" name="Google Shape;267;p24"/>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68"/>
        <p:cNvGrpSpPr/>
        <p:nvPr/>
      </p:nvGrpSpPr>
      <p:grpSpPr>
        <a:xfrm>
          <a:off x="0" y="0"/>
          <a:ext cx="0" cy="0"/>
          <a:chOff x="0" y="0"/>
          <a:chExt cx="0" cy="0"/>
        </a:xfrm>
      </p:grpSpPr>
      <p:sp>
        <p:nvSpPr>
          <p:cNvPr id="269" name="Google Shape;269;p25"/>
          <p:cNvSpPr/>
          <p:nvPr/>
        </p:nvSpPr>
        <p:spPr>
          <a:xfrm rot="5655372">
            <a:off x="-2129157" y="3022453"/>
            <a:ext cx="3864815" cy="3745843"/>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5"/>
          <p:cNvSpPr/>
          <p:nvPr/>
        </p:nvSpPr>
        <p:spPr>
          <a:xfrm rot="-3917262">
            <a:off x="7631540" y="-1432759"/>
            <a:ext cx="3352710" cy="2977303"/>
          </a:xfrm>
          <a:custGeom>
            <a:avLst/>
            <a:gdLst/>
            <a:ahLst/>
            <a:cxnLst/>
            <a:rect l="l" t="t" r="r" b="b"/>
            <a:pathLst>
              <a:path w="34750" h="30859" extrusionOk="0">
                <a:moveTo>
                  <a:pt x="19927" y="1"/>
                </a:moveTo>
                <a:cubicBezTo>
                  <a:pt x="17317" y="1"/>
                  <a:pt x="14720" y="895"/>
                  <a:pt x="13116" y="2899"/>
                </a:cubicBezTo>
                <a:cubicBezTo>
                  <a:pt x="11970" y="4342"/>
                  <a:pt x="11440" y="6203"/>
                  <a:pt x="10492" y="7795"/>
                </a:cubicBezTo>
                <a:cubicBezTo>
                  <a:pt x="9346" y="9768"/>
                  <a:pt x="7606" y="11332"/>
                  <a:pt x="5837" y="12832"/>
                </a:cubicBezTo>
                <a:cubicBezTo>
                  <a:pt x="4542" y="13949"/>
                  <a:pt x="3184" y="15074"/>
                  <a:pt x="2208" y="16517"/>
                </a:cubicBezTo>
                <a:cubicBezTo>
                  <a:pt x="262" y="19290"/>
                  <a:pt x="1" y="23118"/>
                  <a:pt x="1472" y="26153"/>
                </a:cubicBezTo>
                <a:cubicBezTo>
                  <a:pt x="2859" y="28926"/>
                  <a:pt x="5250" y="30135"/>
                  <a:pt x="8221" y="30312"/>
                </a:cubicBezTo>
                <a:cubicBezTo>
                  <a:pt x="12027" y="30574"/>
                  <a:pt x="15826" y="30786"/>
                  <a:pt x="19632" y="30843"/>
                </a:cubicBezTo>
                <a:cubicBezTo>
                  <a:pt x="20489" y="30852"/>
                  <a:pt x="21343" y="30858"/>
                  <a:pt x="22195" y="30858"/>
                </a:cubicBezTo>
                <a:cubicBezTo>
                  <a:pt x="23952" y="30858"/>
                  <a:pt x="25703" y="30832"/>
                  <a:pt x="27470" y="30751"/>
                </a:cubicBezTo>
                <a:cubicBezTo>
                  <a:pt x="29126" y="30666"/>
                  <a:pt x="30894" y="30517"/>
                  <a:pt x="32246" y="29577"/>
                </a:cubicBezTo>
                <a:cubicBezTo>
                  <a:pt x="34042" y="28339"/>
                  <a:pt x="34750" y="25976"/>
                  <a:pt x="34488" y="23825"/>
                </a:cubicBezTo>
                <a:cubicBezTo>
                  <a:pt x="34219" y="21703"/>
                  <a:pt x="33102" y="19757"/>
                  <a:pt x="31863" y="17989"/>
                </a:cubicBezTo>
                <a:cubicBezTo>
                  <a:pt x="31099" y="16899"/>
                  <a:pt x="30243" y="15866"/>
                  <a:pt x="29656" y="14657"/>
                </a:cubicBezTo>
                <a:cubicBezTo>
                  <a:pt x="28680" y="12683"/>
                  <a:pt x="28447" y="10476"/>
                  <a:pt x="28029" y="8325"/>
                </a:cubicBezTo>
                <a:cubicBezTo>
                  <a:pt x="27591" y="6111"/>
                  <a:pt x="27675" y="3727"/>
                  <a:pt x="25971" y="1986"/>
                </a:cubicBezTo>
                <a:cubicBezTo>
                  <a:pt x="25058" y="1039"/>
                  <a:pt x="23728" y="543"/>
                  <a:pt x="22433" y="274"/>
                </a:cubicBezTo>
                <a:cubicBezTo>
                  <a:pt x="21619" y="95"/>
                  <a:pt x="20772" y="1"/>
                  <a:pt x="199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5"/>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25"/>
          <p:cNvGrpSpPr/>
          <p:nvPr/>
        </p:nvGrpSpPr>
        <p:grpSpPr>
          <a:xfrm>
            <a:off x="124215" y="3908450"/>
            <a:ext cx="360758" cy="258297"/>
            <a:chOff x="4992850" y="4345375"/>
            <a:chExt cx="607336" cy="638400"/>
          </a:xfrm>
        </p:grpSpPr>
        <p:sp>
          <p:nvSpPr>
            <p:cNvPr id="273" name="Google Shape;273;p25"/>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5"/>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25"/>
          <p:cNvSpPr/>
          <p:nvPr/>
        </p:nvSpPr>
        <p:spPr>
          <a:xfrm>
            <a:off x="424525" y="2971075"/>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6" name="Google Shape;276;p25"/>
          <p:cNvGrpSpPr/>
          <p:nvPr/>
        </p:nvGrpSpPr>
        <p:grpSpPr>
          <a:xfrm>
            <a:off x="8546697" y="4473421"/>
            <a:ext cx="234196" cy="188409"/>
            <a:chOff x="5151797" y="479071"/>
            <a:chExt cx="234196" cy="188409"/>
          </a:xfrm>
        </p:grpSpPr>
        <p:sp>
          <p:nvSpPr>
            <p:cNvPr id="277" name="Google Shape;277;p25"/>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5"/>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79;p25"/>
          <p:cNvGrpSpPr/>
          <p:nvPr/>
        </p:nvGrpSpPr>
        <p:grpSpPr>
          <a:xfrm>
            <a:off x="8573904" y="256622"/>
            <a:ext cx="234788" cy="188409"/>
            <a:chOff x="6428979" y="917397"/>
            <a:chExt cx="234788" cy="188409"/>
          </a:xfrm>
        </p:grpSpPr>
        <p:sp>
          <p:nvSpPr>
            <p:cNvPr id="280" name="Google Shape;280;p25"/>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5"/>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 name="Google Shape;282;p25"/>
          <p:cNvSpPr/>
          <p:nvPr/>
        </p:nvSpPr>
        <p:spPr>
          <a:xfrm>
            <a:off x="8546700" y="178947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4" name="Google Shape;284;p25"/>
          <p:cNvSpPr txBox="1">
            <a:spLocks noGrp="1"/>
          </p:cNvSpPr>
          <p:nvPr>
            <p:ph type="subTitle" idx="1"/>
          </p:nvPr>
        </p:nvSpPr>
        <p:spPr>
          <a:xfrm>
            <a:off x="937625" y="2511574"/>
            <a:ext cx="2175300" cy="859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5" name="Google Shape;285;p25"/>
          <p:cNvSpPr txBox="1">
            <a:spLocks noGrp="1"/>
          </p:cNvSpPr>
          <p:nvPr>
            <p:ph type="subTitle" idx="2"/>
          </p:nvPr>
        </p:nvSpPr>
        <p:spPr>
          <a:xfrm>
            <a:off x="3484347" y="2511574"/>
            <a:ext cx="2175300" cy="859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6" name="Google Shape;286;p25"/>
          <p:cNvSpPr txBox="1">
            <a:spLocks noGrp="1"/>
          </p:cNvSpPr>
          <p:nvPr>
            <p:ph type="subTitle" idx="3"/>
          </p:nvPr>
        </p:nvSpPr>
        <p:spPr>
          <a:xfrm>
            <a:off x="6031075" y="2511574"/>
            <a:ext cx="2175300" cy="859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25"/>
          <p:cNvSpPr txBox="1">
            <a:spLocks noGrp="1"/>
          </p:cNvSpPr>
          <p:nvPr>
            <p:ph type="subTitle" idx="4"/>
          </p:nvPr>
        </p:nvSpPr>
        <p:spPr>
          <a:xfrm>
            <a:off x="937625" y="2037322"/>
            <a:ext cx="2175300" cy="498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8" name="Google Shape;288;p25"/>
          <p:cNvSpPr txBox="1">
            <a:spLocks noGrp="1"/>
          </p:cNvSpPr>
          <p:nvPr>
            <p:ph type="subTitle" idx="5"/>
          </p:nvPr>
        </p:nvSpPr>
        <p:spPr>
          <a:xfrm>
            <a:off x="3484350" y="2037322"/>
            <a:ext cx="2175300" cy="498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9" name="Google Shape;289;p25"/>
          <p:cNvSpPr txBox="1">
            <a:spLocks noGrp="1"/>
          </p:cNvSpPr>
          <p:nvPr>
            <p:ph type="subTitle" idx="6"/>
          </p:nvPr>
        </p:nvSpPr>
        <p:spPr>
          <a:xfrm>
            <a:off x="6031075" y="2037322"/>
            <a:ext cx="2175300" cy="498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90"/>
        <p:cNvGrpSpPr/>
        <p:nvPr/>
      </p:nvGrpSpPr>
      <p:grpSpPr>
        <a:xfrm>
          <a:off x="0" y="0"/>
          <a:ext cx="0" cy="0"/>
          <a:chOff x="0" y="0"/>
          <a:chExt cx="0" cy="0"/>
        </a:xfrm>
      </p:grpSpPr>
      <p:sp>
        <p:nvSpPr>
          <p:cNvPr id="291" name="Google Shape;291;p26"/>
          <p:cNvSpPr/>
          <p:nvPr/>
        </p:nvSpPr>
        <p:spPr>
          <a:xfrm>
            <a:off x="8479425" y="230120"/>
            <a:ext cx="2496096" cy="1582356"/>
          </a:xfrm>
          <a:custGeom>
            <a:avLst/>
            <a:gdLst/>
            <a:ahLst/>
            <a:cxnLst/>
            <a:rect l="l" t="t" r="r" b="b"/>
            <a:pathLst>
              <a:path w="47371" h="30030" extrusionOk="0">
                <a:moveTo>
                  <a:pt x="30713" y="1"/>
                </a:moveTo>
                <a:cubicBezTo>
                  <a:pt x="29748" y="1"/>
                  <a:pt x="28782" y="127"/>
                  <a:pt x="27824" y="424"/>
                </a:cubicBezTo>
                <a:cubicBezTo>
                  <a:pt x="26233" y="898"/>
                  <a:pt x="24733" y="1605"/>
                  <a:pt x="23077" y="1931"/>
                </a:cubicBezTo>
                <a:cubicBezTo>
                  <a:pt x="22133" y="2112"/>
                  <a:pt x="21172" y="2158"/>
                  <a:pt x="20205" y="2158"/>
                </a:cubicBezTo>
                <a:cubicBezTo>
                  <a:pt x="19185" y="2158"/>
                  <a:pt x="18159" y="2106"/>
                  <a:pt x="17142" y="2106"/>
                </a:cubicBezTo>
                <a:cubicBezTo>
                  <a:pt x="15844" y="2106"/>
                  <a:pt x="14560" y="2191"/>
                  <a:pt x="13322" y="2574"/>
                </a:cubicBezTo>
                <a:cubicBezTo>
                  <a:pt x="11079" y="3282"/>
                  <a:pt x="9198" y="4966"/>
                  <a:pt x="8250" y="7088"/>
                </a:cubicBezTo>
                <a:cubicBezTo>
                  <a:pt x="7514" y="8708"/>
                  <a:pt x="7337" y="10505"/>
                  <a:pt x="6453" y="12012"/>
                </a:cubicBezTo>
                <a:cubicBezTo>
                  <a:pt x="5158" y="14247"/>
                  <a:pt x="2590" y="15513"/>
                  <a:pt x="1296" y="17756"/>
                </a:cubicBezTo>
                <a:cubicBezTo>
                  <a:pt x="1" y="20055"/>
                  <a:pt x="355" y="23062"/>
                  <a:pt x="1798" y="25304"/>
                </a:cubicBezTo>
                <a:cubicBezTo>
                  <a:pt x="1883" y="25389"/>
                  <a:pt x="1946" y="25509"/>
                  <a:pt x="2031" y="25630"/>
                </a:cubicBezTo>
                <a:cubicBezTo>
                  <a:pt x="3687" y="27865"/>
                  <a:pt x="6340" y="29195"/>
                  <a:pt x="9077" y="29726"/>
                </a:cubicBezTo>
                <a:cubicBezTo>
                  <a:pt x="10189" y="29941"/>
                  <a:pt x="11314" y="30029"/>
                  <a:pt x="12442" y="30029"/>
                </a:cubicBezTo>
                <a:cubicBezTo>
                  <a:pt x="14099" y="30029"/>
                  <a:pt x="15761" y="29838"/>
                  <a:pt x="17390" y="29577"/>
                </a:cubicBezTo>
                <a:cubicBezTo>
                  <a:pt x="18897" y="29344"/>
                  <a:pt x="20425" y="29047"/>
                  <a:pt x="21960" y="29018"/>
                </a:cubicBezTo>
                <a:cubicBezTo>
                  <a:pt x="22130" y="29012"/>
                  <a:pt x="22300" y="29010"/>
                  <a:pt x="22470" y="29010"/>
                </a:cubicBezTo>
                <a:cubicBezTo>
                  <a:pt x="24892" y="29010"/>
                  <a:pt x="27287" y="29585"/>
                  <a:pt x="29713" y="29698"/>
                </a:cubicBezTo>
                <a:cubicBezTo>
                  <a:pt x="29922" y="29707"/>
                  <a:pt x="30132" y="29711"/>
                  <a:pt x="30343" y="29711"/>
                </a:cubicBezTo>
                <a:cubicBezTo>
                  <a:pt x="32751" y="29711"/>
                  <a:pt x="35268" y="29093"/>
                  <a:pt x="36816" y="27278"/>
                </a:cubicBezTo>
                <a:cubicBezTo>
                  <a:pt x="37672" y="26274"/>
                  <a:pt x="38139" y="25007"/>
                  <a:pt x="39143" y="24123"/>
                </a:cubicBezTo>
                <a:cubicBezTo>
                  <a:pt x="40120" y="23295"/>
                  <a:pt x="41414" y="22977"/>
                  <a:pt x="42560" y="22383"/>
                </a:cubicBezTo>
                <a:cubicBezTo>
                  <a:pt x="44859" y="21173"/>
                  <a:pt x="46366" y="18789"/>
                  <a:pt x="46869" y="16256"/>
                </a:cubicBezTo>
                <a:cubicBezTo>
                  <a:pt x="47371" y="13717"/>
                  <a:pt x="46925" y="11064"/>
                  <a:pt x="45984" y="8651"/>
                </a:cubicBezTo>
                <a:cubicBezTo>
                  <a:pt x="44541" y="4966"/>
                  <a:pt x="40735" y="2751"/>
                  <a:pt x="37141" y="1428"/>
                </a:cubicBezTo>
                <a:cubicBezTo>
                  <a:pt x="35075" y="648"/>
                  <a:pt x="32897" y="1"/>
                  <a:pt x="307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rot="-3555177">
            <a:off x="-1456144" y="2911698"/>
            <a:ext cx="2122762" cy="1993144"/>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26"/>
          <p:cNvGrpSpPr/>
          <p:nvPr/>
        </p:nvGrpSpPr>
        <p:grpSpPr>
          <a:xfrm>
            <a:off x="167265" y="3779125"/>
            <a:ext cx="360758" cy="258297"/>
            <a:chOff x="4992850" y="4345375"/>
            <a:chExt cx="607336" cy="638400"/>
          </a:xfrm>
        </p:grpSpPr>
        <p:sp>
          <p:nvSpPr>
            <p:cNvPr id="294" name="Google Shape;294;p26"/>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 name="Google Shape;296;p26"/>
          <p:cNvSpPr/>
          <p:nvPr/>
        </p:nvSpPr>
        <p:spPr>
          <a:xfrm>
            <a:off x="8479425" y="53950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 name="Google Shape;297;p26"/>
          <p:cNvGrpSpPr/>
          <p:nvPr/>
        </p:nvGrpSpPr>
        <p:grpSpPr>
          <a:xfrm>
            <a:off x="485797" y="4603996"/>
            <a:ext cx="234196" cy="188409"/>
            <a:chOff x="5151797" y="479071"/>
            <a:chExt cx="234196" cy="188409"/>
          </a:xfrm>
        </p:grpSpPr>
        <p:sp>
          <p:nvSpPr>
            <p:cNvPr id="298" name="Google Shape;298;p26"/>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 name="Google Shape;300;p26"/>
          <p:cNvGrpSpPr/>
          <p:nvPr/>
        </p:nvGrpSpPr>
        <p:grpSpPr>
          <a:xfrm>
            <a:off x="8595429" y="3449772"/>
            <a:ext cx="234788" cy="188409"/>
            <a:chOff x="6428979" y="917397"/>
            <a:chExt cx="234788" cy="188409"/>
          </a:xfrm>
        </p:grpSpPr>
        <p:sp>
          <p:nvSpPr>
            <p:cNvPr id="301" name="Google Shape;301;p26"/>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 name="Google Shape;303;p26"/>
          <p:cNvSpPr/>
          <p:nvPr/>
        </p:nvSpPr>
        <p:spPr>
          <a:xfrm>
            <a:off x="8652025" y="1231400"/>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5" name="Google Shape;305;p26"/>
          <p:cNvSpPr txBox="1">
            <a:spLocks noGrp="1"/>
          </p:cNvSpPr>
          <p:nvPr>
            <p:ph type="subTitle" idx="1"/>
          </p:nvPr>
        </p:nvSpPr>
        <p:spPr>
          <a:xfrm>
            <a:off x="1618875" y="1926977"/>
            <a:ext cx="23730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6" name="Google Shape;306;p26"/>
          <p:cNvSpPr txBox="1">
            <a:spLocks noGrp="1"/>
          </p:cNvSpPr>
          <p:nvPr>
            <p:ph type="subTitle" idx="2"/>
          </p:nvPr>
        </p:nvSpPr>
        <p:spPr>
          <a:xfrm>
            <a:off x="5152013" y="1926977"/>
            <a:ext cx="23730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7" name="Google Shape;307;p26"/>
          <p:cNvSpPr txBox="1">
            <a:spLocks noGrp="1"/>
          </p:cNvSpPr>
          <p:nvPr>
            <p:ph type="subTitle" idx="3"/>
          </p:nvPr>
        </p:nvSpPr>
        <p:spPr>
          <a:xfrm>
            <a:off x="1618875" y="3569852"/>
            <a:ext cx="23730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8" name="Google Shape;308;p26"/>
          <p:cNvSpPr txBox="1">
            <a:spLocks noGrp="1"/>
          </p:cNvSpPr>
          <p:nvPr>
            <p:ph type="subTitle" idx="4"/>
          </p:nvPr>
        </p:nvSpPr>
        <p:spPr>
          <a:xfrm>
            <a:off x="5152013" y="3569852"/>
            <a:ext cx="23730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9" name="Google Shape;309;p26"/>
          <p:cNvSpPr txBox="1">
            <a:spLocks noGrp="1"/>
          </p:cNvSpPr>
          <p:nvPr>
            <p:ph type="subTitle" idx="5"/>
          </p:nvPr>
        </p:nvSpPr>
        <p:spPr>
          <a:xfrm>
            <a:off x="1618875" y="1489700"/>
            <a:ext cx="23730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10" name="Google Shape;310;p26"/>
          <p:cNvSpPr txBox="1">
            <a:spLocks noGrp="1"/>
          </p:cNvSpPr>
          <p:nvPr>
            <p:ph type="subTitle" idx="6"/>
          </p:nvPr>
        </p:nvSpPr>
        <p:spPr>
          <a:xfrm>
            <a:off x="1618875" y="3132675"/>
            <a:ext cx="23730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11" name="Google Shape;311;p26"/>
          <p:cNvSpPr txBox="1">
            <a:spLocks noGrp="1"/>
          </p:cNvSpPr>
          <p:nvPr>
            <p:ph type="subTitle" idx="7"/>
          </p:nvPr>
        </p:nvSpPr>
        <p:spPr>
          <a:xfrm>
            <a:off x="5152008" y="1489700"/>
            <a:ext cx="23730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12" name="Google Shape;312;p26"/>
          <p:cNvSpPr txBox="1">
            <a:spLocks noGrp="1"/>
          </p:cNvSpPr>
          <p:nvPr>
            <p:ph type="subTitle" idx="8"/>
          </p:nvPr>
        </p:nvSpPr>
        <p:spPr>
          <a:xfrm>
            <a:off x="5152008" y="3132675"/>
            <a:ext cx="23730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13" name="Google Shape;313;p26"/>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1">
  <p:cSld name="CUSTOM_5_1">
    <p:spTree>
      <p:nvGrpSpPr>
        <p:cNvPr id="1" name="Shape 314"/>
        <p:cNvGrpSpPr/>
        <p:nvPr/>
      </p:nvGrpSpPr>
      <p:grpSpPr>
        <a:xfrm>
          <a:off x="0" y="0"/>
          <a:ext cx="0" cy="0"/>
          <a:chOff x="0" y="0"/>
          <a:chExt cx="0" cy="0"/>
        </a:xfrm>
      </p:grpSpPr>
      <p:sp>
        <p:nvSpPr>
          <p:cNvPr id="315" name="Google Shape;315;p27"/>
          <p:cNvSpPr/>
          <p:nvPr/>
        </p:nvSpPr>
        <p:spPr>
          <a:xfrm>
            <a:off x="8432226" y="-375650"/>
            <a:ext cx="1395293" cy="1745295"/>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rot="-3555079">
            <a:off x="-738071" y="2310738"/>
            <a:ext cx="1257907" cy="1181115"/>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 name="Google Shape;317;p27"/>
          <p:cNvGrpSpPr/>
          <p:nvPr/>
        </p:nvGrpSpPr>
        <p:grpSpPr>
          <a:xfrm>
            <a:off x="8788054" y="1644572"/>
            <a:ext cx="234788" cy="188409"/>
            <a:chOff x="6428979" y="917397"/>
            <a:chExt cx="234788" cy="188409"/>
          </a:xfrm>
        </p:grpSpPr>
        <p:sp>
          <p:nvSpPr>
            <p:cNvPr id="318" name="Google Shape;318;p27"/>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 name="Google Shape;320;p27"/>
          <p:cNvSpPr/>
          <p:nvPr/>
        </p:nvSpPr>
        <p:spPr>
          <a:xfrm>
            <a:off x="8760850" y="85412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7"/>
          <p:cNvSpPr/>
          <p:nvPr/>
        </p:nvSpPr>
        <p:spPr>
          <a:xfrm>
            <a:off x="81150" y="2708188"/>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23" name="Google Shape;323;p27"/>
          <p:cNvSpPr txBox="1">
            <a:spLocks noGrp="1"/>
          </p:cNvSpPr>
          <p:nvPr>
            <p:ph type="subTitle" idx="1"/>
          </p:nvPr>
        </p:nvSpPr>
        <p:spPr>
          <a:xfrm>
            <a:off x="1618113" y="1561615"/>
            <a:ext cx="4040700" cy="348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4" name="Google Shape;324;p27"/>
          <p:cNvSpPr txBox="1">
            <a:spLocks noGrp="1"/>
          </p:cNvSpPr>
          <p:nvPr>
            <p:ph type="subTitle" idx="2"/>
          </p:nvPr>
        </p:nvSpPr>
        <p:spPr>
          <a:xfrm>
            <a:off x="1618120" y="2458540"/>
            <a:ext cx="4040700" cy="348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5" name="Google Shape;325;p27"/>
          <p:cNvSpPr txBox="1">
            <a:spLocks noGrp="1"/>
          </p:cNvSpPr>
          <p:nvPr>
            <p:ph type="subTitle" idx="3"/>
          </p:nvPr>
        </p:nvSpPr>
        <p:spPr>
          <a:xfrm>
            <a:off x="1618113" y="3355465"/>
            <a:ext cx="4040700" cy="348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6" name="Google Shape;326;p27"/>
          <p:cNvSpPr txBox="1">
            <a:spLocks noGrp="1"/>
          </p:cNvSpPr>
          <p:nvPr>
            <p:ph type="subTitle" idx="4"/>
          </p:nvPr>
        </p:nvSpPr>
        <p:spPr>
          <a:xfrm>
            <a:off x="1618120" y="4252390"/>
            <a:ext cx="4040700" cy="348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7" name="Google Shape;327;p27"/>
          <p:cNvSpPr txBox="1">
            <a:spLocks noGrp="1"/>
          </p:cNvSpPr>
          <p:nvPr>
            <p:ph type="subTitle" idx="5"/>
          </p:nvPr>
        </p:nvSpPr>
        <p:spPr>
          <a:xfrm>
            <a:off x="1618113" y="1317250"/>
            <a:ext cx="4040700" cy="399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8" name="Google Shape;328;p27"/>
          <p:cNvSpPr txBox="1">
            <a:spLocks noGrp="1"/>
          </p:cNvSpPr>
          <p:nvPr>
            <p:ph type="subTitle" idx="6"/>
          </p:nvPr>
        </p:nvSpPr>
        <p:spPr>
          <a:xfrm>
            <a:off x="1618113" y="3111217"/>
            <a:ext cx="4040700" cy="399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9" name="Google Shape;329;p27"/>
          <p:cNvSpPr txBox="1">
            <a:spLocks noGrp="1"/>
          </p:cNvSpPr>
          <p:nvPr>
            <p:ph type="subTitle" idx="7"/>
          </p:nvPr>
        </p:nvSpPr>
        <p:spPr>
          <a:xfrm>
            <a:off x="1618113" y="2214233"/>
            <a:ext cx="4040700" cy="399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30" name="Google Shape;330;p27"/>
          <p:cNvSpPr txBox="1">
            <a:spLocks noGrp="1"/>
          </p:cNvSpPr>
          <p:nvPr>
            <p:ph type="subTitle" idx="8"/>
          </p:nvPr>
        </p:nvSpPr>
        <p:spPr>
          <a:xfrm>
            <a:off x="1618113" y="4008200"/>
            <a:ext cx="4040700" cy="399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31" name="Google Shape;331;p27"/>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32"/>
        <p:cNvGrpSpPr/>
        <p:nvPr/>
      </p:nvGrpSpPr>
      <p:grpSpPr>
        <a:xfrm>
          <a:off x="0" y="0"/>
          <a:ext cx="0" cy="0"/>
          <a:chOff x="0" y="0"/>
          <a:chExt cx="0" cy="0"/>
        </a:xfrm>
      </p:grpSpPr>
      <p:sp>
        <p:nvSpPr>
          <p:cNvPr id="333" name="Google Shape;333;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4" name="Google Shape;334;p28"/>
          <p:cNvSpPr txBox="1">
            <a:spLocks noGrp="1"/>
          </p:cNvSpPr>
          <p:nvPr>
            <p:ph type="subTitle" idx="1"/>
          </p:nvPr>
        </p:nvSpPr>
        <p:spPr>
          <a:xfrm>
            <a:off x="1109152" y="2080877"/>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5" name="Google Shape;335;p28"/>
          <p:cNvSpPr txBox="1">
            <a:spLocks noGrp="1"/>
          </p:cNvSpPr>
          <p:nvPr>
            <p:ph type="subTitle" idx="2"/>
          </p:nvPr>
        </p:nvSpPr>
        <p:spPr>
          <a:xfrm>
            <a:off x="3579000" y="2080877"/>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6" name="Google Shape;336;p28"/>
          <p:cNvSpPr txBox="1">
            <a:spLocks noGrp="1"/>
          </p:cNvSpPr>
          <p:nvPr>
            <p:ph type="subTitle" idx="3"/>
          </p:nvPr>
        </p:nvSpPr>
        <p:spPr>
          <a:xfrm>
            <a:off x="1109152" y="3511102"/>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7" name="Google Shape;337;p28"/>
          <p:cNvSpPr txBox="1">
            <a:spLocks noGrp="1"/>
          </p:cNvSpPr>
          <p:nvPr>
            <p:ph type="subTitle" idx="4"/>
          </p:nvPr>
        </p:nvSpPr>
        <p:spPr>
          <a:xfrm>
            <a:off x="3579000" y="3511102"/>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8" name="Google Shape;338;p28"/>
          <p:cNvSpPr txBox="1">
            <a:spLocks noGrp="1"/>
          </p:cNvSpPr>
          <p:nvPr>
            <p:ph type="subTitle" idx="5"/>
          </p:nvPr>
        </p:nvSpPr>
        <p:spPr>
          <a:xfrm>
            <a:off x="6048848" y="2080877"/>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9" name="Google Shape;339;p28"/>
          <p:cNvSpPr txBox="1">
            <a:spLocks noGrp="1"/>
          </p:cNvSpPr>
          <p:nvPr>
            <p:ph type="subTitle" idx="6"/>
          </p:nvPr>
        </p:nvSpPr>
        <p:spPr>
          <a:xfrm>
            <a:off x="6048848" y="3511102"/>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0" name="Google Shape;340;p28"/>
          <p:cNvSpPr txBox="1">
            <a:spLocks noGrp="1"/>
          </p:cNvSpPr>
          <p:nvPr>
            <p:ph type="subTitle" idx="7"/>
          </p:nvPr>
        </p:nvSpPr>
        <p:spPr>
          <a:xfrm>
            <a:off x="1113052" y="1656599"/>
            <a:ext cx="1978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1" name="Google Shape;341;p28"/>
          <p:cNvSpPr txBox="1">
            <a:spLocks noGrp="1"/>
          </p:cNvSpPr>
          <p:nvPr>
            <p:ph type="subTitle" idx="8"/>
          </p:nvPr>
        </p:nvSpPr>
        <p:spPr>
          <a:xfrm>
            <a:off x="3582900" y="1656599"/>
            <a:ext cx="1978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2" name="Google Shape;342;p28"/>
          <p:cNvSpPr txBox="1">
            <a:spLocks noGrp="1"/>
          </p:cNvSpPr>
          <p:nvPr>
            <p:ph type="subTitle" idx="9"/>
          </p:nvPr>
        </p:nvSpPr>
        <p:spPr>
          <a:xfrm>
            <a:off x="6052748" y="1656599"/>
            <a:ext cx="1978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3" name="Google Shape;343;p28"/>
          <p:cNvSpPr txBox="1">
            <a:spLocks noGrp="1"/>
          </p:cNvSpPr>
          <p:nvPr>
            <p:ph type="subTitle" idx="13"/>
          </p:nvPr>
        </p:nvSpPr>
        <p:spPr>
          <a:xfrm>
            <a:off x="1113052" y="3086800"/>
            <a:ext cx="1978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4" name="Google Shape;344;p28"/>
          <p:cNvSpPr txBox="1">
            <a:spLocks noGrp="1"/>
          </p:cNvSpPr>
          <p:nvPr>
            <p:ph type="subTitle" idx="14"/>
          </p:nvPr>
        </p:nvSpPr>
        <p:spPr>
          <a:xfrm>
            <a:off x="3582900" y="3086800"/>
            <a:ext cx="1978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5" name="Google Shape;345;p28"/>
          <p:cNvSpPr txBox="1">
            <a:spLocks noGrp="1"/>
          </p:cNvSpPr>
          <p:nvPr>
            <p:ph type="subTitle" idx="15"/>
          </p:nvPr>
        </p:nvSpPr>
        <p:spPr>
          <a:xfrm>
            <a:off x="6052748" y="3086800"/>
            <a:ext cx="1978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6" name="Google Shape;346;p28"/>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rot="775147" flipH="1">
            <a:off x="-1527367" y="-114758"/>
            <a:ext cx="2259394" cy="2189843"/>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rot="1970999">
            <a:off x="8582834" y="2457675"/>
            <a:ext cx="1631059" cy="2040203"/>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 name="Google Shape;349;p28"/>
          <p:cNvGrpSpPr/>
          <p:nvPr/>
        </p:nvGrpSpPr>
        <p:grpSpPr>
          <a:xfrm>
            <a:off x="167240" y="3879375"/>
            <a:ext cx="360758" cy="258297"/>
            <a:chOff x="4992850" y="4345375"/>
            <a:chExt cx="607336" cy="638400"/>
          </a:xfrm>
        </p:grpSpPr>
        <p:sp>
          <p:nvSpPr>
            <p:cNvPr id="350" name="Google Shape;350;p28"/>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8"/>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2" name="Google Shape;352;p28"/>
          <p:cNvSpPr/>
          <p:nvPr/>
        </p:nvSpPr>
        <p:spPr>
          <a:xfrm>
            <a:off x="8760825" y="3621075"/>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28"/>
          <p:cNvGrpSpPr/>
          <p:nvPr/>
        </p:nvGrpSpPr>
        <p:grpSpPr>
          <a:xfrm>
            <a:off x="665547" y="4674796"/>
            <a:ext cx="234196" cy="188409"/>
            <a:chOff x="5151797" y="479071"/>
            <a:chExt cx="234196" cy="188409"/>
          </a:xfrm>
        </p:grpSpPr>
        <p:sp>
          <p:nvSpPr>
            <p:cNvPr id="354" name="Google Shape;354;p28"/>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8"/>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28"/>
          <p:cNvGrpSpPr/>
          <p:nvPr/>
        </p:nvGrpSpPr>
        <p:grpSpPr>
          <a:xfrm>
            <a:off x="8652804" y="2111547"/>
            <a:ext cx="234788" cy="188409"/>
            <a:chOff x="6428979" y="917397"/>
            <a:chExt cx="234788" cy="188409"/>
          </a:xfrm>
        </p:grpSpPr>
        <p:sp>
          <p:nvSpPr>
            <p:cNvPr id="357" name="Google Shape;357;p28"/>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8"/>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9" name="Google Shape;359;p28"/>
          <p:cNvSpPr/>
          <p:nvPr/>
        </p:nvSpPr>
        <p:spPr>
          <a:xfrm>
            <a:off x="115400" y="101772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360"/>
        <p:cNvGrpSpPr/>
        <p:nvPr/>
      </p:nvGrpSpPr>
      <p:grpSpPr>
        <a:xfrm>
          <a:off x="0" y="0"/>
          <a:ext cx="0" cy="0"/>
          <a:chOff x="0" y="0"/>
          <a:chExt cx="0" cy="0"/>
        </a:xfrm>
      </p:grpSpPr>
      <p:sp>
        <p:nvSpPr>
          <p:cNvPr id="361" name="Google Shape;361;p29"/>
          <p:cNvSpPr txBox="1">
            <a:spLocks noGrp="1"/>
          </p:cNvSpPr>
          <p:nvPr>
            <p:ph type="title" hasCustomPrompt="1"/>
          </p:nvPr>
        </p:nvSpPr>
        <p:spPr>
          <a:xfrm>
            <a:off x="713225" y="628300"/>
            <a:ext cx="38586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5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62" name="Google Shape;362;p29"/>
          <p:cNvSpPr txBox="1">
            <a:spLocks noGrp="1"/>
          </p:cNvSpPr>
          <p:nvPr>
            <p:ph type="subTitle" idx="1"/>
          </p:nvPr>
        </p:nvSpPr>
        <p:spPr>
          <a:xfrm>
            <a:off x="713225" y="1324884"/>
            <a:ext cx="3858600" cy="311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63" name="Google Shape;363;p29"/>
          <p:cNvSpPr txBox="1">
            <a:spLocks noGrp="1"/>
          </p:cNvSpPr>
          <p:nvPr>
            <p:ph type="title" idx="2" hasCustomPrompt="1"/>
          </p:nvPr>
        </p:nvSpPr>
        <p:spPr>
          <a:xfrm>
            <a:off x="713225" y="2056763"/>
            <a:ext cx="38586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5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64" name="Google Shape;364;p29"/>
          <p:cNvSpPr txBox="1">
            <a:spLocks noGrp="1"/>
          </p:cNvSpPr>
          <p:nvPr>
            <p:ph type="subTitle" idx="3"/>
          </p:nvPr>
        </p:nvSpPr>
        <p:spPr>
          <a:xfrm>
            <a:off x="713225" y="2753343"/>
            <a:ext cx="3858600" cy="311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65" name="Google Shape;365;p29"/>
          <p:cNvSpPr txBox="1">
            <a:spLocks noGrp="1"/>
          </p:cNvSpPr>
          <p:nvPr>
            <p:ph type="title" idx="4" hasCustomPrompt="1"/>
          </p:nvPr>
        </p:nvSpPr>
        <p:spPr>
          <a:xfrm>
            <a:off x="713225" y="3485225"/>
            <a:ext cx="38586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5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66" name="Google Shape;366;p29"/>
          <p:cNvSpPr txBox="1">
            <a:spLocks noGrp="1"/>
          </p:cNvSpPr>
          <p:nvPr>
            <p:ph type="subTitle" idx="5"/>
          </p:nvPr>
        </p:nvSpPr>
        <p:spPr>
          <a:xfrm>
            <a:off x="713225" y="4181816"/>
            <a:ext cx="3858600" cy="311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67" name="Google Shape;367;p29"/>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8" name="Google Shape;368;p29"/>
          <p:cNvGrpSpPr/>
          <p:nvPr/>
        </p:nvGrpSpPr>
        <p:grpSpPr>
          <a:xfrm>
            <a:off x="158590" y="3781550"/>
            <a:ext cx="360758" cy="258297"/>
            <a:chOff x="4992850" y="4345375"/>
            <a:chExt cx="607336" cy="638400"/>
          </a:xfrm>
        </p:grpSpPr>
        <p:sp>
          <p:nvSpPr>
            <p:cNvPr id="369" name="Google Shape;369;p29"/>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9"/>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29"/>
          <p:cNvSpPr/>
          <p:nvPr/>
        </p:nvSpPr>
        <p:spPr>
          <a:xfrm>
            <a:off x="7390700" y="28120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29"/>
          <p:cNvGrpSpPr/>
          <p:nvPr/>
        </p:nvGrpSpPr>
        <p:grpSpPr>
          <a:xfrm>
            <a:off x="285147" y="814196"/>
            <a:ext cx="234196" cy="188409"/>
            <a:chOff x="5151797" y="479071"/>
            <a:chExt cx="234196" cy="188409"/>
          </a:xfrm>
        </p:grpSpPr>
        <p:sp>
          <p:nvSpPr>
            <p:cNvPr id="373" name="Google Shape;373;p29"/>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9"/>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5" name="Google Shape;375;p29"/>
          <p:cNvSpPr/>
          <p:nvPr/>
        </p:nvSpPr>
        <p:spPr>
          <a:xfrm>
            <a:off x="8573950" y="883600"/>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376"/>
        <p:cNvGrpSpPr/>
        <p:nvPr/>
      </p:nvGrpSpPr>
      <p:grpSpPr>
        <a:xfrm>
          <a:off x="0" y="0"/>
          <a:ext cx="0" cy="0"/>
          <a:chOff x="0" y="0"/>
          <a:chExt cx="0" cy="0"/>
        </a:xfrm>
      </p:grpSpPr>
      <p:sp>
        <p:nvSpPr>
          <p:cNvPr id="377" name="Google Shape;377;p30"/>
          <p:cNvSpPr txBox="1">
            <a:spLocks noGrp="1"/>
          </p:cNvSpPr>
          <p:nvPr>
            <p:ph type="title" hasCustomPrompt="1"/>
          </p:nvPr>
        </p:nvSpPr>
        <p:spPr>
          <a:xfrm>
            <a:off x="1325650" y="2432800"/>
            <a:ext cx="1398900" cy="6033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78" name="Google Shape;378;p30"/>
          <p:cNvSpPr txBox="1">
            <a:spLocks noGrp="1"/>
          </p:cNvSpPr>
          <p:nvPr>
            <p:ph type="subTitle" idx="1"/>
          </p:nvPr>
        </p:nvSpPr>
        <p:spPr>
          <a:xfrm>
            <a:off x="938500" y="3560852"/>
            <a:ext cx="21732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379" name="Google Shape;379;p30"/>
          <p:cNvSpPr txBox="1">
            <a:spLocks noGrp="1"/>
          </p:cNvSpPr>
          <p:nvPr>
            <p:ph type="subTitle" idx="2"/>
          </p:nvPr>
        </p:nvSpPr>
        <p:spPr>
          <a:xfrm>
            <a:off x="938500" y="3132150"/>
            <a:ext cx="21732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80" name="Google Shape;380;p30"/>
          <p:cNvSpPr txBox="1">
            <a:spLocks noGrp="1"/>
          </p:cNvSpPr>
          <p:nvPr>
            <p:ph type="title" idx="3" hasCustomPrompt="1"/>
          </p:nvPr>
        </p:nvSpPr>
        <p:spPr>
          <a:xfrm>
            <a:off x="3873100" y="2432800"/>
            <a:ext cx="1397700" cy="6033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81" name="Google Shape;381;p30"/>
          <p:cNvSpPr txBox="1">
            <a:spLocks noGrp="1"/>
          </p:cNvSpPr>
          <p:nvPr>
            <p:ph type="subTitle" idx="4"/>
          </p:nvPr>
        </p:nvSpPr>
        <p:spPr>
          <a:xfrm>
            <a:off x="3485400" y="3560852"/>
            <a:ext cx="21732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382" name="Google Shape;382;p30"/>
          <p:cNvSpPr txBox="1">
            <a:spLocks noGrp="1"/>
          </p:cNvSpPr>
          <p:nvPr>
            <p:ph type="subTitle" idx="5"/>
          </p:nvPr>
        </p:nvSpPr>
        <p:spPr>
          <a:xfrm>
            <a:off x="3485400" y="3132150"/>
            <a:ext cx="21732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83" name="Google Shape;383;p30"/>
          <p:cNvSpPr txBox="1">
            <a:spLocks noGrp="1"/>
          </p:cNvSpPr>
          <p:nvPr>
            <p:ph type="title" idx="6" hasCustomPrompt="1"/>
          </p:nvPr>
        </p:nvSpPr>
        <p:spPr>
          <a:xfrm>
            <a:off x="6417675" y="2432800"/>
            <a:ext cx="1397700" cy="6033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84" name="Google Shape;384;p30"/>
          <p:cNvSpPr txBox="1">
            <a:spLocks noGrp="1"/>
          </p:cNvSpPr>
          <p:nvPr>
            <p:ph type="subTitle" idx="7"/>
          </p:nvPr>
        </p:nvSpPr>
        <p:spPr>
          <a:xfrm>
            <a:off x="6032300" y="3560852"/>
            <a:ext cx="21732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385" name="Google Shape;385;p30"/>
          <p:cNvSpPr txBox="1">
            <a:spLocks noGrp="1"/>
          </p:cNvSpPr>
          <p:nvPr>
            <p:ph type="subTitle" idx="8"/>
          </p:nvPr>
        </p:nvSpPr>
        <p:spPr>
          <a:xfrm>
            <a:off x="6032300" y="3132150"/>
            <a:ext cx="21732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86" name="Google Shape;386;p30"/>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7" name="Google Shape;387;p30"/>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1731000" y="2571745"/>
            <a:ext cx="2496096" cy="1582356"/>
          </a:xfrm>
          <a:custGeom>
            <a:avLst/>
            <a:gdLst/>
            <a:ahLst/>
            <a:cxnLst/>
            <a:rect l="l" t="t" r="r" b="b"/>
            <a:pathLst>
              <a:path w="47371" h="30030" extrusionOk="0">
                <a:moveTo>
                  <a:pt x="30713" y="1"/>
                </a:moveTo>
                <a:cubicBezTo>
                  <a:pt x="29748" y="1"/>
                  <a:pt x="28782" y="127"/>
                  <a:pt x="27824" y="424"/>
                </a:cubicBezTo>
                <a:cubicBezTo>
                  <a:pt x="26233" y="898"/>
                  <a:pt x="24733" y="1605"/>
                  <a:pt x="23077" y="1931"/>
                </a:cubicBezTo>
                <a:cubicBezTo>
                  <a:pt x="22133" y="2112"/>
                  <a:pt x="21172" y="2158"/>
                  <a:pt x="20205" y="2158"/>
                </a:cubicBezTo>
                <a:cubicBezTo>
                  <a:pt x="19185" y="2158"/>
                  <a:pt x="18159" y="2106"/>
                  <a:pt x="17142" y="2106"/>
                </a:cubicBezTo>
                <a:cubicBezTo>
                  <a:pt x="15844" y="2106"/>
                  <a:pt x="14560" y="2191"/>
                  <a:pt x="13322" y="2574"/>
                </a:cubicBezTo>
                <a:cubicBezTo>
                  <a:pt x="11079" y="3282"/>
                  <a:pt x="9198" y="4966"/>
                  <a:pt x="8250" y="7088"/>
                </a:cubicBezTo>
                <a:cubicBezTo>
                  <a:pt x="7514" y="8708"/>
                  <a:pt x="7337" y="10505"/>
                  <a:pt x="6453" y="12012"/>
                </a:cubicBezTo>
                <a:cubicBezTo>
                  <a:pt x="5158" y="14247"/>
                  <a:pt x="2590" y="15513"/>
                  <a:pt x="1296" y="17756"/>
                </a:cubicBezTo>
                <a:cubicBezTo>
                  <a:pt x="1" y="20055"/>
                  <a:pt x="355" y="23062"/>
                  <a:pt x="1798" y="25304"/>
                </a:cubicBezTo>
                <a:cubicBezTo>
                  <a:pt x="1883" y="25389"/>
                  <a:pt x="1946" y="25509"/>
                  <a:pt x="2031" y="25630"/>
                </a:cubicBezTo>
                <a:cubicBezTo>
                  <a:pt x="3687" y="27865"/>
                  <a:pt x="6340" y="29195"/>
                  <a:pt x="9077" y="29726"/>
                </a:cubicBezTo>
                <a:cubicBezTo>
                  <a:pt x="10189" y="29941"/>
                  <a:pt x="11314" y="30029"/>
                  <a:pt x="12442" y="30029"/>
                </a:cubicBezTo>
                <a:cubicBezTo>
                  <a:pt x="14099" y="30029"/>
                  <a:pt x="15761" y="29838"/>
                  <a:pt x="17390" y="29577"/>
                </a:cubicBezTo>
                <a:cubicBezTo>
                  <a:pt x="18897" y="29344"/>
                  <a:pt x="20425" y="29047"/>
                  <a:pt x="21960" y="29018"/>
                </a:cubicBezTo>
                <a:cubicBezTo>
                  <a:pt x="22130" y="29012"/>
                  <a:pt x="22300" y="29010"/>
                  <a:pt x="22470" y="29010"/>
                </a:cubicBezTo>
                <a:cubicBezTo>
                  <a:pt x="24892" y="29010"/>
                  <a:pt x="27287" y="29585"/>
                  <a:pt x="29713" y="29698"/>
                </a:cubicBezTo>
                <a:cubicBezTo>
                  <a:pt x="29922" y="29707"/>
                  <a:pt x="30132" y="29711"/>
                  <a:pt x="30343" y="29711"/>
                </a:cubicBezTo>
                <a:cubicBezTo>
                  <a:pt x="32751" y="29711"/>
                  <a:pt x="35268" y="29093"/>
                  <a:pt x="36816" y="27278"/>
                </a:cubicBezTo>
                <a:cubicBezTo>
                  <a:pt x="37672" y="26274"/>
                  <a:pt x="38139" y="25007"/>
                  <a:pt x="39143" y="24123"/>
                </a:cubicBezTo>
                <a:cubicBezTo>
                  <a:pt x="40120" y="23295"/>
                  <a:pt x="41414" y="22977"/>
                  <a:pt x="42560" y="22383"/>
                </a:cubicBezTo>
                <a:cubicBezTo>
                  <a:pt x="44859" y="21173"/>
                  <a:pt x="46366" y="18789"/>
                  <a:pt x="46869" y="16256"/>
                </a:cubicBezTo>
                <a:cubicBezTo>
                  <a:pt x="47371" y="13717"/>
                  <a:pt x="46925" y="11064"/>
                  <a:pt x="45984" y="8651"/>
                </a:cubicBezTo>
                <a:cubicBezTo>
                  <a:pt x="44541" y="4966"/>
                  <a:pt x="40735" y="2751"/>
                  <a:pt x="37141" y="1428"/>
                </a:cubicBezTo>
                <a:cubicBezTo>
                  <a:pt x="35075" y="648"/>
                  <a:pt x="32897" y="1"/>
                  <a:pt x="307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0"/>
          <p:cNvSpPr/>
          <p:nvPr/>
        </p:nvSpPr>
        <p:spPr>
          <a:xfrm>
            <a:off x="8488556" y="1302489"/>
            <a:ext cx="1300321" cy="1626477"/>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0" name="Google Shape;390;p30"/>
          <p:cNvGrpSpPr/>
          <p:nvPr/>
        </p:nvGrpSpPr>
        <p:grpSpPr>
          <a:xfrm>
            <a:off x="8676565" y="1435450"/>
            <a:ext cx="360758" cy="258297"/>
            <a:chOff x="4992850" y="4345375"/>
            <a:chExt cx="607336" cy="638400"/>
          </a:xfrm>
        </p:grpSpPr>
        <p:sp>
          <p:nvSpPr>
            <p:cNvPr id="391" name="Google Shape;391;p30"/>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0"/>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3" name="Google Shape;393;p30"/>
          <p:cNvSpPr/>
          <p:nvPr/>
        </p:nvSpPr>
        <p:spPr>
          <a:xfrm>
            <a:off x="170850" y="143545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4" name="Google Shape;394;p30"/>
          <p:cNvGrpSpPr/>
          <p:nvPr/>
        </p:nvGrpSpPr>
        <p:grpSpPr>
          <a:xfrm>
            <a:off x="212297" y="3225671"/>
            <a:ext cx="234196" cy="188409"/>
            <a:chOff x="5151797" y="479071"/>
            <a:chExt cx="234196" cy="188409"/>
          </a:xfrm>
        </p:grpSpPr>
        <p:sp>
          <p:nvSpPr>
            <p:cNvPr id="395" name="Google Shape;395;p30"/>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0"/>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 name="Google Shape;397;p30"/>
          <p:cNvGrpSpPr/>
          <p:nvPr/>
        </p:nvGrpSpPr>
        <p:grpSpPr>
          <a:xfrm>
            <a:off x="8664279" y="4232272"/>
            <a:ext cx="234788" cy="188409"/>
            <a:chOff x="6428979" y="917397"/>
            <a:chExt cx="234788" cy="188409"/>
          </a:xfrm>
        </p:grpSpPr>
        <p:sp>
          <p:nvSpPr>
            <p:cNvPr id="398" name="Google Shape;398;p30"/>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0"/>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30"/>
          <p:cNvSpPr/>
          <p:nvPr/>
        </p:nvSpPr>
        <p:spPr>
          <a:xfrm>
            <a:off x="8712350" y="2174488"/>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7856925" y="3725245"/>
            <a:ext cx="2496096" cy="1582356"/>
          </a:xfrm>
          <a:custGeom>
            <a:avLst/>
            <a:gdLst/>
            <a:ahLst/>
            <a:cxnLst/>
            <a:rect l="l" t="t" r="r" b="b"/>
            <a:pathLst>
              <a:path w="47371" h="30030" extrusionOk="0">
                <a:moveTo>
                  <a:pt x="30713" y="1"/>
                </a:moveTo>
                <a:cubicBezTo>
                  <a:pt x="29748" y="1"/>
                  <a:pt x="28782" y="127"/>
                  <a:pt x="27824" y="424"/>
                </a:cubicBezTo>
                <a:cubicBezTo>
                  <a:pt x="26233" y="898"/>
                  <a:pt x="24733" y="1605"/>
                  <a:pt x="23077" y="1931"/>
                </a:cubicBezTo>
                <a:cubicBezTo>
                  <a:pt x="22133" y="2112"/>
                  <a:pt x="21172" y="2158"/>
                  <a:pt x="20205" y="2158"/>
                </a:cubicBezTo>
                <a:cubicBezTo>
                  <a:pt x="19185" y="2158"/>
                  <a:pt x="18159" y="2106"/>
                  <a:pt x="17142" y="2106"/>
                </a:cubicBezTo>
                <a:cubicBezTo>
                  <a:pt x="15844" y="2106"/>
                  <a:pt x="14560" y="2191"/>
                  <a:pt x="13322" y="2574"/>
                </a:cubicBezTo>
                <a:cubicBezTo>
                  <a:pt x="11079" y="3282"/>
                  <a:pt x="9198" y="4966"/>
                  <a:pt x="8250" y="7088"/>
                </a:cubicBezTo>
                <a:cubicBezTo>
                  <a:pt x="7514" y="8708"/>
                  <a:pt x="7337" y="10505"/>
                  <a:pt x="6453" y="12012"/>
                </a:cubicBezTo>
                <a:cubicBezTo>
                  <a:pt x="5158" y="14247"/>
                  <a:pt x="2590" y="15513"/>
                  <a:pt x="1296" y="17756"/>
                </a:cubicBezTo>
                <a:cubicBezTo>
                  <a:pt x="1" y="20055"/>
                  <a:pt x="355" y="23062"/>
                  <a:pt x="1798" y="25304"/>
                </a:cubicBezTo>
                <a:cubicBezTo>
                  <a:pt x="1883" y="25389"/>
                  <a:pt x="1946" y="25509"/>
                  <a:pt x="2031" y="25630"/>
                </a:cubicBezTo>
                <a:cubicBezTo>
                  <a:pt x="3687" y="27865"/>
                  <a:pt x="6340" y="29195"/>
                  <a:pt x="9077" y="29726"/>
                </a:cubicBezTo>
                <a:cubicBezTo>
                  <a:pt x="10189" y="29941"/>
                  <a:pt x="11314" y="30029"/>
                  <a:pt x="12442" y="30029"/>
                </a:cubicBezTo>
                <a:cubicBezTo>
                  <a:pt x="14099" y="30029"/>
                  <a:pt x="15761" y="29838"/>
                  <a:pt x="17390" y="29577"/>
                </a:cubicBezTo>
                <a:cubicBezTo>
                  <a:pt x="18897" y="29344"/>
                  <a:pt x="20425" y="29047"/>
                  <a:pt x="21960" y="29018"/>
                </a:cubicBezTo>
                <a:cubicBezTo>
                  <a:pt x="22130" y="29012"/>
                  <a:pt x="22300" y="29010"/>
                  <a:pt x="22470" y="29010"/>
                </a:cubicBezTo>
                <a:cubicBezTo>
                  <a:pt x="24892" y="29010"/>
                  <a:pt x="27287" y="29585"/>
                  <a:pt x="29713" y="29698"/>
                </a:cubicBezTo>
                <a:cubicBezTo>
                  <a:pt x="29922" y="29707"/>
                  <a:pt x="30132" y="29711"/>
                  <a:pt x="30343" y="29711"/>
                </a:cubicBezTo>
                <a:cubicBezTo>
                  <a:pt x="32751" y="29711"/>
                  <a:pt x="35268" y="29093"/>
                  <a:pt x="36816" y="27278"/>
                </a:cubicBezTo>
                <a:cubicBezTo>
                  <a:pt x="37672" y="26274"/>
                  <a:pt x="38139" y="25007"/>
                  <a:pt x="39143" y="24123"/>
                </a:cubicBezTo>
                <a:cubicBezTo>
                  <a:pt x="40120" y="23295"/>
                  <a:pt x="41414" y="22977"/>
                  <a:pt x="42560" y="22383"/>
                </a:cubicBezTo>
                <a:cubicBezTo>
                  <a:pt x="44859" y="21173"/>
                  <a:pt x="46366" y="18789"/>
                  <a:pt x="46869" y="16256"/>
                </a:cubicBezTo>
                <a:cubicBezTo>
                  <a:pt x="47371" y="13717"/>
                  <a:pt x="46925" y="11064"/>
                  <a:pt x="45984" y="8651"/>
                </a:cubicBezTo>
                <a:cubicBezTo>
                  <a:pt x="44541" y="4966"/>
                  <a:pt x="40735" y="2751"/>
                  <a:pt x="37141" y="1428"/>
                </a:cubicBezTo>
                <a:cubicBezTo>
                  <a:pt x="35075" y="648"/>
                  <a:pt x="32897" y="1"/>
                  <a:pt x="307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rot="-8598636">
            <a:off x="-986011" y="800483"/>
            <a:ext cx="1492690" cy="1867091"/>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4"/>
          <p:cNvGrpSpPr/>
          <p:nvPr/>
        </p:nvGrpSpPr>
        <p:grpSpPr>
          <a:xfrm>
            <a:off x="186765" y="3075875"/>
            <a:ext cx="360758" cy="258297"/>
            <a:chOff x="4992850" y="4345375"/>
            <a:chExt cx="607336" cy="638400"/>
          </a:xfrm>
        </p:grpSpPr>
        <p:sp>
          <p:nvSpPr>
            <p:cNvPr id="27" name="Google Shape;27;p4"/>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4"/>
          <p:cNvSpPr/>
          <p:nvPr/>
        </p:nvSpPr>
        <p:spPr>
          <a:xfrm>
            <a:off x="8534500" y="257175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30;p4"/>
          <p:cNvGrpSpPr/>
          <p:nvPr/>
        </p:nvGrpSpPr>
        <p:grpSpPr>
          <a:xfrm>
            <a:off x="139422" y="1258621"/>
            <a:ext cx="234196" cy="188409"/>
            <a:chOff x="5151797" y="479071"/>
            <a:chExt cx="234196" cy="188409"/>
          </a:xfrm>
        </p:grpSpPr>
        <p:sp>
          <p:nvSpPr>
            <p:cNvPr id="31" name="Google Shape;31;p4"/>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33;p4"/>
          <p:cNvGrpSpPr/>
          <p:nvPr/>
        </p:nvGrpSpPr>
        <p:grpSpPr>
          <a:xfrm>
            <a:off x="8687454" y="4050122"/>
            <a:ext cx="234788" cy="188409"/>
            <a:chOff x="6428979" y="917397"/>
            <a:chExt cx="234788" cy="188409"/>
          </a:xfrm>
        </p:grpSpPr>
        <p:sp>
          <p:nvSpPr>
            <p:cNvPr id="34" name="Google Shape;34;p4"/>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4"/>
          <p:cNvSpPr/>
          <p:nvPr/>
        </p:nvSpPr>
        <p:spPr>
          <a:xfrm>
            <a:off x="8749600" y="333417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4"/>
          <p:cNvSpPr txBox="1">
            <a:spLocks noGrp="1"/>
          </p:cNvSpPr>
          <p:nvPr>
            <p:ph type="body" idx="1"/>
          </p:nvPr>
        </p:nvSpPr>
        <p:spPr>
          <a:xfrm>
            <a:off x="720000" y="1215750"/>
            <a:ext cx="7704000" cy="1257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Font typeface="Lato Light"/>
              <a:buChar char="●"/>
              <a:defRPr sz="12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
        <p:nvSpPr>
          <p:cNvPr id="39" name="Google Shape;39;p4"/>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401"/>
        <p:cNvGrpSpPr/>
        <p:nvPr/>
      </p:nvGrpSpPr>
      <p:grpSpPr>
        <a:xfrm>
          <a:off x="0" y="0"/>
          <a:ext cx="0" cy="0"/>
          <a:chOff x="0" y="0"/>
          <a:chExt cx="0" cy="0"/>
        </a:xfrm>
      </p:grpSpPr>
      <p:sp>
        <p:nvSpPr>
          <p:cNvPr id="402" name="Google Shape;402;p31"/>
          <p:cNvSpPr txBox="1">
            <a:spLocks noGrp="1"/>
          </p:cNvSpPr>
          <p:nvPr>
            <p:ph type="title"/>
          </p:nvPr>
        </p:nvSpPr>
        <p:spPr>
          <a:xfrm>
            <a:off x="713258" y="736593"/>
            <a:ext cx="38586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3" name="Google Shape;403;p31"/>
          <p:cNvSpPr txBox="1">
            <a:spLocks noGrp="1"/>
          </p:cNvSpPr>
          <p:nvPr>
            <p:ph type="subTitle" idx="1"/>
          </p:nvPr>
        </p:nvSpPr>
        <p:spPr>
          <a:xfrm>
            <a:off x="713225" y="1775309"/>
            <a:ext cx="3858600" cy="10587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4" name="Google Shape;404;p31"/>
          <p:cNvSpPr txBox="1"/>
          <p:nvPr/>
        </p:nvSpPr>
        <p:spPr>
          <a:xfrm>
            <a:off x="713225" y="3521150"/>
            <a:ext cx="3858600" cy="7419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1"/>
                </a:solidFill>
                <a:latin typeface="Lato"/>
                <a:ea typeface="Lato"/>
                <a:cs typeface="Lato"/>
                <a:sym typeface="Lato"/>
              </a:rPr>
              <a:t>CREDITS:</a:t>
            </a:r>
            <a:r>
              <a:rPr lang="en" sz="1200">
                <a:solidFill>
                  <a:schemeClr val="dk1"/>
                </a:solidFill>
                <a:latin typeface="Lato"/>
                <a:ea typeface="Lato"/>
                <a:cs typeface="Lato"/>
                <a:sym typeface="Lato"/>
              </a:rPr>
              <a:t> This presentation template was created by </a:t>
            </a:r>
            <a:r>
              <a:rPr lang="en" sz="1200" b="1" u="sng">
                <a:solidFill>
                  <a:schemeClr val="hlink"/>
                </a:solidFill>
                <a:latin typeface="Lato"/>
                <a:ea typeface="Lato"/>
                <a:cs typeface="Lato"/>
                <a:sym typeface="Lato"/>
                <a:hlinkClick r:id="rId2"/>
              </a:rPr>
              <a:t>Slidesgo</a:t>
            </a:r>
            <a:r>
              <a:rPr lang="en" sz="1200">
                <a:solidFill>
                  <a:schemeClr val="dk1"/>
                </a:solidFill>
                <a:latin typeface="Lato"/>
                <a:ea typeface="Lato"/>
                <a:cs typeface="Lato"/>
                <a:sym typeface="Lato"/>
              </a:rPr>
              <a:t>, and includes icons by </a:t>
            </a:r>
            <a:r>
              <a:rPr lang="en" sz="1200" b="1" u="sng">
                <a:solidFill>
                  <a:schemeClr val="dk1"/>
                </a:solidFill>
                <a:latin typeface="Lato"/>
                <a:ea typeface="Lato"/>
                <a:cs typeface="Lato"/>
                <a:sym typeface="Lato"/>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200">
                <a:solidFill>
                  <a:schemeClr val="dk1"/>
                </a:solidFill>
                <a:latin typeface="Lato"/>
                <a:ea typeface="Lato"/>
                <a:cs typeface="Lato"/>
                <a:sym typeface="Lato"/>
              </a:rPr>
              <a:t>, and infographics &amp; images by </a:t>
            </a:r>
            <a:r>
              <a:rPr lang="en" sz="1200" b="1" u="sng">
                <a:solidFill>
                  <a:schemeClr val="dk1"/>
                </a:solidFill>
                <a:latin typeface="Lato"/>
                <a:ea typeface="Lato"/>
                <a:cs typeface="Lato"/>
                <a:sym typeface="Lato"/>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200" u="sng">
                <a:solidFill>
                  <a:schemeClr val="dk1"/>
                </a:solidFill>
                <a:latin typeface="Lato"/>
                <a:ea typeface="Lato"/>
                <a:cs typeface="Lato"/>
                <a:sym typeface="Lato"/>
              </a:rPr>
              <a:t> </a:t>
            </a:r>
            <a:endParaRPr sz="1200" b="1" u="sng">
              <a:solidFill>
                <a:schemeClr val="dk1"/>
              </a:solidFill>
              <a:latin typeface="Lato"/>
              <a:ea typeface="Lato"/>
              <a:cs typeface="Lato"/>
              <a:sym typeface="Lato"/>
            </a:endParaRPr>
          </a:p>
        </p:txBody>
      </p:sp>
      <p:sp>
        <p:nvSpPr>
          <p:cNvPr id="405" name="Google Shape;405;p31"/>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06"/>
        <p:cNvGrpSpPr/>
        <p:nvPr/>
      </p:nvGrpSpPr>
      <p:grpSpPr>
        <a:xfrm>
          <a:off x="0" y="0"/>
          <a:ext cx="0" cy="0"/>
          <a:chOff x="0" y="0"/>
          <a:chExt cx="0" cy="0"/>
        </a:xfrm>
      </p:grpSpPr>
      <p:sp>
        <p:nvSpPr>
          <p:cNvPr id="407" name="Google Shape;407;p32"/>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08"/>
        <p:cNvGrpSpPr/>
        <p:nvPr/>
      </p:nvGrpSpPr>
      <p:grpSpPr>
        <a:xfrm>
          <a:off x="0" y="0"/>
          <a:ext cx="0" cy="0"/>
          <a:chOff x="0" y="0"/>
          <a:chExt cx="0" cy="0"/>
        </a:xfrm>
      </p:grpSpPr>
      <p:sp>
        <p:nvSpPr>
          <p:cNvPr id="409" name="Google Shape;409;p33"/>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rot="3555162" flipH="1">
            <a:off x="-993615" y="620242"/>
            <a:ext cx="1625808" cy="1526544"/>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flipH="1">
            <a:off x="8511080" y="2803089"/>
            <a:ext cx="2259360" cy="2189809"/>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flipH="1">
            <a:off x="325220" y="2624500"/>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3" name="Google Shape;413;p33"/>
          <p:cNvGrpSpPr/>
          <p:nvPr/>
        </p:nvGrpSpPr>
        <p:grpSpPr>
          <a:xfrm>
            <a:off x="8511086" y="618472"/>
            <a:ext cx="367931" cy="258303"/>
            <a:chOff x="4935811" y="4414372"/>
            <a:chExt cx="367931" cy="258303"/>
          </a:xfrm>
        </p:grpSpPr>
        <p:sp>
          <p:nvSpPr>
            <p:cNvPr id="414" name="Google Shape;414;p33"/>
            <p:cNvSpPr/>
            <p:nvPr/>
          </p:nvSpPr>
          <p:spPr>
            <a:xfrm flipH="1">
              <a:off x="5169642" y="4414375"/>
              <a:ext cx="134100" cy="258300"/>
            </a:xfrm>
            <a:prstGeom prst="leftBrace">
              <a:avLst>
                <a:gd name="adj1" fmla="val 2174"/>
                <a:gd name="adj2"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rot="10800000" flipH="1">
              <a:off x="4935811" y="4414372"/>
              <a:ext cx="134100" cy="258300"/>
            </a:xfrm>
            <a:prstGeom prst="leftBrace">
              <a:avLst>
                <a:gd name="adj1" fmla="val 2174"/>
                <a:gd name="adj2"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6" name="Google Shape;416;p33"/>
          <p:cNvSpPr/>
          <p:nvPr/>
        </p:nvSpPr>
        <p:spPr>
          <a:xfrm flipH="1">
            <a:off x="239095" y="381095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33"/>
          <p:cNvGrpSpPr/>
          <p:nvPr/>
        </p:nvGrpSpPr>
        <p:grpSpPr>
          <a:xfrm>
            <a:off x="184447" y="1289308"/>
            <a:ext cx="234196" cy="188409"/>
            <a:chOff x="368022" y="616196"/>
            <a:chExt cx="234196" cy="188409"/>
          </a:xfrm>
        </p:grpSpPr>
        <p:sp>
          <p:nvSpPr>
            <p:cNvPr id="418" name="Google Shape;418;p33"/>
            <p:cNvSpPr/>
            <p:nvPr/>
          </p:nvSpPr>
          <p:spPr>
            <a:xfrm>
              <a:off x="368022" y="616196"/>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477627" y="616196"/>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33"/>
          <p:cNvGrpSpPr/>
          <p:nvPr/>
        </p:nvGrpSpPr>
        <p:grpSpPr>
          <a:xfrm>
            <a:off x="8763527" y="3267172"/>
            <a:ext cx="234788" cy="188409"/>
            <a:chOff x="8551627" y="4274197"/>
            <a:chExt cx="234788" cy="188409"/>
          </a:xfrm>
        </p:grpSpPr>
        <p:sp>
          <p:nvSpPr>
            <p:cNvPr id="421" name="Google Shape;421;p33"/>
            <p:cNvSpPr/>
            <p:nvPr/>
          </p:nvSpPr>
          <p:spPr>
            <a:xfrm>
              <a:off x="8661148" y="42741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8551627" y="42741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 name="Google Shape;42;p5"/>
          <p:cNvSpPr txBox="1">
            <a:spLocks noGrp="1"/>
          </p:cNvSpPr>
          <p:nvPr>
            <p:ph type="subTitle" idx="1"/>
          </p:nvPr>
        </p:nvSpPr>
        <p:spPr>
          <a:xfrm>
            <a:off x="5055284" y="3738649"/>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3" name="Google Shape;43;p5"/>
          <p:cNvSpPr txBox="1">
            <a:spLocks noGrp="1"/>
          </p:cNvSpPr>
          <p:nvPr>
            <p:ph type="subTitle" idx="2"/>
          </p:nvPr>
        </p:nvSpPr>
        <p:spPr>
          <a:xfrm>
            <a:off x="1583300" y="3738649"/>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4" name="Google Shape;44;p5"/>
          <p:cNvSpPr txBox="1">
            <a:spLocks noGrp="1"/>
          </p:cNvSpPr>
          <p:nvPr>
            <p:ph type="subTitle" idx="3"/>
          </p:nvPr>
        </p:nvSpPr>
        <p:spPr>
          <a:xfrm>
            <a:off x="5055275" y="3242150"/>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5" name="Google Shape;45;p5"/>
          <p:cNvSpPr txBox="1">
            <a:spLocks noGrp="1"/>
          </p:cNvSpPr>
          <p:nvPr>
            <p:ph type="subTitle" idx="4"/>
          </p:nvPr>
        </p:nvSpPr>
        <p:spPr>
          <a:xfrm>
            <a:off x="1583075" y="3242150"/>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6" name="Google Shape;46;p5"/>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rot="2256459" flipH="1">
            <a:off x="-1314778" y="2364914"/>
            <a:ext cx="2210833" cy="2142776"/>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8462279" y="612607"/>
            <a:ext cx="1607998" cy="2011357"/>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5"/>
          <p:cNvGrpSpPr/>
          <p:nvPr/>
        </p:nvGrpSpPr>
        <p:grpSpPr>
          <a:xfrm>
            <a:off x="245040" y="2658850"/>
            <a:ext cx="360758" cy="258297"/>
            <a:chOff x="4992850" y="4345375"/>
            <a:chExt cx="607336" cy="638400"/>
          </a:xfrm>
        </p:grpSpPr>
        <p:sp>
          <p:nvSpPr>
            <p:cNvPr id="50" name="Google Shape;50;p5"/>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p:nvPr/>
        </p:nvSpPr>
        <p:spPr>
          <a:xfrm>
            <a:off x="8898775" y="1183225"/>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5"/>
          <p:cNvGrpSpPr/>
          <p:nvPr/>
        </p:nvGrpSpPr>
        <p:grpSpPr>
          <a:xfrm>
            <a:off x="175847" y="3903221"/>
            <a:ext cx="234196" cy="188409"/>
            <a:chOff x="5151797" y="479071"/>
            <a:chExt cx="234196" cy="188409"/>
          </a:xfrm>
        </p:grpSpPr>
        <p:sp>
          <p:nvSpPr>
            <p:cNvPr id="54" name="Google Shape;54;p5"/>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56;p5"/>
          <p:cNvGrpSpPr/>
          <p:nvPr/>
        </p:nvGrpSpPr>
        <p:grpSpPr>
          <a:xfrm>
            <a:off x="8729554" y="3525597"/>
            <a:ext cx="234788" cy="188409"/>
            <a:chOff x="6428979" y="917397"/>
            <a:chExt cx="234788" cy="188409"/>
          </a:xfrm>
        </p:grpSpPr>
        <p:sp>
          <p:nvSpPr>
            <p:cNvPr id="57" name="Google Shape;57;p5"/>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6"/>
          <p:cNvSpPr/>
          <p:nvPr/>
        </p:nvSpPr>
        <p:spPr>
          <a:xfrm>
            <a:off x="-2362825" y="3936750"/>
            <a:ext cx="3228251" cy="2660759"/>
          </a:xfrm>
          <a:custGeom>
            <a:avLst/>
            <a:gdLst/>
            <a:ahLst/>
            <a:cxnLst/>
            <a:rect l="l" t="t" r="r" b="b"/>
            <a:pathLst>
              <a:path w="42568" h="35085" extrusionOk="0">
                <a:moveTo>
                  <a:pt x="28184" y="1"/>
                </a:moveTo>
                <a:cubicBezTo>
                  <a:pt x="27147" y="1"/>
                  <a:pt x="26108" y="74"/>
                  <a:pt x="25087" y="208"/>
                </a:cubicBezTo>
                <a:cubicBezTo>
                  <a:pt x="23049" y="477"/>
                  <a:pt x="21019" y="979"/>
                  <a:pt x="19130" y="1771"/>
                </a:cubicBezTo>
                <a:cubicBezTo>
                  <a:pt x="14857" y="3603"/>
                  <a:pt x="12530" y="8343"/>
                  <a:pt x="9049" y="11237"/>
                </a:cubicBezTo>
                <a:cubicBezTo>
                  <a:pt x="6750" y="13118"/>
                  <a:pt x="3920" y="13918"/>
                  <a:pt x="2357" y="16514"/>
                </a:cubicBezTo>
                <a:cubicBezTo>
                  <a:pt x="616" y="19344"/>
                  <a:pt x="1" y="22527"/>
                  <a:pt x="1182" y="25739"/>
                </a:cubicBezTo>
                <a:cubicBezTo>
                  <a:pt x="1239" y="25824"/>
                  <a:pt x="1267" y="25944"/>
                  <a:pt x="1296" y="26065"/>
                </a:cubicBezTo>
                <a:cubicBezTo>
                  <a:pt x="2654" y="29276"/>
                  <a:pt x="5484" y="31752"/>
                  <a:pt x="8695" y="33167"/>
                </a:cubicBezTo>
                <a:cubicBezTo>
                  <a:pt x="11999" y="34639"/>
                  <a:pt x="15685" y="35049"/>
                  <a:pt x="19279" y="35084"/>
                </a:cubicBezTo>
                <a:cubicBezTo>
                  <a:pt x="22519" y="35084"/>
                  <a:pt x="25822" y="34759"/>
                  <a:pt x="28624" y="33167"/>
                </a:cubicBezTo>
                <a:cubicBezTo>
                  <a:pt x="31807" y="31335"/>
                  <a:pt x="32097" y="28951"/>
                  <a:pt x="33307" y="25916"/>
                </a:cubicBezTo>
                <a:cubicBezTo>
                  <a:pt x="34340" y="23320"/>
                  <a:pt x="36936" y="21403"/>
                  <a:pt x="38641" y="19280"/>
                </a:cubicBezTo>
                <a:cubicBezTo>
                  <a:pt x="41032" y="16337"/>
                  <a:pt x="42567" y="12411"/>
                  <a:pt x="41683" y="8697"/>
                </a:cubicBezTo>
                <a:cubicBezTo>
                  <a:pt x="40884" y="5400"/>
                  <a:pt x="38231" y="2719"/>
                  <a:pt x="35104" y="1333"/>
                </a:cubicBezTo>
                <a:cubicBezTo>
                  <a:pt x="32933" y="387"/>
                  <a:pt x="30559" y="1"/>
                  <a:pt x="28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6"/>
          <p:cNvGrpSpPr/>
          <p:nvPr/>
        </p:nvGrpSpPr>
        <p:grpSpPr>
          <a:xfrm>
            <a:off x="196040" y="4345703"/>
            <a:ext cx="360758" cy="258297"/>
            <a:chOff x="4992850" y="4345375"/>
            <a:chExt cx="607336" cy="638400"/>
          </a:xfrm>
        </p:grpSpPr>
        <p:sp>
          <p:nvSpPr>
            <p:cNvPr id="62" name="Google Shape;62;p6"/>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6"/>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8488179" y="523494"/>
            <a:ext cx="1017284" cy="955173"/>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8687425" y="83487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196050" y="2503050"/>
            <a:ext cx="215100" cy="258300"/>
          </a:xfrm>
          <a:prstGeom prst="bracket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1" name="Google Shape;71;p7"/>
          <p:cNvSpPr txBox="1">
            <a:spLocks noGrp="1"/>
          </p:cNvSpPr>
          <p:nvPr>
            <p:ph type="subTitle" idx="1"/>
          </p:nvPr>
        </p:nvSpPr>
        <p:spPr>
          <a:xfrm>
            <a:off x="720000" y="1700300"/>
            <a:ext cx="3843900" cy="2298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72" name="Google Shape;72;p7"/>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5805300" y="447485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a:off x="239100" y="1183650"/>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5"/>
        <p:cNvGrpSpPr/>
        <p:nvPr/>
      </p:nvGrpSpPr>
      <p:grpSpPr>
        <a:xfrm>
          <a:off x="0" y="0"/>
          <a:ext cx="0" cy="0"/>
          <a:chOff x="0" y="0"/>
          <a:chExt cx="0" cy="0"/>
        </a:xfrm>
      </p:grpSpPr>
      <p:sp>
        <p:nvSpPr>
          <p:cNvPr id="76" name="Google Shape;76;p8"/>
          <p:cNvSpPr txBox="1">
            <a:spLocks noGrp="1"/>
          </p:cNvSpPr>
          <p:nvPr>
            <p:ph type="title"/>
          </p:nvPr>
        </p:nvSpPr>
        <p:spPr>
          <a:xfrm>
            <a:off x="713225" y="1111925"/>
            <a:ext cx="4572900" cy="17289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77" name="Google Shape;77;p8"/>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8"/>
        <p:cNvGrpSpPr/>
        <p:nvPr/>
      </p:nvGrpSpPr>
      <p:grpSpPr>
        <a:xfrm>
          <a:off x="0" y="0"/>
          <a:ext cx="0" cy="0"/>
          <a:chOff x="0" y="0"/>
          <a:chExt cx="0" cy="0"/>
        </a:xfrm>
      </p:grpSpPr>
      <p:sp>
        <p:nvSpPr>
          <p:cNvPr id="79" name="Google Shape;79;p9"/>
          <p:cNvSpPr txBox="1">
            <a:spLocks noGrp="1"/>
          </p:cNvSpPr>
          <p:nvPr>
            <p:ph type="title"/>
          </p:nvPr>
        </p:nvSpPr>
        <p:spPr>
          <a:xfrm>
            <a:off x="4799175" y="1363000"/>
            <a:ext cx="3631800" cy="115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6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80" name="Google Shape;80;p9"/>
          <p:cNvSpPr txBox="1">
            <a:spLocks noGrp="1"/>
          </p:cNvSpPr>
          <p:nvPr>
            <p:ph type="subTitle" idx="1"/>
          </p:nvPr>
        </p:nvSpPr>
        <p:spPr>
          <a:xfrm>
            <a:off x="4799175" y="2491420"/>
            <a:ext cx="3631800" cy="89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9"/>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a:off x="8617000" y="2044525"/>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a:off x="998247" y="383746"/>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a:off x="1107852" y="383746"/>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
        <p:cNvGrpSpPr/>
        <p:nvPr/>
      </p:nvGrpSpPr>
      <p:grpSpPr>
        <a:xfrm>
          <a:off x="0" y="0"/>
          <a:ext cx="0" cy="0"/>
          <a:chOff x="0" y="0"/>
          <a:chExt cx="0" cy="0"/>
        </a:xfrm>
      </p:grpSpPr>
      <p:sp>
        <p:nvSpPr>
          <p:cNvPr id="86" name="Google Shape;86;p10"/>
          <p:cNvSpPr>
            <a:spLocks noGrp="1"/>
          </p:cNvSpPr>
          <p:nvPr>
            <p:ph type="pic" idx="2"/>
          </p:nvPr>
        </p:nvSpPr>
        <p:spPr>
          <a:xfrm>
            <a:off x="0" y="0"/>
            <a:ext cx="9144000" cy="5143500"/>
          </a:xfrm>
          <a:prstGeom prst="rect">
            <a:avLst/>
          </a:prstGeom>
          <a:noFill/>
          <a:ln>
            <a:noFill/>
          </a:ln>
        </p:spPr>
      </p:sp>
      <p:sp>
        <p:nvSpPr>
          <p:cNvPr id="87" name="Google Shape;87;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2pPr>
            <a:lvl3pPr lvl="2"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3pPr>
            <a:lvl4pPr lvl="3"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4pPr>
            <a:lvl5pPr lvl="4"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5pPr>
            <a:lvl6pPr lvl="5"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6pPr>
            <a:lvl7pPr lvl="6"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7pPr>
            <a:lvl8pPr lvl="7"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8pPr>
            <a:lvl9pPr lvl="8"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nicepng.com/png/detail/19-190505_jpg-royalty-free-download-city-png-transparent-images.png" TargetMode="External"/><Relationship Id="rId2" Type="http://schemas.openxmlformats.org/officeDocument/2006/relationships/notesSlide" Target="../notesSlides/notesSlide24.xml"/><Relationship Id="rId1" Type="http://schemas.openxmlformats.org/officeDocument/2006/relationships/slideLayout" Target="../slideLayouts/slideLayout24.xml"/><Relationship Id="rId4" Type="http://schemas.openxmlformats.org/officeDocument/2006/relationships/hyperlink" Target="https://www.strongtowns.org/journal/2016/2/22/why-walkability?utm_term=&amp;utm_campaign=zOLD:+Strong+Citizens&amp;utm_source=adwords&amp;utm_medium=ppc&amp;hsa_acc=3331407718&amp;hsa_cam=396253116&amp;hsa_grp=27903541716&amp;hsa_ad=548565099266&amp;hsa_src=g&amp;hsa_tgt=dsa-19959388920&amp;hsa_kw=&amp;hsa_mt=&amp;hsa_net=adwords&amp;hsa_ver=3&amp;gclid=CjwKCAjw5MOlBhBTEiwAAJ8e1uRIwaqPV2BI6nR2qWCRFXW88YSh2VkvdbuJvQUaTiuM03UY9YDvORoCBagQAvD_Bw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www.walkscore.com/cities-and-neighborhoods/"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hyperlink" Target="https://wallethub.com/edu/happiest-places-to-live/32619"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4"/>
          <p:cNvSpPr txBox="1">
            <a:spLocks noGrp="1"/>
          </p:cNvSpPr>
          <p:nvPr>
            <p:ph type="ctrTitle"/>
          </p:nvPr>
        </p:nvSpPr>
        <p:spPr>
          <a:xfrm>
            <a:off x="856925" y="1269775"/>
            <a:ext cx="5489100" cy="186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700"/>
              <a:t>The Correlation between Walkability and Happiness </a:t>
            </a:r>
            <a:endParaRPr sz="600" b="0"/>
          </a:p>
        </p:txBody>
      </p:sp>
      <p:sp>
        <p:nvSpPr>
          <p:cNvPr id="428" name="Google Shape;428;p34"/>
          <p:cNvSpPr txBox="1">
            <a:spLocks noGrp="1"/>
          </p:cNvSpPr>
          <p:nvPr>
            <p:ph type="subTitle" idx="1"/>
          </p:nvPr>
        </p:nvSpPr>
        <p:spPr>
          <a:xfrm>
            <a:off x="856925" y="3709921"/>
            <a:ext cx="4100400" cy="37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Vir Kapoor and Layla Elnasser</a:t>
            </a:r>
            <a:endParaRPr/>
          </a:p>
        </p:txBody>
      </p:sp>
      <p:cxnSp>
        <p:nvCxnSpPr>
          <p:cNvPr id="429" name="Google Shape;429;p34"/>
          <p:cNvCxnSpPr/>
          <p:nvPr/>
        </p:nvCxnSpPr>
        <p:spPr>
          <a:xfrm>
            <a:off x="933125" y="3670150"/>
            <a:ext cx="3869700" cy="0"/>
          </a:xfrm>
          <a:prstGeom prst="straightConnector1">
            <a:avLst/>
          </a:prstGeom>
          <a:noFill/>
          <a:ln w="28575" cap="flat" cmpd="sng">
            <a:solidFill>
              <a:schemeClr val="accent4"/>
            </a:solidFill>
            <a:prstDash val="solid"/>
            <a:round/>
            <a:headEnd type="none" w="med" len="med"/>
            <a:tailEnd type="none" w="med" len="med"/>
          </a:ln>
        </p:spPr>
      </p:cxnSp>
      <p:sp>
        <p:nvSpPr>
          <p:cNvPr id="430" name="Google Shape;430;p34"/>
          <p:cNvSpPr txBox="1">
            <a:spLocks noGrp="1"/>
          </p:cNvSpPr>
          <p:nvPr>
            <p:ph type="subTitle" idx="1"/>
          </p:nvPr>
        </p:nvSpPr>
        <p:spPr>
          <a:xfrm>
            <a:off x="856925" y="3251184"/>
            <a:ext cx="4100400" cy="37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Python B Final Project </a:t>
            </a:r>
            <a:endParaRPr/>
          </a:p>
        </p:txBody>
      </p:sp>
      <p:pic>
        <p:nvPicPr>
          <p:cNvPr id="431" name="Google Shape;431;p34"/>
          <p:cNvPicPr preferRelativeResize="0"/>
          <p:nvPr/>
        </p:nvPicPr>
        <p:blipFill>
          <a:blip r:embed="rId3">
            <a:alphaModFix/>
          </a:blip>
          <a:stretch>
            <a:fillRect/>
          </a:stretch>
        </p:blipFill>
        <p:spPr>
          <a:xfrm>
            <a:off x="5477025" y="3444175"/>
            <a:ext cx="3666964" cy="1699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43"/>
          <p:cNvSpPr txBox="1">
            <a:spLocks noGrp="1"/>
          </p:cNvSpPr>
          <p:nvPr>
            <p:ph type="subTitle" idx="1"/>
          </p:nvPr>
        </p:nvSpPr>
        <p:spPr>
          <a:xfrm>
            <a:off x="310000" y="518700"/>
            <a:ext cx="8010000" cy="96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300">
              <a:solidFill>
                <a:srgbClr val="000000"/>
              </a:solidFill>
            </a:endParaRPr>
          </a:p>
          <a:p>
            <a:pPr marL="0" lvl="0" indent="0" algn="l" rtl="0">
              <a:spcBef>
                <a:spcPts val="0"/>
              </a:spcBef>
              <a:spcAft>
                <a:spcPts val="0"/>
              </a:spcAft>
              <a:buNone/>
            </a:pPr>
            <a:r>
              <a:rPr lang="en" sz="1300">
                <a:solidFill>
                  <a:srgbClr val="000000"/>
                </a:solidFill>
              </a:rPr>
              <a:t>Then, it iterated through the values and created separate lists for them making it easier to create the graphs. </a:t>
            </a:r>
            <a:endParaRPr/>
          </a:p>
        </p:txBody>
      </p:sp>
      <p:pic>
        <p:nvPicPr>
          <p:cNvPr id="812" name="Google Shape;812;p43"/>
          <p:cNvPicPr preferRelativeResize="0"/>
          <p:nvPr/>
        </p:nvPicPr>
        <p:blipFill>
          <a:blip r:embed="rId3">
            <a:alphaModFix/>
          </a:blip>
          <a:stretch>
            <a:fillRect/>
          </a:stretch>
        </p:blipFill>
        <p:spPr>
          <a:xfrm>
            <a:off x="567000" y="1346991"/>
            <a:ext cx="8010000" cy="313665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44"/>
          <p:cNvSpPr txBox="1">
            <a:spLocks noGrp="1"/>
          </p:cNvSpPr>
          <p:nvPr>
            <p:ph type="title"/>
          </p:nvPr>
        </p:nvSpPr>
        <p:spPr>
          <a:xfrm>
            <a:off x="390425" y="583950"/>
            <a:ext cx="43026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t>Sample Output:</a:t>
            </a:r>
            <a:endParaRPr sz="4000"/>
          </a:p>
        </p:txBody>
      </p:sp>
      <p:pic>
        <p:nvPicPr>
          <p:cNvPr id="818" name="Google Shape;818;p44"/>
          <p:cNvPicPr preferRelativeResize="0"/>
          <p:nvPr/>
        </p:nvPicPr>
        <p:blipFill>
          <a:blip r:embed="rId3">
            <a:alphaModFix/>
          </a:blip>
          <a:stretch>
            <a:fillRect/>
          </a:stretch>
        </p:blipFill>
        <p:spPr>
          <a:xfrm>
            <a:off x="203900" y="1499849"/>
            <a:ext cx="8736200" cy="29092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45"/>
          <p:cNvSpPr/>
          <p:nvPr/>
        </p:nvSpPr>
        <p:spPr>
          <a:xfrm>
            <a:off x="7116875" y="63127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4" name="Google Shape;824;p45"/>
          <p:cNvGrpSpPr/>
          <p:nvPr/>
        </p:nvGrpSpPr>
        <p:grpSpPr>
          <a:xfrm>
            <a:off x="5167427" y="3788607"/>
            <a:ext cx="367931" cy="258169"/>
            <a:chOff x="4992850" y="4345375"/>
            <a:chExt cx="619413" cy="638400"/>
          </a:xfrm>
        </p:grpSpPr>
        <p:sp>
          <p:nvSpPr>
            <p:cNvPr id="825" name="Google Shape;825;p45"/>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5"/>
            <p:cNvSpPr/>
            <p:nvPr/>
          </p:nvSpPr>
          <p:spPr>
            <a:xfrm rot="10800000">
              <a:off x="5386363"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7" name="Google Shape;827;p45"/>
          <p:cNvGrpSpPr/>
          <p:nvPr/>
        </p:nvGrpSpPr>
        <p:grpSpPr>
          <a:xfrm>
            <a:off x="520008" y="1267050"/>
            <a:ext cx="3869790" cy="3336828"/>
            <a:chOff x="520010" y="913806"/>
            <a:chExt cx="4279321" cy="3689957"/>
          </a:xfrm>
        </p:grpSpPr>
        <p:grpSp>
          <p:nvGrpSpPr>
            <p:cNvPr id="828" name="Google Shape;828;p45"/>
            <p:cNvGrpSpPr/>
            <p:nvPr/>
          </p:nvGrpSpPr>
          <p:grpSpPr>
            <a:xfrm>
              <a:off x="556838" y="1010468"/>
              <a:ext cx="4235148" cy="3496847"/>
              <a:chOff x="3257382" y="114825"/>
              <a:chExt cx="1326095" cy="1094954"/>
            </a:xfrm>
          </p:grpSpPr>
          <p:sp>
            <p:nvSpPr>
              <p:cNvPr id="829" name="Google Shape;829;p45"/>
              <p:cNvSpPr/>
              <p:nvPr/>
            </p:nvSpPr>
            <p:spPr>
              <a:xfrm>
                <a:off x="4310616" y="243907"/>
                <a:ext cx="272860" cy="341306"/>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5"/>
              <p:cNvSpPr/>
              <p:nvPr/>
            </p:nvSpPr>
            <p:spPr>
              <a:xfrm>
                <a:off x="3257382" y="114825"/>
                <a:ext cx="1233017" cy="1094954"/>
              </a:xfrm>
              <a:custGeom>
                <a:avLst/>
                <a:gdLst/>
                <a:ahLst/>
                <a:cxnLst/>
                <a:rect l="l" t="t" r="r" b="b"/>
                <a:pathLst>
                  <a:path w="34750" h="30859" extrusionOk="0">
                    <a:moveTo>
                      <a:pt x="19927" y="1"/>
                    </a:moveTo>
                    <a:cubicBezTo>
                      <a:pt x="17317" y="1"/>
                      <a:pt x="14720" y="895"/>
                      <a:pt x="13116" y="2899"/>
                    </a:cubicBezTo>
                    <a:cubicBezTo>
                      <a:pt x="11970" y="4342"/>
                      <a:pt x="11440" y="6203"/>
                      <a:pt x="10492" y="7795"/>
                    </a:cubicBezTo>
                    <a:cubicBezTo>
                      <a:pt x="9346" y="9768"/>
                      <a:pt x="7606" y="11332"/>
                      <a:pt x="5837" y="12832"/>
                    </a:cubicBezTo>
                    <a:cubicBezTo>
                      <a:pt x="4542" y="13949"/>
                      <a:pt x="3184" y="15074"/>
                      <a:pt x="2208" y="16517"/>
                    </a:cubicBezTo>
                    <a:cubicBezTo>
                      <a:pt x="262" y="19290"/>
                      <a:pt x="1" y="23118"/>
                      <a:pt x="1472" y="26153"/>
                    </a:cubicBezTo>
                    <a:cubicBezTo>
                      <a:pt x="2859" y="28926"/>
                      <a:pt x="5250" y="30135"/>
                      <a:pt x="8221" y="30312"/>
                    </a:cubicBezTo>
                    <a:cubicBezTo>
                      <a:pt x="12027" y="30574"/>
                      <a:pt x="15826" y="30786"/>
                      <a:pt x="19632" y="30843"/>
                    </a:cubicBezTo>
                    <a:cubicBezTo>
                      <a:pt x="20489" y="30852"/>
                      <a:pt x="21343" y="30858"/>
                      <a:pt x="22195" y="30858"/>
                    </a:cubicBezTo>
                    <a:cubicBezTo>
                      <a:pt x="23952" y="30858"/>
                      <a:pt x="25703" y="30832"/>
                      <a:pt x="27470" y="30751"/>
                    </a:cubicBezTo>
                    <a:cubicBezTo>
                      <a:pt x="29126" y="30666"/>
                      <a:pt x="30894" y="30517"/>
                      <a:pt x="32246" y="29577"/>
                    </a:cubicBezTo>
                    <a:cubicBezTo>
                      <a:pt x="34042" y="28339"/>
                      <a:pt x="34750" y="25976"/>
                      <a:pt x="34488" y="23825"/>
                    </a:cubicBezTo>
                    <a:cubicBezTo>
                      <a:pt x="34219" y="21703"/>
                      <a:pt x="33102" y="19757"/>
                      <a:pt x="31863" y="17989"/>
                    </a:cubicBezTo>
                    <a:cubicBezTo>
                      <a:pt x="31099" y="16899"/>
                      <a:pt x="30243" y="15866"/>
                      <a:pt x="29656" y="14657"/>
                    </a:cubicBezTo>
                    <a:cubicBezTo>
                      <a:pt x="28680" y="12683"/>
                      <a:pt x="28447" y="10476"/>
                      <a:pt x="28029" y="8325"/>
                    </a:cubicBezTo>
                    <a:cubicBezTo>
                      <a:pt x="27591" y="6111"/>
                      <a:pt x="27675" y="3727"/>
                      <a:pt x="25971" y="1986"/>
                    </a:cubicBezTo>
                    <a:cubicBezTo>
                      <a:pt x="25058" y="1039"/>
                      <a:pt x="23728" y="543"/>
                      <a:pt x="22433" y="274"/>
                    </a:cubicBezTo>
                    <a:cubicBezTo>
                      <a:pt x="21619" y="95"/>
                      <a:pt x="20772" y="1"/>
                      <a:pt x="199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45"/>
            <p:cNvGrpSpPr/>
            <p:nvPr/>
          </p:nvGrpSpPr>
          <p:grpSpPr>
            <a:xfrm>
              <a:off x="1174871" y="2057672"/>
              <a:ext cx="3433642" cy="2314438"/>
              <a:chOff x="3450898" y="2575754"/>
              <a:chExt cx="1075130" cy="724711"/>
            </a:xfrm>
          </p:grpSpPr>
          <p:sp>
            <p:nvSpPr>
              <p:cNvPr id="832" name="Google Shape;832;p45"/>
              <p:cNvSpPr/>
              <p:nvPr/>
            </p:nvSpPr>
            <p:spPr>
              <a:xfrm>
                <a:off x="3451927" y="2872699"/>
                <a:ext cx="174716" cy="32431"/>
              </a:xfrm>
              <a:custGeom>
                <a:avLst/>
                <a:gdLst/>
                <a:ahLst/>
                <a:cxnLst/>
                <a:rect l="l" t="t" r="r" b="b"/>
                <a:pathLst>
                  <a:path w="4924" h="914" extrusionOk="0">
                    <a:moveTo>
                      <a:pt x="439" y="1"/>
                    </a:moveTo>
                    <a:cubicBezTo>
                      <a:pt x="205" y="1"/>
                      <a:pt x="0" y="206"/>
                      <a:pt x="0" y="446"/>
                    </a:cubicBezTo>
                    <a:cubicBezTo>
                      <a:pt x="0" y="708"/>
                      <a:pt x="205" y="913"/>
                      <a:pt x="439" y="913"/>
                    </a:cubicBezTo>
                    <a:lnTo>
                      <a:pt x="4450" y="913"/>
                    </a:lnTo>
                    <a:cubicBezTo>
                      <a:pt x="4719" y="913"/>
                      <a:pt x="4924" y="708"/>
                      <a:pt x="4924" y="446"/>
                    </a:cubicBezTo>
                    <a:cubicBezTo>
                      <a:pt x="4924" y="206"/>
                      <a:pt x="4719" y="1"/>
                      <a:pt x="4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5"/>
              <p:cNvSpPr/>
              <p:nvPr/>
            </p:nvSpPr>
            <p:spPr>
              <a:xfrm>
                <a:off x="3658004" y="2872699"/>
                <a:ext cx="138098" cy="32431"/>
              </a:xfrm>
              <a:custGeom>
                <a:avLst/>
                <a:gdLst/>
                <a:ahLst/>
                <a:cxnLst/>
                <a:rect l="l" t="t" r="r" b="b"/>
                <a:pathLst>
                  <a:path w="3892" h="914" extrusionOk="0">
                    <a:moveTo>
                      <a:pt x="467" y="1"/>
                    </a:moveTo>
                    <a:cubicBezTo>
                      <a:pt x="234" y="1"/>
                      <a:pt x="29" y="178"/>
                      <a:pt x="0" y="411"/>
                    </a:cubicBezTo>
                    <a:cubicBezTo>
                      <a:pt x="0" y="680"/>
                      <a:pt x="205" y="913"/>
                      <a:pt x="467" y="913"/>
                    </a:cubicBezTo>
                    <a:lnTo>
                      <a:pt x="3445" y="913"/>
                    </a:lnTo>
                    <a:cubicBezTo>
                      <a:pt x="3714" y="913"/>
                      <a:pt x="3891" y="708"/>
                      <a:pt x="3891" y="446"/>
                    </a:cubicBezTo>
                    <a:cubicBezTo>
                      <a:pt x="3891" y="206"/>
                      <a:pt x="3714" y="1"/>
                      <a:pt x="34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5"/>
              <p:cNvSpPr/>
              <p:nvPr/>
            </p:nvSpPr>
            <p:spPr>
              <a:xfrm>
                <a:off x="3985321" y="2872699"/>
                <a:ext cx="340916" cy="32431"/>
              </a:xfrm>
              <a:custGeom>
                <a:avLst/>
                <a:gdLst/>
                <a:ahLst/>
                <a:cxnLst/>
                <a:rect l="l" t="t" r="r" b="b"/>
                <a:pathLst>
                  <a:path w="9608" h="914" extrusionOk="0">
                    <a:moveTo>
                      <a:pt x="439" y="1"/>
                    </a:moveTo>
                    <a:cubicBezTo>
                      <a:pt x="205" y="1"/>
                      <a:pt x="0" y="206"/>
                      <a:pt x="0" y="446"/>
                    </a:cubicBezTo>
                    <a:cubicBezTo>
                      <a:pt x="0" y="708"/>
                      <a:pt x="205" y="913"/>
                      <a:pt x="439" y="913"/>
                    </a:cubicBezTo>
                    <a:lnTo>
                      <a:pt x="9169" y="913"/>
                    </a:lnTo>
                    <a:cubicBezTo>
                      <a:pt x="9402" y="913"/>
                      <a:pt x="9607" y="708"/>
                      <a:pt x="9607" y="446"/>
                    </a:cubicBezTo>
                    <a:cubicBezTo>
                      <a:pt x="9607" y="206"/>
                      <a:pt x="9402" y="1"/>
                      <a:pt x="9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5"/>
              <p:cNvSpPr/>
              <p:nvPr/>
            </p:nvSpPr>
            <p:spPr>
              <a:xfrm>
                <a:off x="4362844" y="2872699"/>
                <a:ext cx="131817" cy="32431"/>
              </a:xfrm>
              <a:custGeom>
                <a:avLst/>
                <a:gdLst/>
                <a:ahLst/>
                <a:cxnLst/>
                <a:rect l="l" t="t" r="r" b="b"/>
                <a:pathLst>
                  <a:path w="3715" h="914" extrusionOk="0">
                    <a:moveTo>
                      <a:pt x="474" y="1"/>
                    </a:moveTo>
                    <a:cubicBezTo>
                      <a:pt x="205" y="1"/>
                      <a:pt x="0" y="206"/>
                      <a:pt x="0" y="446"/>
                    </a:cubicBezTo>
                    <a:cubicBezTo>
                      <a:pt x="0" y="708"/>
                      <a:pt x="205" y="913"/>
                      <a:pt x="474" y="913"/>
                    </a:cubicBezTo>
                    <a:lnTo>
                      <a:pt x="3240" y="913"/>
                    </a:lnTo>
                    <a:cubicBezTo>
                      <a:pt x="3509" y="913"/>
                      <a:pt x="3714" y="708"/>
                      <a:pt x="3714" y="446"/>
                    </a:cubicBezTo>
                    <a:cubicBezTo>
                      <a:pt x="3714" y="206"/>
                      <a:pt x="3509" y="1"/>
                      <a:pt x="32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5"/>
              <p:cNvSpPr/>
              <p:nvPr/>
            </p:nvSpPr>
            <p:spPr>
              <a:xfrm>
                <a:off x="4081440" y="2951291"/>
                <a:ext cx="313807" cy="32396"/>
              </a:xfrm>
              <a:custGeom>
                <a:avLst/>
                <a:gdLst/>
                <a:ahLst/>
                <a:cxnLst/>
                <a:rect l="l" t="t" r="r" b="b"/>
                <a:pathLst>
                  <a:path w="8844" h="913" extrusionOk="0">
                    <a:moveTo>
                      <a:pt x="446" y="0"/>
                    </a:moveTo>
                    <a:cubicBezTo>
                      <a:pt x="206" y="0"/>
                      <a:pt x="1" y="205"/>
                      <a:pt x="1" y="467"/>
                    </a:cubicBezTo>
                    <a:cubicBezTo>
                      <a:pt x="1" y="708"/>
                      <a:pt x="206" y="913"/>
                      <a:pt x="446" y="913"/>
                    </a:cubicBezTo>
                    <a:lnTo>
                      <a:pt x="8405" y="913"/>
                    </a:lnTo>
                    <a:cubicBezTo>
                      <a:pt x="8638" y="913"/>
                      <a:pt x="8844" y="708"/>
                      <a:pt x="8844" y="467"/>
                    </a:cubicBezTo>
                    <a:cubicBezTo>
                      <a:pt x="8844" y="205"/>
                      <a:pt x="8638" y="0"/>
                      <a:pt x="84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5"/>
              <p:cNvSpPr/>
              <p:nvPr/>
            </p:nvSpPr>
            <p:spPr>
              <a:xfrm>
                <a:off x="4422560" y="2951291"/>
                <a:ext cx="91900" cy="32396"/>
              </a:xfrm>
              <a:custGeom>
                <a:avLst/>
                <a:gdLst/>
                <a:ahLst/>
                <a:cxnLst/>
                <a:rect l="l" t="t" r="r" b="b"/>
                <a:pathLst>
                  <a:path w="2590" h="913" extrusionOk="0">
                    <a:moveTo>
                      <a:pt x="439" y="0"/>
                    </a:moveTo>
                    <a:cubicBezTo>
                      <a:pt x="206" y="0"/>
                      <a:pt x="1" y="205"/>
                      <a:pt x="1" y="467"/>
                    </a:cubicBezTo>
                    <a:cubicBezTo>
                      <a:pt x="1" y="708"/>
                      <a:pt x="206" y="913"/>
                      <a:pt x="439" y="913"/>
                    </a:cubicBezTo>
                    <a:lnTo>
                      <a:pt x="2151" y="913"/>
                    </a:lnTo>
                    <a:cubicBezTo>
                      <a:pt x="2385" y="913"/>
                      <a:pt x="2590" y="708"/>
                      <a:pt x="2590" y="467"/>
                    </a:cubicBezTo>
                    <a:cubicBezTo>
                      <a:pt x="2590" y="205"/>
                      <a:pt x="2385" y="0"/>
                      <a:pt x="2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5"/>
              <p:cNvSpPr/>
              <p:nvPr/>
            </p:nvSpPr>
            <p:spPr>
              <a:xfrm>
                <a:off x="3985321" y="2951291"/>
                <a:ext cx="67062" cy="32396"/>
              </a:xfrm>
              <a:custGeom>
                <a:avLst/>
                <a:gdLst/>
                <a:ahLst/>
                <a:cxnLst/>
                <a:rect l="l" t="t" r="r" b="b"/>
                <a:pathLst>
                  <a:path w="1890" h="913" extrusionOk="0">
                    <a:moveTo>
                      <a:pt x="439" y="0"/>
                    </a:moveTo>
                    <a:cubicBezTo>
                      <a:pt x="205" y="0"/>
                      <a:pt x="0" y="205"/>
                      <a:pt x="0" y="467"/>
                    </a:cubicBezTo>
                    <a:cubicBezTo>
                      <a:pt x="0" y="708"/>
                      <a:pt x="205" y="913"/>
                      <a:pt x="439" y="913"/>
                    </a:cubicBezTo>
                    <a:lnTo>
                      <a:pt x="1443" y="913"/>
                    </a:lnTo>
                    <a:cubicBezTo>
                      <a:pt x="1677" y="913"/>
                      <a:pt x="1889" y="708"/>
                      <a:pt x="1889" y="467"/>
                    </a:cubicBezTo>
                    <a:cubicBezTo>
                      <a:pt x="1889" y="205"/>
                      <a:pt x="1677" y="0"/>
                      <a:pt x="14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5"/>
              <p:cNvSpPr/>
              <p:nvPr/>
            </p:nvSpPr>
            <p:spPr>
              <a:xfrm>
                <a:off x="3772964" y="2951291"/>
                <a:ext cx="167442" cy="32396"/>
              </a:xfrm>
              <a:custGeom>
                <a:avLst/>
                <a:gdLst/>
                <a:ahLst/>
                <a:cxnLst/>
                <a:rect l="l" t="t" r="r" b="b"/>
                <a:pathLst>
                  <a:path w="4719" h="913" extrusionOk="0">
                    <a:moveTo>
                      <a:pt x="446" y="0"/>
                    </a:moveTo>
                    <a:cubicBezTo>
                      <a:pt x="205" y="0"/>
                      <a:pt x="0" y="205"/>
                      <a:pt x="0" y="467"/>
                    </a:cubicBezTo>
                    <a:cubicBezTo>
                      <a:pt x="0" y="708"/>
                      <a:pt x="205" y="913"/>
                      <a:pt x="446" y="913"/>
                    </a:cubicBezTo>
                    <a:lnTo>
                      <a:pt x="4450" y="913"/>
                    </a:lnTo>
                    <a:cubicBezTo>
                      <a:pt x="4599" y="913"/>
                      <a:pt x="4719" y="792"/>
                      <a:pt x="4719" y="644"/>
                    </a:cubicBezTo>
                    <a:lnTo>
                      <a:pt x="4719" y="290"/>
                    </a:lnTo>
                    <a:cubicBezTo>
                      <a:pt x="4719" y="142"/>
                      <a:pt x="4599" y="0"/>
                      <a:pt x="44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5"/>
              <p:cNvSpPr/>
              <p:nvPr/>
            </p:nvSpPr>
            <p:spPr>
              <a:xfrm>
                <a:off x="3523954" y="2951291"/>
                <a:ext cx="219672" cy="32396"/>
              </a:xfrm>
              <a:custGeom>
                <a:avLst/>
                <a:gdLst/>
                <a:ahLst/>
                <a:cxnLst/>
                <a:rect l="l" t="t" r="r" b="b"/>
                <a:pathLst>
                  <a:path w="6191" h="913" extrusionOk="0">
                    <a:moveTo>
                      <a:pt x="298" y="0"/>
                    </a:moveTo>
                    <a:cubicBezTo>
                      <a:pt x="121" y="0"/>
                      <a:pt x="1" y="142"/>
                      <a:pt x="1" y="290"/>
                    </a:cubicBezTo>
                    <a:lnTo>
                      <a:pt x="1" y="644"/>
                    </a:lnTo>
                    <a:cubicBezTo>
                      <a:pt x="1" y="792"/>
                      <a:pt x="121" y="913"/>
                      <a:pt x="298" y="913"/>
                    </a:cubicBezTo>
                    <a:lnTo>
                      <a:pt x="5724" y="913"/>
                    </a:lnTo>
                    <a:cubicBezTo>
                      <a:pt x="5985" y="913"/>
                      <a:pt x="6191" y="708"/>
                      <a:pt x="6191" y="467"/>
                    </a:cubicBezTo>
                    <a:cubicBezTo>
                      <a:pt x="6191" y="205"/>
                      <a:pt x="5985" y="0"/>
                      <a:pt x="5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5"/>
              <p:cNvSpPr/>
              <p:nvPr/>
            </p:nvSpPr>
            <p:spPr>
              <a:xfrm>
                <a:off x="3451927" y="2951291"/>
                <a:ext cx="36689" cy="32396"/>
              </a:xfrm>
              <a:custGeom>
                <a:avLst/>
                <a:gdLst/>
                <a:ahLst/>
                <a:cxnLst/>
                <a:rect l="l" t="t" r="r" b="b"/>
                <a:pathLst>
                  <a:path w="1034" h="913" extrusionOk="0">
                    <a:moveTo>
                      <a:pt x="439" y="0"/>
                    </a:moveTo>
                    <a:cubicBezTo>
                      <a:pt x="205" y="0"/>
                      <a:pt x="0" y="205"/>
                      <a:pt x="0" y="467"/>
                    </a:cubicBezTo>
                    <a:cubicBezTo>
                      <a:pt x="0" y="708"/>
                      <a:pt x="205" y="913"/>
                      <a:pt x="439" y="913"/>
                    </a:cubicBezTo>
                    <a:lnTo>
                      <a:pt x="587" y="913"/>
                    </a:lnTo>
                    <a:cubicBezTo>
                      <a:pt x="828" y="913"/>
                      <a:pt x="1033" y="708"/>
                      <a:pt x="1033" y="467"/>
                    </a:cubicBezTo>
                    <a:cubicBezTo>
                      <a:pt x="1033" y="205"/>
                      <a:pt x="828" y="0"/>
                      <a:pt x="5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5"/>
              <p:cNvSpPr/>
              <p:nvPr/>
            </p:nvSpPr>
            <p:spPr>
              <a:xfrm>
                <a:off x="3450898" y="3030592"/>
                <a:ext cx="377569" cy="32431"/>
              </a:xfrm>
              <a:custGeom>
                <a:avLst/>
                <a:gdLst/>
                <a:ahLst/>
                <a:cxnLst/>
                <a:rect l="l" t="t" r="r" b="b"/>
                <a:pathLst>
                  <a:path w="10641" h="914" extrusionOk="0">
                    <a:moveTo>
                      <a:pt x="532" y="1"/>
                    </a:moveTo>
                    <a:cubicBezTo>
                      <a:pt x="234" y="1"/>
                      <a:pt x="1" y="206"/>
                      <a:pt x="1" y="475"/>
                    </a:cubicBezTo>
                    <a:cubicBezTo>
                      <a:pt x="1" y="708"/>
                      <a:pt x="234" y="913"/>
                      <a:pt x="532" y="913"/>
                    </a:cubicBezTo>
                    <a:lnTo>
                      <a:pt x="10082" y="913"/>
                    </a:lnTo>
                    <a:cubicBezTo>
                      <a:pt x="10372" y="913"/>
                      <a:pt x="10641" y="708"/>
                      <a:pt x="10641" y="475"/>
                    </a:cubicBezTo>
                    <a:cubicBezTo>
                      <a:pt x="10641" y="206"/>
                      <a:pt x="10372" y="1"/>
                      <a:pt x="100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5"/>
              <p:cNvSpPr/>
              <p:nvPr/>
            </p:nvSpPr>
            <p:spPr>
              <a:xfrm>
                <a:off x="4004126" y="3030592"/>
                <a:ext cx="356741" cy="32431"/>
              </a:xfrm>
              <a:custGeom>
                <a:avLst/>
                <a:gdLst/>
                <a:ahLst/>
                <a:cxnLst/>
                <a:rect l="l" t="t" r="r" b="b"/>
                <a:pathLst>
                  <a:path w="10054" h="914" extrusionOk="0">
                    <a:moveTo>
                      <a:pt x="326" y="1"/>
                    </a:moveTo>
                    <a:cubicBezTo>
                      <a:pt x="121" y="1"/>
                      <a:pt x="1" y="206"/>
                      <a:pt x="1" y="475"/>
                    </a:cubicBezTo>
                    <a:cubicBezTo>
                      <a:pt x="1" y="708"/>
                      <a:pt x="121" y="913"/>
                      <a:pt x="326" y="913"/>
                    </a:cubicBezTo>
                    <a:lnTo>
                      <a:pt x="9728" y="913"/>
                    </a:lnTo>
                    <a:cubicBezTo>
                      <a:pt x="9905" y="913"/>
                      <a:pt x="10053" y="708"/>
                      <a:pt x="10053" y="475"/>
                    </a:cubicBezTo>
                    <a:cubicBezTo>
                      <a:pt x="10053" y="206"/>
                      <a:pt x="9905" y="1"/>
                      <a:pt x="97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5"/>
              <p:cNvSpPr/>
              <p:nvPr/>
            </p:nvSpPr>
            <p:spPr>
              <a:xfrm>
                <a:off x="4395204" y="3030592"/>
                <a:ext cx="130824" cy="32431"/>
              </a:xfrm>
              <a:custGeom>
                <a:avLst/>
                <a:gdLst/>
                <a:ahLst/>
                <a:cxnLst/>
                <a:rect l="l" t="t" r="r" b="b"/>
                <a:pathLst>
                  <a:path w="3687" h="914" extrusionOk="0">
                    <a:moveTo>
                      <a:pt x="446" y="1"/>
                    </a:moveTo>
                    <a:cubicBezTo>
                      <a:pt x="206" y="1"/>
                      <a:pt x="1" y="206"/>
                      <a:pt x="1" y="475"/>
                    </a:cubicBezTo>
                    <a:cubicBezTo>
                      <a:pt x="1" y="708"/>
                      <a:pt x="206" y="913"/>
                      <a:pt x="446" y="913"/>
                    </a:cubicBezTo>
                    <a:lnTo>
                      <a:pt x="3248" y="913"/>
                    </a:lnTo>
                    <a:cubicBezTo>
                      <a:pt x="3481" y="913"/>
                      <a:pt x="3686" y="708"/>
                      <a:pt x="3686" y="475"/>
                    </a:cubicBezTo>
                    <a:cubicBezTo>
                      <a:pt x="3686" y="206"/>
                      <a:pt x="3481" y="1"/>
                      <a:pt x="3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5"/>
              <p:cNvSpPr/>
              <p:nvPr/>
            </p:nvSpPr>
            <p:spPr>
              <a:xfrm>
                <a:off x="4107555" y="3110177"/>
                <a:ext cx="381827" cy="32396"/>
              </a:xfrm>
              <a:custGeom>
                <a:avLst/>
                <a:gdLst/>
                <a:ahLst/>
                <a:cxnLst/>
                <a:rect l="l" t="t" r="r" b="b"/>
                <a:pathLst>
                  <a:path w="10761" h="913" extrusionOk="0">
                    <a:moveTo>
                      <a:pt x="446" y="0"/>
                    </a:moveTo>
                    <a:cubicBezTo>
                      <a:pt x="213" y="0"/>
                      <a:pt x="0" y="205"/>
                      <a:pt x="0" y="439"/>
                    </a:cubicBezTo>
                    <a:cubicBezTo>
                      <a:pt x="0" y="708"/>
                      <a:pt x="213" y="913"/>
                      <a:pt x="446" y="913"/>
                    </a:cubicBezTo>
                    <a:lnTo>
                      <a:pt x="10322" y="913"/>
                    </a:lnTo>
                    <a:cubicBezTo>
                      <a:pt x="10584" y="913"/>
                      <a:pt x="10761" y="708"/>
                      <a:pt x="10761" y="439"/>
                    </a:cubicBezTo>
                    <a:cubicBezTo>
                      <a:pt x="10761" y="205"/>
                      <a:pt x="10584" y="0"/>
                      <a:pt x="10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5"/>
              <p:cNvSpPr/>
              <p:nvPr/>
            </p:nvSpPr>
            <p:spPr>
              <a:xfrm>
                <a:off x="3537757" y="3110177"/>
                <a:ext cx="301246" cy="32396"/>
              </a:xfrm>
              <a:custGeom>
                <a:avLst/>
                <a:gdLst/>
                <a:ahLst/>
                <a:cxnLst/>
                <a:rect l="l" t="t" r="r" b="b"/>
                <a:pathLst>
                  <a:path w="8490" h="913" extrusionOk="0">
                    <a:moveTo>
                      <a:pt x="468" y="0"/>
                    </a:moveTo>
                    <a:cubicBezTo>
                      <a:pt x="206" y="0"/>
                      <a:pt x="1" y="205"/>
                      <a:pt x="1" y="439"/>
                    </a:cubicBezTo>
                    <a:cubicBezTo>
                      <a:pt x="1" y="708"/>
                      <a:pt x="206" y="913"/>
                      <a:pt x="468" y="913"/>
                    </a:cubicBezTo>
                    <a:lnTo>
                      <a:pt x="8044" y="913"/>
                    </a:lnTo>
                    <a:cubicBezTo>
                      <a:pt x="8278" y="913"/>
                      <a:pt x="8490" y="708"/>
                      <a:pt x="8490" y="439"/>
                    </a:cubicBezTo>
                    <a:cubicBezTo>
                      <a:pt x="8490" y="205"/>
                      <a:pt x="8278" y="0"/>
                      <a:pt x="80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5"/>
              <p:cNvSpPr/>
              <p:nvPr/>
            </p:nvSpPr>
            <p:spPr>
              <a:xfrm>
                <a:off x="3857800" y="3110177"/>
                <a:ext cx="195580" cy="32396"/>
              </a:xfrm>
              <a:custGeom>
                <a:avLst/>
                <a:gdLst/>
                <a:ahLst/>
                <a:cxnLst/>
                <a:rect l="l" t="t" r="r" b="b"/>
                <a:pathLst>
                  <a:path w="5512" h="913" extrusionOk="0">
                    <a:moveTo>
                      <a:pt x="467" y="0"/>
                    </a:moveTo>
                    <a:cubicBezTo>
                      <a:pt x="206" y="0"/>
                      <a:pt x="0" y="205"/>
                      <a:pt x="0" y="439"/>
                    </a:cubicBezTo>
                    <a:cubicBezTo>
                      <a:pt x="0" y="708"/>
                      <a:pt x="206" y="913"/>
                      <a:pt x="467" y="913"/>
                    </a:cubicBezTo>
                    <a:lnTo>
                      <a:pt x="5066" y="913"/>
                    </a:lnTo>
                    <a:cubicBezTo>
                      <a:pt x="5306" y="913"/>
                      <a:pt x="5511" y="708"/>
                      <a:pt x="5511" y="439"/>
                    </a:cubicBezTo>
                    <a:cubicBezTo>
                      <a:pt x="5511" y="205"/>
                      <a:pt x="5306" y="0"/>
                      <a:pt x="50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5"/>
              <p:cNvSpPr/>
              <p:nvPr/>
            </p:nvSpPr>
            <p:spPr>
              <a:xfrm>
                <a:off x="3658004" y="3189727"/>
                <a:ext cx="58511" cy="31437"/>
              </a:xfrm>
              <a:custGeom>
                <a:avLst/>
                <a:gdLst/>
                <a:ahLst/>
                <a:cxnLst/>
                <a:rect l="l" t="t" r="r" b="b"/>
                <a:pathLst>
                  <a:path w="1649" h="886" extrusionOk="0">
                    <a:moveTo>
                      <a:pt x="467" y="1"/>
                    </a:moveTo>
                    <a:cubicBezTo>
                      <a:pt x="205" y="1"/>
                      <a:pt x="0" y="178"/>
                      <a:pt x="0" y="439"/>
                    </a:cubicBezTo>
                    <a:cubicBezTo>
                      <a:pt x="0" y="673"/>
                      <a:pt x="205" y="885"/>
                      <a:pt x="467" y="885"/>
                    </a:cubicBezTo>
                    <a:lnTo>
                      <a:pt x="1175" y="885"/>
                    </a:lnTo>
                    <a:cubicBezTo>
                      <a:pt x="1443" y="885"/>
                      <a:pt x="1649" y="673"/>
                      <a:pt x="1649" y="439"/>
                    </a:cubicBezTo>
                    <a:cubicBezTo>
                      <a:pt x="1649" y="178"/>
                      <a:pt x="1443" y="1"/>
                      <a:pt x="11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5"/>
              <p:cNvSpPr/>
              <p:nvPr/>
            </p:nvSpPr>
            <p:spPr>
              <a:xfrm>
                <a:off x="3451927" y="3189727"/>
                <a:ext cx="155910" cy="31437"/>
              </a:xfrm>
              <a:custGeom>
                <a:avLst/>
                <a:gdLst/>
                <a:ahLst/>
                <a:cxnLst/>
                <a:rect l="l" t="t" r="r" b="b"/>
                <a:pathLst>
                  <a:path w="4394" h="886" extrusionOk="0">
                    <a:moveTo>
                      <a:pt x="439" y="1"/>
                    </a:moveTo>
                    <a:cubicBezTo>
                      <a:pt x="205" y="1"/>
                      <a:pt x="0" y="178"/>
                      <a:pt x="0" y="439"/>
                    </a:cubicBezTo>
                    <a:cubicBezTo>
                      <a:pt x="0" y="673"/>
                      <a:pt x="205" y="885"/>
                      <a:pt x="439" y="885"/>
                    </a:cubicBezTo>
                    <a:lnTo>
                      <a:pt x="4393" y="885"/>
                    </a:lnTo>
                    <a:lnTo>
                      <a:pt x="43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5"/>
              <p:cNvSpPr/>
              <p:nvPr/>
            </p:nvSpPr>
            <p:spPr>
              <a:xfrm>
                <a:off x="3737305" y="3189727"/>
                <a:ext cx="54501" cy="31437"/>
              </a:xfrm>
              <a:custGeom>
                <a:avLst/>
                <a:gdLst/>
                <a:ahLst/>
                <a:cxnLst/>
                <a:rect l="l" t="t" r="r" b="b"/>
                <a:pathLst>
                  <a:path w="1536" h="886" extrusionOk="0">
                    <a:moveTo>
                      <a:pt x="475" y="1"/>
                    </a:moveTo>
                    <a:cubicBezTo>
                      <a:pt x="213" y="1"/>
                      <a:pt x="1" y="178"/>
                      <a:pt x="1" y="439"/>
                    </a:cubicBezTo>
                    <a:cubicBezTo>
                      <a:pt x="1" y="673"/>
                      <a:pt x="213" y="885"/>
                      <a:pt x="475" y="885"/>
                    </a:cubicBezTo>
                    <a:lnTo>
                      <a:pt x="1062" y="885"/>
                    </a:lnTo>
                    <a:cubicBezTo>
                      <a:pt x="1331" y="885"/>
                      <a:pt x="1536" y="673"/>
                      <a:pt x="1536" y="439"/>
                    </a:cubicBezTo>
                    <a:cubicBezTo>
                      <a:pt x="1536" y="178"/>
                      <a:pt x="1331" y="1"/>
                      <a:pt x="1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5"/>
              <p:cNvSpPr/>
              <p:nvPr/>
            </p:nvSpPr>
            <p:spPr>
              <a:xfrm>
                <a:off x="3812632" y="3189727"/>
                <a:ext cx="242736" cy="31437"/>
              </a:xfrm>
              <a:custGeom>
                <a:avLst/>
                <a:gdLst/>
                <a:ahLst/>
                <a:cxnLst/>
                <a:rect l="l" t="t" r="r" b="b"/>
                <a:pathLst>
                  <a:path w="6841" h="886" extrusionOk="0">
                    <a:moveTo>
                      <a:pt x="474" y="1"/>
                    </a:moveTo>
                    <a:cubicBezTo>
                      <a:pt x="212" y="1"/>
                      <a:pt x="0" y="178"/>
                      <a:pt x="0" y="439"/>
                    </a:cubicBezTo>
                    <a:cubicBezTo>
                      <a:pt x="0" y="673"/>
                      <a:pt x="212" y="885"/>
                      <a:pt x="474" y="885"/>
                    </a:cubicBezTo>
                    <a:lnTo>
                      <a:pt x="6402" y="885"/>
                    </a:lnTo>
                    <a:cubicBezTo>
                      <a:pt x="6664" y="885"/>
                      <a:pt x="6841" y="673"/>
                      <a:pt x="6841" y="439"/>
                    </a:cubicBezTo>
                    <a:cubicBezTo>
                      <a:pt x="6841" y="178"/>
                      <a:pt x="6664" y="1"/>
                      <a:pt x="6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5"/>
              <p:cNvSpPr/>
              <p:nvPr/>
            </p:nvSpPr>
            <p:spPr>
              <a:xfrm>
                <a:off x="4089991" y="3189727"/>
                <a:ext cx="109712" cy="31437"/>
              </a:xfrm>
              <a:custGeom>
                <a:avLst/>
                <a:gdLst/>
                <a:ahLst/>
                <a:cxnLst/>
                <a:rect l="l" t="t" r="r" b="b"/>
                <a:pathLst>
                  <a:path w="3092" h="886" extrusionOk="0">
                    <a:moveTo>
                      <a:pt x="467" y="1"/>
                    </a:moveTo>
                    <a:cubicBezTo>
                      <a:pt x="205" y="1"/>
                      <a:pt x="0" y="178"/>
                      <a:pt x="0" y="439"/>
                    </a:cubicBezTo>
                    <a:cubicBezTo>
                      <a:pt x="0" y="673"/>
                      <a:pt x="205" y="885"/>
                      <a:pt x="467" y="885"/>
                    </a:cubicBezTo>
                    <a:lnTo>
                      <a:pt x="2653" y="885"/>
                    </a:lnTo>
                    <a:cubicBezTo>
                      <a:pt x="2887" y="885"/>
                      <a:pt x="3092" y="673"/>
                      <a:pt x="3092" y="439"/>
                    </a:cubicBezTo>
                    <a:cubicBezTo>
                      <a:pt x="3092" y="178"/>
                      <a:pt x="2887" y="1"/>
                      <a:pt x="2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5"/>
              <p:cNvSpPr/>
              <p:nvPr/>
            </p:nvSpPr>
            <p:spPr>
              <a:xfrm>
                <a:off x="4246855" y="3189727"/>
                <a:ext cx="111734" cy="31437"/>
              </a:xfrm>
              <a:custGeom>
                <a:avLst/>
                <a:gdLst/>
                <a:ahLst/>
                <a:cxnLst/>
                <a:rect l="l" t="t" r="r" b="b"/>
                <a:pathLst>
                  <a:path w="3149" h="886" extrusionOk="0">
                    <a:moveTo>
                      <a:pt x="468" y="1"/>
                    </a:moveTo>
                    <a:cubicBezTo>
                      <a:pt x="206" y="1"/>
                      <a:pt x="1" y="178"/>
                      <a:pt x="1" y="439"/>
                    </a:cubicBezTo>
                    <a:cubicBezTo>
                      <a:pt x="1" y="673"/>
                      <a:pt x="206" y="885"/>
                      <a:pt x="468" y="885"/>
                    </a:cubicBezTo>
                    <a:lnTo>
                      <a:pt x="2710" y="885"/>
                    </a:lnTo>
                    <a:cubicBezTo>
                      <a:pt x="2944" y="885"/>
                      <a:pt x="3149" y="673"/>
                      <a:pt x="3149" y="439"/>
                    </a:cubicBezTo>
                    <a:cubicBezTo>
                      <a:pt x="3149" y="178"/>
                      <a:pt x="2944" y="1"/>
                      <a:pt x="27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5"/>
              <p:cNvSpPr/>
              <p:nvPr/>
            </p:nvSpPr>
            <p:spPr>
              <a:xfrm>
                <a:off x="4415038" y="3189727"/>
                <a:ext cx="74336" cy="31437"/>
              </a:xfrm>
              <a:custGeom>
                <a:avLst/>
                <a:gdLst/>
                <a:ahLst/>
                <a:cxnLst/>
                <a:rect l="l" t="t" r="r" b="b"/>
                <a:pathLst>
                  <a:path w="2095" h="886" extrusionOk="0">
                    <a:moveTo>
                      <a:pt x="446" y="1"/>
                    </a:moveTo>
                    <a:cubicBezTo>
                      <a:pt x="177" y="1"/>
                      <a:pt x="1" y="178"/>
                      <a:pt x="1" y="439"/>
                    </a:cubicBezTo>
                    <a:cubicBezTo>
                      <a:pt x="1" y="673"/>
                      <a:pt x="177" y="885"/>
                      <a:pt x="446" y="885"/>
                    </a:cubicBezTo>
                    <a:lnTo>
                      <a:pt x="1656" y="885"/>
                    </a:lnTo>
                    <a:cubicBezTo>
                      <a:pt x="1918" y="885"/>
                      <a:pt x="2095" y="673"/>
                      <a:pt x="2095" y="439"/>
                    </a:cubicBezTo>
                    <a:cubicBezTo>
                      <a:pt x="2095" y="178"/>
                      <a:pt x="1918" y="1"/>
                      <a:pt x="16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5"/>
              <p:cNvSpPr/>
              <p:nvPr/>
            </p:nvSpPr>
            <p:spPr>
              <a:xfrm>
                <a:off x="3640156" y="3268034"/>
                <a:ext cx="231239" cy="32431"/>
              </a:xfrm>
              <a:custGeom>
                <a:avLst/>
                <a:gdLst/>
                <a:ahLst/>
                <a:cxnLst/>
                <a:rect l="l" t="t" r="r" b="b"/>
                <a:pathLst>
                  <a:path w="6517" h="914" extrusionOk="0">
                    <a:moveTo>
                      <a:pt x="475" y="1"/>
                    </a:moveTo>
                    <a:cubicBezTo>
                      <a:pt x="206" y="1"/>
                      <a:pt x="1" y="206"/>
                      <a:pt x="1" y="475"/>
                    </a:cubicBezTo>
                    <a:cubicBezTo>
                      <a:pt x="1" y="708"/>
                      <a:pt x="206" y="914"/>
                      <a:pt x="475" y="914"/>
                    </a:cubicBezTo>
                    <a:lnTo>
                      <a:pt x="6042" y="914"/>
                    </a:lnTo>
                    <a:cubicBezTo>
                      <a:pt x="6311" y="914"/>
                      <a:pt x="6516" y="708"/>
                      <a:pt x="6516" y="475"/>
                    </a:cubicBezTo>
                    <a:cubicBezTo>
                      <a:pt x="6516" y="206"/>
                      <a:pt x="6311" y="1"/>
                      <a:pt x="60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5"/>
              <p:cNvSpPr/>
              <p:nvPr/>
            </p:nvSpPr>
            <p:spPr>
              <a:xfrm>
                <a:off x="3916274" y="3268034"/>
                <a:ext cx="61811" cy="32431"/>
              </a:xfrm>
              <a:custGeom>
                <a:avLst/>
                <a:gdLst/>
                <a:ahLst/>
                <a:cxnLst/>
                <a:rect l="l" t="t" r="r" b="b"/>
                <a:pathLst>
                  <a:path w="1742" h="914" extrusionOk="0">
                    <a:moveTo>
                      <a:pt x="439" y="1"/>
                    </a:moveTo>
                    <a:cubicBezTo>
                      <a:pt x="206" y="1"/>
                      <a:pt x="1" y="206"/>
                      <a:pt x="1" y="475"/>
                    </a:cubicBezTo>
                    <a:cubicBezTo>
                      <a:pt x="1" y="708"/>
                      <a:pt x="206" y="914"/>
                      <a:pt x="439" y="914"/>
                    </a:cubicBezTo>
                    <a:lnTo>
                      <a:pt x="1295" y="914"/>
                    </a:lnTo>
                    <a:cubicBezTo>
                      <a:pt x="1564" y="914"/>
                      <a:pt x="1741" y="708"/>
                      <a:pt x="1741" y="475"/>
                    </a:cubicBezTo>
                    <a:cubicBezTo>
                      <a:pt x="1741" y="206"/>
                      <a:pt x="1564" y="1"/>
                      <a:pt x="12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5"/>
              <p:cNvSpPr/>
              <p:nvPr/>
            </p:nvSpPr>
            <p:spPr>
              <a:xfrm>
                <a:off x="4041772" y="3268034"/>
                <a:ext cx="184048" cy="32431"/>
              </a:xfrm>
              <a:custGeom>
                <a:avLst/>
                <a:gdLst/>
                <a:ahLst/>
                <a:cxnLst/>
                <a:rect l="l" t="t" r="r" b="b"/>
                <a:pathLst>
                  <a:path w="5187" h="914" extrusionOk="0">
                    <a:moveTo>
                      <a:pt x="475" y="1"/>
                    </a:moveTo>
                    <a:cubicBezTo>
                      <a:pt x="206" y="1"/>
                      <a:pt x="1" y="206"/>
                      <a:pt x="1" y="475"/>
                    </a:cubicBezTo>
                    <a:cubicBezTo>
                      <a:pt x="1" y="708"/>
                      <a:pt x="206" y="914"/>
                      <a:pt x="475" y="914"/>
                    </a:cubicBezTo>
                    <a:lnTo>
                      <a:pt x="4720" y="914"/>
                    </a:lnTo>
                    <a:cubicBezTo>
                      <a:pt x="4981" y="914"/>
                      <a:pt x="5186" y="708"/>
                      <a:pt x="5186" y="475"/>
                    </a:cubicBezTo>
                    <a:cubicBezTo>
                      <a:pt x="5186" y="206"/>
                      <a:pt x="4981" y="1"/>
                      <a:pt x="47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5"/>
              <p:cNvSpPr/>
              <p:nvPr/>
            </p:nvSpPr>
            <p:spPr>
              <a:xfrm>
                <a:off x="4258174" y="3268034"/>
                <a:ext cx="150623" cy="32431"/>
              </a:xfrm>
              <a:custGeom>
                <a:avLst/>
                <a:gdLst/>
                <a:ahLst/>
                <a:cxnLst/>
                <a:rect l="l" t="t" r="r" b="b"/>
                <a:pathLst>
                  <a:path w="4245" h="914" extrusionOk="0">
                    <a:moveTo>
                      <a:pt x="446" y="1"/>
                    </a:moveTo>
                    <a:cubicBezTo>
                      <a:pt x="212" y="1"/>
                      <a:pt x="0" y="206"/>
                      <a:pt x="0" y="475"/>
                    </a:cubicBezTo>
                    <a:cubicBezTo>
                      <a:pt x="0" y="708"/>
                      <a:pt x="212" y="914"/>
                      <a:pt x="446" y="914"/>
                    </a:cubicBezTo>
                    <a:lnTo>
                      <a:pt x="3778" y="914"/>
                    </a:lnTo>
                    <a:cubicBezTo>
                      <a:pt x="4040" y="914"/>
                      <a:pt x="4245" y="708"/>
                      <a:pt x="4245" y="475"/>
                    </a:cubicBezTo>
                    <a:cubicBezTo>
                      <a:pt x="4245" y="206"/>
                      <a:pt x="4040" y="1"/>
                      <a:pt x="3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5"/>
              <p:cNvSpPr/>
              <p:nvPr/>
            </p:nvSpPr>
            <p:spPr>
              <a:xfrm>
                <a:off x="4130653" y="2643772"/>
                <a:ext cx="381827" cy="32431"/>
              </a:xfrm>
              <a:custGeom>
                <a:avLst/>
                <a:gdLst/>
                <a:ahLst/>
                <a:cxnLst/>
                <a:rect l="l" t="t" r="r" b="b"/>
                <a:pathLst>
                  <a:path w="10761" h="914" extrusionOk="0">
                    <a:moveTo>
                      <a:pt x="446" y="1"/>
                    </a:moveTo>
                    <a:cubicBezTo>
                      <a:pt x="177" y="1"/>
                      <a:pt x="0" y="206"/>
                      <a:pt x="0" y="468"/>
                    </a:cubicBezTo>
                    <a:cubicBezTo>
                      <a:pt x="0" y="708"/>
                      <a:pt x="177" y="914"/>
                      <a:pt x="446" y="914"/>
                    </a:cubicBezTo>
                    <a:lnTo>
                      <a:pt x="10315" y="914"/>
                    </a:lnTo>
                    <a:cubicBezTo>
                      <a:pt x="10555" y="914"/>
                      <a:pt x="10760" y="708"/>
                      <a:pt x="10760" y="468"/>
                    </a:cubicBezTo>
                    <a:cubicBezTo>
                      <a:pt x="10760" y="206"/>
                      <a:pt x="10555" y="1"/>
                      <a:pt x="10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5"/>
              <p:cNvSpPr/>
              <p:nvPr/>
            </p:nvSpPr>
            <p:spPr>
              <a:xfrm>
                <a:off x="4199665" y="2575754"/>
                <a:ext cx="74336" cy="32431"/>
              </a:xfrm>
              <a:custGeom>
                <a:avLst/>
                <a:gdLst/>
                <a:ahLst/>
                <a:cxnLst/>
                <a:rect l="l" t="t" r="r" b="b"/>
                <a:pathLst>
                  <a:path w="2095" h="914" extrusionOk="0">
                    <a:moveTo>
                      <a:pt x="446" y="1"/>
                    </a:moveTo>
                    <a:cubicBezTo>
                      <a:pt x="206" y="1"/>
                      <a:pt x="1" y="206"/>
                      <a:pt x="1" y="439"/>
                    </a:cubicBezTo>
                    <a:cubicBezTo>
                      <a:pt x="1" y="708"/>
                      <a:pt x="206" y="913"/>
                      <a:pt x="446" y="913"/>
                    </a:cubicBezTo>
                    <a:lnTo>
                      <a:pt x="1649" y="913"/>
                    </a:lnTo>
                    <a:cubicBezTo>
                      <a:pt x="1890" y="913"/>
                      <a:pt x="2095" y="708"/>
                      <a:pt x="2095" y="439"/>
                    </a:cubicBezTo>
                    <a:cubicBezTo>
                      <a:pt x="2095" y="206"/>
                      <a:pt x="1890" y="1"/>
                      <a:pt x="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5"/>
              <p:cNvSpPr/>
              <p:nvPr/>
            </p:nvSpPr>
            <p:spPr>
              <a:xfrm>
                <a:off x="3988337" y="2575754"/>
                <a:ext cx="177980" cy="32431"/>
              </a:xfrm>
              <a:custGeom>
                <a:avLst/>
                <a:gdLst/>
                <a:ahLst/>
                <a:cxnLst/>
                <a:rect l="l" t="t" r="r" b="b"/>
                <a:pathLst>
                  <a:path w="5016" h="914" extrusionOk="0">
                    <a:moveTo>
                      <a:pt x="474" y="1"/>
                    </a:moveTo>
                    <a:cubicBezTo>
                      <a:pt x="212" y="1"/>
                      <a:pt x="0" y="206"/>
                      <a:pt x="0" y="439"/>
                    </a:cubicBezTo>
                    <a:cubicBezTo>
                      <a:pt x="0" y="708"/>
                      <a:pt x="212" y="913"/>
                      <a:pt x="474" y="913"/>
                    </a:cubicBezTo>
                    <a:lnTo>
                      <a:pt x="4570" y="913"/>
                    </a:lnTo>
                    <a:cubicBezTo>
                      <a:pt x="4811" y="913"/>
                      <a:pt x="5016" y="708"/>
                      <a:pt x="5016" y="439"/>
                    </a:cubicBezTo>
                    <a:cubicBezTo>
                      <a:pt x="5016" y="206"/>
                      <a:pt x="4811" y="1"/>
                      <a:pt x="4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5"/>
              <p:cNvSpPr/>
              <p:nvPr/>
            </p:nvSpPr>
            <p:spPr>
              <a:xfrm>
                <a:off x="4299084" y="2575754"/>
                <a:ext cx="213392" cy="32431"/>
              </a:xfrm>
              <a:custGeom>
                <a:avLst/>
                <a:gdLst/>
                <a:ahLst/>
                <a:cxnLst/>
                <a:rect l="l" t="t" r="r" b="b"/>
                <a:pathLst>
                  <a:path w="6014" h="914" extrusionOk="0">
                    <a:moveTo>
                      <a:pt x="474" y="1"/>
                    </a:moveTo>
                    <a:cubicBezTo>
                      <a:pt x="205" y="1"/>
                      <a:pt x="0" y="206"/>
                      <a:pt x="0" y="439"/>
                    </a:cubicBezTo>
                    <a:cubicBezTo>
                      <a:pt x="0" y="708"/>
                      <a:pt x="205" y="913"/>
                      <a:pt x="474" y="913"/>
                    </a:cubicBezTo>
                    <a:lnTo>
                      <a:pt x="5568" y="913"/>
                    </a:lnTo>
                    <a:cubicBezTo>
                      <a:pt x="5808" y="913"/>
                      <a:pt x="6013" y="708"/>
                      <a:pt x="6013" y="439"/>
                    </a:cubicBezTo>
                    <a:cubicBezTo>
                      <a:pt x="6013" y="206"/>
                      <a:pt x="5808" y="1"/>
                      <a:pt x="55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5"/>
              <p:cNvSpPr/>
              <p:nvPr/>
            </p:nvSpPr>
            <p:spPr>
              <a:xfrm>
                <a:off x="4112806" y="2723109"/>
                <a:ext cx="109996" cy="32431"/>
              </a:xfrm>
              <a:custGeom>
                <a:avLst/>
                <a:gdLst/>
                <a:ahLst/>
                <a:cxnLst/>
                <a:rect l="l" t="t" r="r" b="b"/>
                <a:pathLst>
                  <a:path w="3100" h="914" extrusionOk="0">
                    <a:moveTo>
                      <a:pt x="475" y="0"/>
                    </a:moveTo>
                    <a:cubicBezTo>
                      <a:pt x="206" y="0"/>
                      <a:pt x="1" y="206"/>
                      <a:pt x="1" y="446"/>
                    </a:cubicBezTo>
                    <a:cubicBezTo>
                      <a:pt x="1" y="708"/>
                      <a:pt x="206" y="913"/>
                      <a:pt x="475" y="913"/>
                    </a:cubicBezTo>
                    <a:lnTo>
                      <a:pt x="2654" y="913"/>
                    </a:lnTo>
                    <a:cubicBezTo>
                      <a:pt x="2894" y="913"/>
                      <a:pt x="3100" y="708"/>
                      <a:pt x="3100" y="446"/>
                    </a:cubicBezTo>
                    <a:cubicBezTo>
                      <a:pt x="3100" y="206"/>
                      <a:pt x="2894" y="0"/>
                      <a:pt x="2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5"/>
              <p:cNvSpPr/>
              <p:nvPr/>
            </p:nvSpPr>
            <p:spPr>
              <a:xfrm>
                <a:off x="4269705" y="2723109"/>
                <a:ext cx="111983" cy="32431"/>
              </a:xfrm>
              <a:custGeom>
                <a:avLst/>
                <a:gdLst/>
                <a:ahLst/>
                <a:cxnLst/>
                <a:rect l="l" t="t" r="r" b="b"/>
                <a:pathLst>
                  <a:path w="3156" h="914" extrusionOk="0">
                    <a:moveTo>
                      <a:pt x="446" y="0"/>
                    </a:moveTo>
                    <a:cubicBezTo>
                      <a:pt x="206" y="0"/>
                      <a:pt x="0" y="206"/>
                      <a:pt x="0" y="446"/>
                    </a:cubicBezTo>
                    <a:cubicBezTo>
                      <a:pt x="0" y="708"/>
                      <a:pt x="206" y="913"/>
                      <a:pt x="446" y="913"/>
                    </a:cubicBezTo>
                    <a:lnTo>
                      <a:pt x="2717" y="913"/>
                    </a:lnTo>
                    <a:cubicBezTo>
                      <a:pt x="2950" y="913"/>
                      <a:pt x="3156" y="708"/>
                      <a:pt x="3156" y="446"/>
                    </a:cubicBezTo>
                    <a:cubicBezTo>
                      <a:pt x="3156" y="206"/>
                      <a:pt x="2950" y="0"/>
                      <a:pt x="27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5"/>
              <p:cNvSpPr/>
              <p:nvPr/>
            </p:nvSpPr>
            <p:spPr>
              <a:xfrm>
                <a:off x="4428840" y="2723109"/>
                <a:ext cx="89913" cy="32431"/>
              </a:xfrm>
              <a:custGeom>
                <a:avLst/>
                <a:gdLst/>
                <a:ahLst/>
                <a:cxnLst/>
                <a:rect l="l" t="t" r="r" b="b"/>
                <a:pathLst>
                  <a:path w="2534" h="914" extrusionOk="0">
                    <a:moveTo>
                      <a:pt x="439" y="0"/>
                    </a:moveTo>
                    <a:cubicBezTo>
                      <a:pt x="177" y="0"/>
                      <a:pt x="1" y="206"/>
                      <a:pt x="1" y="446"/>
                    </a:cubicBezTo>
                    <a:cubicBezTo>
                      <a:pt x="1" y="708"/>
                      <a:pt x="177" y="913"/>
                      <a:pt x="439" y="913"/>
                    </a:cubicBezTo>
                    <a:lnTo>
                      <a:pt x="2088" y="913"/>
                    </a:lnTo>
                    <a:cubicBezTo>
                      <a:pt x="2328" y="913"/>
                      <a:pt x="2533" y="708"/>
                      <a:pt x="2533" y="446"/>
                    </a:cubicBezTo>
                    <a:cubicBezTo>
                      <a:pt x="2533" y="206"/>
                      <a:pt x="2328" y="0"/>
                      <a:pt x="20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5"/>
              <p:cNvSpPr/>
              <p:nvPr/>
            </p:nvSpPr>
            <p:spPr>
              <a:xfrm>
                <a:off x="4187140" y="2802694"/>
                <a:ext cx="122521" cy="32396"/>
              </a:xfrm>
              <a:custGeom>
                <a:avLst/>
                <a:gdLst/>
                <a:ahLst/>
                <a:cxnLst/>
                <a:rect l="l" t="t" r="r" b="b"/>
                <a:pathLst>
                  <a:path w="3453" h="913" extrusionOk="0">
                    <a:moveTo>
                      <a:pt x="446" y="0"/>
                    </a:moveTo>
                    <a:cubicBezTo>
                      <a:pt x="205" y="0"/>
                      <a:pt x="0" y="205"/>
                      <a:pt x="0" y="439"/>
                    </a:cubicBezTo>
                    <a:cubicBezTo>
                      <a:pt x="0" y="707"/>
                      <a:pt x="205" y="913"/>
                      <a:pt x="446" y="913"/>
                    </a:cubicBezTo>
                    <a:lnTo>
                      <a:pt x="2978" y="913"/>
                    </a:lnTo>
                    <a:cubicBezTo>
                      <a:pt x="3240" y="913"/>
                      <a:pt x="3452" y="707"/>
                      <a:pt x="3452" y="439"/>
                    </a:cubicBezTo>
                    <a:cubicBezTo>
                      <a:pt x="3452" y="205"/>
                      <a:pt x="3240" y="0"/>
                      <a:pt x="29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5"/>
              <p:cNvSpPr/>
              <p:nvPr/>
            </p:nvSpPr>
            <p:spPr>
              <a:xfrm>
                <a:off x="3939372" y="2802694"/>
                <a:ext cx="61527" cy="32396"/>
              </a:xfrm>
              <a:custGeom>
                <a:avLst/>
                <a:gdLst/>
                <a:ahLst/>
                <a:cxnLst/>
                <a:rect l="l" t="t" r="r" b="b"/>
                <a:pathLst>
                  <a:path w="1734" h="913" extrusionOk="0">
                    <a:moveTo>
                      <a:pt x="439" y="0"/>
                    </a:moveTo>
                    <a:cubicBezTo>
                      <a:pt x="206" y="0"/>
                      <a:pt x="1" y="205"/>
                      <a:pt x="1" y="439"/>
                    </a:cubicBezTo>
                    <a:cubicBezTo>
                      <a:pt x="1" y="707"/>
                      <a:pt x="206" y="913"/>
                      <a:pt x="439" y="913"/>
                    </a:cubicBezTo>
                    <a:lnTo>
                      <a:pt x="1295" y="913"/>
                    </a:lnTo>
                    <a:cubicBezTo>
                      <a:pt x="1529" y="913"/>
                      <a:pt x="1734" y="707"/>
                      <a:pt x="1734" y="439"/>
                    </a:cubicBezTo>
                    <a:cubicBezTo>
                      <a:pt x="1734" y="205"/>
                      <a:pt x="1529" y="0"/>
                      <a:pt x="12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5"/>
              <p:cNvSpPr/>
              <p:nvPr/>
            </p:nvSpPr>
            <p:spPr>
              <a:xfrm>
                <a:off x="4031234" y="2802694"/>
                <a:ext cx="99457" cy="32396"/>
              </a:xfrm>
              <a:custGeom>
                <a:avLst/>
                <a:gdLst/>
                <a:ahLst/>
                <a:cxnLst/>
                <a:rect l="l" t="t" r="r" b="b"/>
                <a:pathLst>
                  <a:path w="2803" h="913" extrusionOk="0">
                    <a:moveTo>
                      <a:pt x="447" y="0"/>
                    </a:moveTo>
                    <a:cubicBezTo>
                      <a:pt x="206" y="0"/>
                      <a:pt x="1" y="205"/>
                      <a:pt x="1" y="439"/>
                    </a:cubicBezTo>
                    <a:cubicBezTo>
                      <a:pt x="1" y="707"/>
                      <a:pt x="206" y="913"/>
                      <a:pt x="447" y="913"/>
                    </a:cubicBezTo>
                    <a:lnTo>
                      <a:pt x="2328" y="913"/>
                    </a:lnTo>
                    <a:cubicBezTo>
                      <a:pt x="2597" y="913"/>
                      <a:pt x="2802" y="707"/>
                      <a:pt x="2802" y="439"/>
                    </a:cubicBezTo>
                    <a:cubicBezTo>
                      <a:pt x="2802" y="205"/>
                      <a:pt x="2597" y="0"/>
                      <a:pt x="23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5"/>
              <p:cNvSpPr/>
              <p:nvPr/>
            </p:nvSpPr>
            <p:spPr>
              <a:xfrm>
                <a:off x="4369089" y="2802694"/>
                <a:ext cx="149665" cy="32396"/>
              </a:xfrm>
              <a:custGeom>
                <a:avLst/>
                <a:gdLst/>
                <a:ahLst/>
                <a:cxnLst/>
                <a:rect l="l" t="t" r="r" b="b"/>
                <a:pathLst>
                  <a:path w="4218" h="913" extrusionOk="0">
                    <a:moveTo>
                      <a:pt x="447" y="0"/>
                    </a:moveTo>
                    <a:cubicBezTo>
                      <a:pt x="206" y="0"/>
                      <a:pt x="1" y="205"/>
                      <a:pt x="1" y="439"/>
                    </a:cubicBezTo>
                    <a:cubicBezTo>
                      <a:pt x="1" y="707"/>
                      <a:pt x="206" y="913"/>
                      <a:pt x="447" y="913"/>
                    </a:cubicBezTo>
                    <a:lnTo>
                      <a:pt x="3772" y="913"/>
                    </a:lnTo>
                    <a:cubicBezTo>
                      <a:pt x="4040" y="913"/>
                      <a:pt x="4217" y="707"/>
                      <a:pt x="4217" y="439"/>
                    </a:cubicBezTo>
                    <a:cubicBezTo>
                      <a:pt x="4217" y="205"/>
                      <a:pt x="4040" y="0"/>
                      <a:pt x="3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45"/>
            <p:cNvGrpSpPr/>
            <p:nvPr/>
          </p:nvGrpSpPr>
          <p:grpSpPr>
            <a:xfrm>
              <a:off x="1158100" y="913806"/>
              <a:ext cx="1910430" cy="3689957"/>
              <a:chOff x="3445647" y="3610431"/>
              <a:chExt cx="598187" cy="1155422"/>
            </a:xfrm>
          </p:grpSpPr>
          <p:sp>
            <p:nvSpPr>
              <p:cNvPr id="871" name="Google Shape;871;p45"/>
              <p:cNvSpPr/>
              <p:nvPr/>
            </p:nvSpPr>
            <p:spPr>
              <a:xfrm>
                <a:off x="3891188" y="4339258"/>
                <a:ext cx="69049" cy="149630"/>
              </a:xfrm>
              <a:custGeom>
                <a:avLst/>
                <a:gdLst/>
                <a:ahLst/>
                <a:cxnLst/>
                <a:rect l="l" t="t" r="r" b="b"/>
                <a:pathLst>
                  <a:path w="1946" h="4217" extrusionOk="0">
                    <a:moveTo>
                      <a:pt x="822" y="0"/>
                    </a:moveTo>
                    <a:cubicBezTo>
                      <a:pt x="730" y="0"/>
                      <a:pt x="639" y="17"/>
                      <a:pt x="559" y="53"/>
                    </a:cubicBezTo>
                    <a:cubicBezTo>
                      <a:pt x="262" y="201"/>
                      <a:pt x="57" y="463"/>
                      <a:pt x="29" y="789"/>
                    </a:cubicBezTo>
                    <a:cubicBezTo>
                      <a:pt x="0" y="965"/>
                      <a:pt x="29" y="1142"/>
                      <a:pt x="57" y="1319"/>
                    </a:cubicBezTo>
                    <a:cubicBezTo>
                      <a:pt x="177" y="1970"/>
                      <a:pt x="297" y="2649"/>
                      <a:pt x="411" y="3293"/>
                    </a:cubicBezTo>
                    <a:cubicBezTo>
                      <a:pt x="498" y="3691"/>
                      <a:pt x="528" y="4217"/>
                      <a:pt x="1014" y="4217"/>
                    </a:cubicBezTo>
                    <a:cubicBezTo>
                      <a:pt x="1038" y="4217"/>
                      <a:pt x="1063" y="4215"/>
                      <a:pt x="1090" y="4213"/>
                    </a:cubicBezTo>
                    <a:cubicBezTo>
                      <a:pt x="1267" y="4213"/>
                      <a:pt x="1444" y="4149"/>
                      <a:pt x="1592" y="4036"/>
                    </a:cubicBezTo>
                    <a:cubicBezTo>
                      <a:pt x="1946" y="3710"/>
                      <a:pt x="1826" y="3059"/>
                      <a:pt x="1797" y="2649"/>
                    </a:cubicBezTo>
                    <a:cubicBezTo>
                      <a:pt x="1797" y="2055"/>
                      <a:pt x="1741" y="1496"/>
                      <a:pt x="1649" y="937"/>
                    </a:cubicBezTo>
                    <a:cubicBezTo>
                      <a:pt x="1620" y="704"/>
                      <a:pt x="1564" y="463"/>
                      <a:pt x="1415" y="258"/>
                    </a:cubicBezTo>
                    <a:cubicBezTo>
                      <a:pt x="1271" y="94"/>
                      <a:pt x="1040" y="0"/>
                      <a:pt x="822" y="0"/>
                    </a:cubicBezTo>
                    <a:close/>
                  </a:path>
                </a:pathLst>
              </a:custGeom>
              <a:solidFill>
                <a:srgbClr val="F79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5"/>
              <p:cNvSpPr/>
              <p:nvPr/>
            </p:nvSpPr>
            <p:spPr>
              <a:xfrm>
                <a:off x="3905736" y="4458334"/>
                <a:ext cx="138098" cy="51237"/>
              </a:xfrm>
              <a:custGeom>
                <a:avLst/>
                <a:gdLst/>
                <a:ahLst/>
                <a:cxnLst/>
                <a:rect l="l" t="t" r="r" b="b"/>
                <a:pathLst>
                  <a:path w="3892" h="1444" extrusionOk="0">
                    <a:moveTo>
                      <a:pt x="1416" y="1"/>
                    </a:moveTo>
                    <a:cubicBezTo>
                      <a:pt x="1359" y="1"/>
                      <a:pt x="1267" y="1"/>
                      <a:pt x="1210" y="29"/>
                    </a:cubicBezTo>
                    <a:cubicBezTo>
                      <a:pt x="800" y="85"/>
                      <a:pt x="418" y="149"/>
                      <a:pt x="1" y="234"/>
                    </a:cubicBezTo>
                    <a:cubicBezTo>
                      <a:pt x="64" y="468"/>
                      <a:pt x="93" y="708"/>
                      <a:pt x="64" y="970"/>
                    </a:cubicBezTo>
                    <a:lnTo>
                      <a:pt x="64" y="1295"/>
                    </a:lnTo>
                    <a:cubicBezTo>
                      <a:pt x="93" y="1387"/>
                      <a:pt x="149" y="1444"/>
                      <a:pt x="241" y="1444"/>
                    </a:cubicBezTo>
                    <a:lnTo>
                      <a:pt x="3276" y="1444"/>
                    </a:lnTo>
                    <a:cubicBezTo>
                      <a:pt x="3389" y="1444"/>
                      <a:pt x="3510" y="1415"/>
                      <a:pt x="3658" y="1415"/>
                    </a:cubicBezTo>
                    <a:cubicBezTo>
                      <a:pt x="3743" y="1415"/>
                      <a:pt x="3863" y="1352"/>
                      <a:pt x="3863" y="1239"/>
                    </a:cubicBezTo>
                    <a:cubicBezTo>
                      <a:pt x="3892" y="736"/>
                      <a:pt x="2010" y="383"/>
                      <a:pt x="1684" y="149"/>
                    </a:cubicBezTo>
                    <a:cubicBezTo>
                      <a:pt x="1592" y="85"/>
                      <a:pt x="1507" y="29"/>
                      <a:pt x="14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5"/>
              <p:cNvSpPr/>
              <p:nvPr/>
            </p:nvSpPr>
            <p:spPr>
              <a:xfrm>
                <a:off x="3531476" y="4605511"/>
                <a:ext cx="69084" cy="128979"/>
              </a:xfrm>
              <a:custGeom>
                <a:avLst/>
                <a:gdLst/>
                <a:ahLst/>
                <a:cxnLst/>
                <a:rect l="l" t="t" r="r" b="b"/>
                <a:pathLst>
                  <a:path w="1947" h="3635" extrusionOk="0">
                    <a:moveTo>
                      <a:pt x="993" y="0"/>
                    </a:moveTo>
                    <a:cubicBezTo>
                      <a:pt x="754" y="0"/>
                      <a:pt x="514" y="90"/>
                      <a:pt x="383" y="246"/>
                    </a:cubicBezTo>
                    <a:cubicBezTo>
                      <a:pt x="291" y="359"/>
                      <a:pt x="263" y="508"/>
                      <a:pt x="234" y="628"/>
                    </a:cubicBezTo>
                    <a:cubicBezTo>
                      <a:pt x="1" y="1597"/>
                      <a:pt x="234" y="2630"/>
                      <a:pt x="319" y="3634"/>
                    </a:cubicBezTo>
                    <a:cubicBezTo>
                      <a:pt x="708" y="3571"/>
                      <a:pt x="1090" y="3514"/>
                      <a:pt x="1472" y="3429"/>
                    </a:cubicBezTo>
                    <a:cubicBezTo>
                      <a:pt x="1501" y="3429"/>
                      <a:pt x="1557" y="3429"/>
                      <a:pt x="1593" y="3366"/>
                    </a:cubicBezTo>
                    <a:cubicBezTo>
                      <a:pt x="1621" y="3366"/>
                      <a:pt x="1621" y="3309"/>
                      <a:pt x="1621" y="3281"/>
                    </a:cubicBezTo>
                    <a:cubicBezTo>
                      <a:pt x="1677" y="2630"/>
                      <a:pt x="1734" y="2014"/>
                      <a:pt x="1798" y="1364"/>
                    </a:cubicBezTo>
                    <a:cubicBezTo>
                      <a:pt x="1826" y="1130"/>
                      <a:pt x="1946" y="656"/>
                      <a:pt x="1854" y="423"/>
                    </a:cubicBezTo>
                    <a:cubicBezTo>
                      <a:pt x="1734" y="210"/>
                      <a:pt x="1295" y="34"/>
                      <a:pt x="1090" y="5"/>
                    </a:cubicBezTo>
                    <a:cubicBezTo>
                      <a:pt x="1058" y="2"/>
                      <a:pt x="1026" y="0"/>
                      <a:pt x="993" y="0"/>
                    </a:cubicBezTo>
                    <a:close/>
                  </a:path>
                </a:pathLst>
              </a:custGeom>
              <a:solidFill>
                <a:srgbClr val="F79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5"/>
              <p:cNvSpPr/>
              <p:nvPr/>
            </p:nvSpPr>
            <p:spPr>
              <a:xfrm>
                <a:off x="3591972" y="3683204"/>
                <a:ext cx="60782" cy="130930"/>
              </a:xfrm>
              <a:custGeom>
                <a:avLst/>
                <a:gdLst/>
                <a:ahLst/>
                <a:cxnLst/>
                <a:rect l="l" t="t" r="r" b="b"/>
                <a:pathLst>
                  <a:path w="1713" h="3690" extrusionOk="0">
                    <a:moveTo>
                      <a:pt x="206" y="1"/>
                    </a:moveTo>
                    <a:cubicBezTo>
                      <a:pt x="149" y="1"/>
                      <a:pt x="93" y="1"/>
                      <a:pt x="64" y="29"/>
                    </a:cubicBezTo>
                    <a:cubicBezTo>
                      <a:pt x="1" y="65"/>
                      <a:pt x="1" y="178"/>
                      <a:pt x="1" y="270"/>
                    </a:cubicBezTo>
                    <a:cubicBezTo>
                      <a:pt x="1" y="418"/>
                      <a:pt x="29" y="560"/>
                      <a:pt x="64" y="708"/>
                    </a:cubicBezTo>
                    <a:lnTo>
                      <a:pt x="64" y="829"/>
                    </a:lnTo>
                    <a:cubicBezTo>
                      <a:pt x="121" y="1154"/>
                      <a:pt x="64" y="1479"/>
                      <a:pt x="29" y="1798"/>
                    </a:cubicBezTo>
                    <a:cubicBezTo>
                      <a:pt x="29" y="1862"/>
                      <a:pt x="1" y="1946"/>
                      <a:pt x="1" y="1975"/>
                    </a:cubicBezTo>
                    <a:cubicBezTo>
                      <a:pt x="1" y="2152"/>
                      <a:pt x="1" y="2300"/>
                      <a:pt x="64" y="2477"/>
                    </a:cubicBezTo>
                    <a:cubicBezTo>
                      <a:pt x="121" y="2859"/>
                      <a:pt x="475" y="3630"/>
                      <a:pt x="949" y="3687"/>
                    </a:cubicBezTo>
                    <a:cubicBezTo>
                      <a:pt x="957" y="3689"/>
                      <a:pt x="965" y="3690"/>
                      <a:pt x="973" y="3690"/>
                    </a:cubicBezTo>
                    <a:cubicBezTo>
                      <a:pt x="1079" y="3690"/>
                      <a:pt x="1188" y="3532"/>
                      <a:pt x="1267" y="3453"/>
                    </a:cubicBezTo>
                    <a:cubicBezTo>
                      <a:pt x="1479" y="3184"/>
                      <a:pt x="1656" y="2859"/>
                      <a:pt x="1713" y="2505"/>
                    </a:cubicBezTo>
                    <a:cubicBezTo>
                      <a:pt x="1713" y="2328"/>
                      <a:pt x="1713" y="2152"/>
                      <a:pt x="1684" y="2010"/>
                    </a:cubicBezTo>
                    <a:cubicBezTo>
                      <a:pt x="1656" y="1741"/>
                      <a:pt x="1656" y="1508"/>
                      <a:pt x="1621" y="1267"/>
                    </a:cubicBezTo>
                    <a:cubicBezTo>
                      <a:pt x="1621" y="1154"/>
                      <a:pt x="1592" y="1034"/>
                      <a:pt x="1592" y="914"/>
                    </a:cubicBezTo>
                    <a:cubicBezTo>
                      <a:pt x="1536" y="708"/>
                      <a:pt x="1444" y="503"/>
                      <a:pt x="1302" y="355"/>
                    </a:cubicBezTo>
                    <a:cubicBezTo>
                      <a:pt x="1034" y="29"/>
                      <a:pt x="595" y="1"/>
                      <a:pt x="206" y="1"/>
                    </a:cubicBezTo>
                    <a:close/>
                  </a:path>
                </a:pathLst>
              </a:custGeom>
              <a:solidFill>
                <a:srgbClr val="F79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5"/>
              <p:cNvSpPr/>
              <p:nvPr/>
            </p:nvSpPr>
            <p:spPr>
              <a:xfrm>
                <a:off x="3591972" y="3690939"/>
                <a:ext cx="53508" cy="43537"/>
              </a:xfrm>
              <a:custGeom>
                <a:avLst/>
                <a:gdLst/>
                <a:ahLst/>
                <a:cxnLst/>
                <a:rect l="l" t="t" r="r" b="b"/>
                <a:pathLst>
                  <a:path w="1508" h="1227" extrusionOk="0">
                    <a:moveTo>
                      <a:pt x="681" y="1"/>
                    </a:moveTo>
                    <a:cubicBezTo>
                      <a:pt x="528" y="1"/>
                      <a:pt x="382" y="53"/>
                      <a:pt x="270" y="165"/>
                    </a:cubicBezTo>
                    <a:cubicBezTo>
                      <a:pt x="241" y="200"/>
                      <a:pt x="206" y="229"/>
                      <a:pt x="178" y="257"/>
                    </a:cubicBezTo>
                    <a:cubicBezTo>
                      <a:pt x="149" y="285"/>
                      <a:pt x="93" y="285"/>
                      <a:pt x="64" y="314"/>
                    </a:cubicBezTo>
                    <a:cubicBezTo>
                      <a:pt x="1" y="342"/>
                      <a:pt x="29" y="405"/>
                      <a:pt x="29" y="434"/>
                    </a:cubicBezTo>
                    <a:cubicBezTo>
                      <a:pt x="64" y="554"/>
                      <a:pt x="64" y="696"/>
                      <a:pt x="93" y="816"/>
                    </a:cubicBezTo>
                    <a:cubicBezTo>
                      <a:pt x="93" y="936"/>
                      <a:pt x="64" y="1085"/>
                      <a:pt x="64" y="1226"/>
                    </a:cubicBezTo>
                    <a:cubicBezTo>
                      <a:pt x="64" y="1226"/>
                      <a:pt x="736" y="1113"/>
                      <a:pt x="1005" y="1021"/>
                    </a:cubicBezTo>
                    <a:cubicBezTo>
                      <a:pt x="1154" y="993"/>
                      <a:pt x="1331" y="936"/>
                      <a:pt x="1508" y="872"/>
                    </a:cubicBezTo>
                    <a:lnTo>
                      <a:pt x="1508" y="788"/>
                    </a:lnTo>
                    <a:cubicBezTo>
                      <a:pt x="1508" y="696"/>
                      <a:pt x="1444" y="611"/>
                      <a:pt x="1416" y="519"/>
                    </a:cubicBezTo>
                    <a:cubicBezTo>
                      <a:pt x="1359" y="434"/>
                      <a:pt x="1331" y="377"/>
                      <a:pt x="1267" y="285"/>
                    </a:cubicBezTo>
                    <a:cubicBezTo>
                      <a:pt x="1182" y="200"/>
                      <a:pt x="1062" y="108"/>
                      <a:pt x="949" y="52"/>
                    </a:cubicBezTo>
                    <a:cubicBezTo>
                      <a:pt x="861" y="18"/>
                      <a:pt x="769" y="1"/>
                      <a:pt x="6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5"/>
              <p:cNvSpPr/>
              <p:nvPr/>
            </p:nvSpPr>
            <p:spPr>
              <a:xfrm>
                <a:off x="3646437" y="3627817"/>
                <a:ext cx="21893" cy="47156"/>
              </a:xfrm>
              <a:custGeom>
                <a:avLst/>
                <a:gdLst/>
                <a:ahLst/>
                <a:cxnLst/>
                <a:rect l="l" t="t" r="r" b="b"/>
                <a:pathLst>
                  <a:path w="617" h="1329" extrusionOk="0">
                    <a:moveTo>
                      <a:pt x="213" y="0"/>
                    </a:moveTo>
                    <a:cubicBezTo>
                      <a:pt x="180" y="0"/>
                      <a:pt x="149" y="10"/>
                      <a:pt x="121" y="34"/>
                    </a:cubicBezTo>
                    <a:cubicBezTo>
                      <a:pt x="1" y="119"/>
                      <a:pt x="178" y="472"/>
                      <a:pt x="234" y="593"/>
                    </a:cubicBezTo>
                    <a:cubicBezTo>
                      <a:pt x="326" y="770"/>
                      <a:pt x="298" y="946"/>
                      <a:pt x="326" y="1123"/>
                    </a:cubicBezTo>
                    <a:cubicBezTo>
                      <a:pt x="326" y="1180"/>
                      <a:pt x="326" y="1237"/>
                      <a:pt x="355" y="1272"/>
                    </a:cubicBezTo>
                    <a:cubicBezTo>
                      <a:pt x="383" y="1300"/>
                      <a:pt x="439" y="1328"/>
                      <a:pt x="503" y="1328"/>
                    </a:cubicBezTo>
                    <a:cubicBezTo>
                      <a:pt x="560" y="1300"/>
                      <a:pt x="560" y="1237"/>
                      <a:pt x="588" y="1180"/>
                    </a:cubicBezTo>
                    <a:lnTo>
                      <a:pt x="588" y="918"/>
                    </a:lnTo>
                    <a:cubicBezTo>
                      <a:pt x="616" y="706"/>
                      <a:pt x="616" y="472"/>
                      <a:pt x="560" y="267"/>
                    </a:cubicBezTo>
                    <a:cubicBezTo>
                      <a:pt x="514" y="171"/>
                      <a:pt x="349"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5"/>
              <p:cNvSpPr/>
              <p:nvPr/>
            </p:nvSpPr>
            <p:spPr>
              <a:xfrm>
                <a:off x="3656975" y="3663724"/>
                <a:ext cx="19870" cy="27180"/>
              </a:xfrm>
              <a:custGeom>
                <a:avLst/>
                <a:gdLst/>
                <a:ahLst/>
                <a:cxnLst/>
                <a:rect l="l" t="t" r="r" b="b"/>
                <a:pathLst>
                  <a:path w="560" h="766" extrusionOk="0">
                    <a:moveTo>
                      <a:pt x="214" y="0"/>
                    </a:moveTo>
                    <a:cubicBezTo>
                      <a:pt x="122" y="0"/>
                      <a:pt x="37" y="58"/>
                      <a:pt x="1" y="196"/>
                    </a:cubicBezTo>
                    <a:lnTo>
                      <a:pt x="142" y="755"/>
                    </a:lnTo>
                    <a:cubicBezTo>
                      <a:pt x="167" y="762"/>
                      <a:pt x="189" y="765"/>
                      <a:pt x="211" y="765"/>
                    </a:cubicBezTo>
                    <a:cubicBezTo>
                      <a:pt x="299" y="765"/>
                      <a:pt x="372" y="715"/>
                      <a:pt x="440" y="670"/>
                    </a:cubicBezTo>
                    <a:cubicBezTo>
                      <a:pt x="532" y="550"/>
                      <a:pt x="560" y="401"/>
                      <a:pt x="532" y="260"/>
                    </a:cubicBezTo>
                    <a:cubicBezTo>
                      <a:pt x="479" y="105"/>
                      <a:pt x="339" y="0"/>
                      <a:pt x="214" y="0"/>
                    </a:cubicBezTo>
                    <a:close/>
                  </a:path>
                </a:pathLst>
              </a:custGeom>
              <a:solidFill>
                <a:srgbClr val="F79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5"/>
              <p:cNvSpPr/>
              <p:nvPr/>
            </p:nvSpPr>
            <p:spPr>
              <a:xfrm>
                <a:off x="3581683" y="3629165"/>
                <a:ext cx="84626" cy="101409"/>
              </a:xfrm>
              <a:custGeom>
                <a:avLst/>
                <a:gdLst/>
                <a:ahLst/>
                <a:cxnLst/>
                <a:rect l="l" t="t" r="r" b="b"/>
                <a:pathLst>
                  <a:path w="2385" h="2858" extrusionOk="0">
                    <a:moveTo>
                      <a:pt x="1958" y="1"/>
                    </a:moveTo>
                    <a:cubicBezTo>
                      <a:pt x="1709" y="1"/>
                      <a:pt x="1264" y="290"/>
                      <a:pt x="1062" y="314"/>
                    </a:cubicBezTo>
                    <a:cubicBezTo>
                      <a:pt x="850" y="378"/>
                      <a:pt x="496" y="434"/>
                      <a:pt x="319" y="583"/>
                    </a:cubicBezTo>
                    <a:cubicBezTo>
                      <a:pt x="1" y="937"/>
                      <a:pt x="57" y="1552"/>
                      <a:pt x="262" y="1998"/>
                    </a:cubicBezTo>
                    <a:cubicBezTo>
                      <a:pt x="291" y="2055"/>
                      <a:pt x="383" y="2260"/>
                      <a:pt x="411" y="2323"/>
                    </a:cubicBezTo>
                    <a:cubicBezTo>
                      <a:pt x="682" y="2729"/>
                      <a:pt x="1105" y="2858"/>
                      <a:pt x="1435" y="2858"/>
                    </a:cubicBezTo>
                    <a:cubicBezTo>
                      <a:pt x="1537" y="2858"/>
                      <a:pt x="1629" y="2846"/>
                      <a:pt x="1706" y="2826"/>
                    </a:cubicBezTo>
                    <a:cubicBezTo>
                      <a:pt x="2088" y="2734"/>
                      <a:pt x="2300" y="2408"/>
                      <a:pt x="2356" y="1970"/>
                    </a:cubicBezTo>
                    <a:cubicBezTo>
                      <a:pt x="2356" y="1906"/>
                      <a:pt x="2385" y="1644"/>
                      <a:pt x="2385" y="1552"/>
                    </a:cubicBezTo>
                    <a:cubicBezTo>
                      <a:pt x="2385" y="1057"/>
                      <a:pt x="2264" y="137"/>
                      <a:pt x="2059" y="24"/>
                    </a:cubicBezTo>
                    <a:cubicBezTo>
                      <a:pt x="2032" y="8"/>
                      <a:pt x="1997" y="1"/>
                      <a:pt x="1958" y="1"/>
                    </a:cubicBezTo>
                    <a:close/>
                  </a:path>
                </a:pathLst>
              </a:custGeom>
              <a:solidFill>
                <a:srgbClr val="F79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5"/>
              <p:cNvSpPr/>
              <p:nvPr/>
            </p:nvSpPr>
            <p:spPr>
              <a:xfrm>
                <a:off x="3573167" y="3610431"/>
                <a:ext cx="94171" cy="76855"/>
              </a:xfrm>
              <a:custGeom>
                <a:avLst/>
                <a:gdLst/>
                <a:ahLst/>
                <a:cxnLst/>
                <a:rect l="l" t="t" r="r" b="b"/>
                <a:pathLst>
                  <a:path w="2654" h="2166" extrusionOk="0">
                    <a:moveTo>
                      <a:pt x="1228" y="0"/>
                    </a:moveTo>
                    <a:cubicBezTo>
                      <a:pt x="1132" y="0"/>
                      <a:pt x="1037" y="7"/>
                      <a:pt x="948" y="22"/>
                    </a:cubicBezTo>
                    <a:cubicBezTo>
                      <a:pt x="708" y="78"/>
                      <a:pt x="474" y="198"/>
                      <a:pt x="297" y="404"/>
                    </a:cubicBezTo>
                    <a:cubicBezTo>
                      <a:pt x="92" y="665"/>
                      <a:pt x="0" y="1054"/>
                      <a:pt x="92" y="1408"/>
                    </a:cubicBezTo>
                    <a:cubicBezTo>
                      <a:pt x="120" y="1642"/>
                      <a:pt x="205" y="2024"/>
                      <a:pt x="474" y="2144"/>
                    </a:cubicBezTo>
                    <a:cubicBezTo>
                      <a:pt x="511" y="2158"/>
                      <a:pt x="546" y="2165"/>
                      <a:pt x="578" y="2165"/>
                    </a:cubicBezTo>
                    <a:cubicBezTo>
                      <a:pt x="674" y="2165"/>
                      <a:pt x="745" y="2100"/>
                      <a:pt x="771" y="1967"/>
                    </a:cubicBezTo>
                    <a:cubicBezTo>
                      <a:pt x="800" y="1790"/>
                      <a:pt x="771" y="1585"/>
                      <a:pt x="771" y="1373"/>
                    </a:cubicBezTo>
                    <a:cubicBezTo>
                      <a:pt x="771" y="1345"/>
                      <a:pt x="771" y="1345"/>
                      <a:pt x="800" y="1316"/>
                    </a:cubicBezTo>
                    <a:cubicBezTo>
                      <a:pt x="828" y="1288"/>
                      <a:pt x="856" y="1288"/>
                      <a:pt x="884" y="1288"/>
                    </a:cubicBezTo>
                    <a:cubicBezTo>
                      <a:pt x="1330" y="1231"/>
                      <a:pt x="1684" y="1019"/>
                      <a:pt x="2038" y="757"/>
                    </a:cubicBezTo>
                    <a:cubicBezTo>
                      <a:pt x="2122" y="842"/>
                      <a:pt x="2214" y="906"/>
                      <a:pt x="2328" y="934"/>
                    </a:cubicBezTo>
                    <a:cubicBezTo>
                      <a:pt x="2391" y="934"/>
                      <a:pt x="2476" y="934"/>
                      <a:pt x="2540" y="906"/>
                    </a:cubicBezTo>
                    <a:cubicBezTo>
                      <a:pt x="2625" y="878"/>
                      <a:pt x="2653" y="814"/>
                      <a:pt x="2625" y="729"/>
                    </a:cubicBezTo>
                    <a:cubicBezTo>
                      <a:pt x="2625" y="665"/>
                      <a:pt x="2596" y="609"/>
                      <a:pt x="2540" y="552"/>
                    </a:cubicBezTo>
                    <a:cubicBezTo>
                      <a:pt x="2448" y="404"/>
                      <a:pt x="2328" y="312"/>
                      <a:pt x="2214" y="227"/>
                    </a:cubicBezTo>
                    <a:cubicBezTo>
                      <a:pt x="2009" y="106"/>
                      <a:pt x="1769" y="50"/>
                      <a:pt x="1507" y="22"/>
                    </a:cubicBezTo>
                    <a:cubicBezTo>
                      <a:pt x="1419" y="7"/>
                      <a:pt x="1323" y="0"/>
                      <a:pt x="12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5"/>
              <p:cNvSpPr/>
              <p:nvPr/>
            </p:nvSpPr>
            <p:spPr>
              <a:xfrm>
                <a:off x="3574125" y="3667876"/>
                <a:ext cx="29450" cy="30586"/>
              </a:xfrm>
              <a:custGeom>
                <a:avLst/>
                <a:gdLst/>
                <a:ahLst/>
                <a:cxnLst/>
                <a:rect l="l" t="t" r="r" b="b"/>
                <a:pathLst>
                  <a:path w="830" h="862" extrusionOk="0">
                    <a:moveTo>
                      <a:pt x="435" y="1"/>
                    </a:moveTo>
                    <a:cubicBezTo>
                      <a:pt x="73" y="1"/>
                      <a:pt x="0" y="551"/>
                      <a:pt x="242" y="787"/>
                    </a:cubicBezTo>
                    <a:cubicBezTo>
                      <a:pt x="290" y="837"/>
                      <a:pt x="349" y="862"/>
                      <a:pt x="410" y="862"/>
                    </a:cubicBezTo>
                    <a:cubicBezTo>
                      <a:pt x="494" y="862"/>
                      <a:pt x="583" y="816"/>
                      <a:pt x="652" y="730"/>
                    </a:cubicBezTo>
                    <a:lnTo>
                      <a:pt x="829" y="284"/>
                    </a:lnTo>
                    <a:cubicBezTo>
                      <a:pt x="744" y="171"/>
                      <a:pt x="681" y="51"/>
                      <a:pt x="567" y="23"/>
                    </a:cubicBezTo>
                    <a:cubicBezTo>
                      <a:pt x="520" y="8"/>
                      <a:pt x="476" y="1"/>
                      <a:pt x="435" y="1"/>
                    </a:cubicBezTo>
                    <a:close/>
                  </a:path>
                </a:pathLst>
              </a:custGeom>
              <a:solidFill>
                <a:srgbClr val="F79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5"/>
              <p:cNvSpPr/>
              <p:nvPr/>
            </p:nvSpPr>
            <p:spPr>
              <a:xfrm>
                <a:off x="3507384" y="4019214"/>
                <a:ext cx="479972" cy="645249"/>
              </a:xfrm>
              <a:custGeom>
                <a:avLst/>
                <a:gdLst/>
                <a:ahLst/>
                <a:cxnLst/>
                <a:rect l="l" t="t" r="r" b="b"/>
                <a:pathLst>
                  <a:path w="13527" h="18185" extrusionOk="0">
                    <a:moveTo>
                      <a:pt x="2992" y="0"/>
                    </a:moveTo>
                    <a:cubicBezTo>
                      <a:pt x="2859" y="0"/>
                      <a:pt x="2725" y="8"/>
                      <a:pt x="2590" y="25"/>
                    </a:cubicBezTo>
                    <a:cubicBezTo>
                      <a:pt x="2003" y="81"/>
                      <a:pt x="1147" y="407"/>
                      <a:pt x="885" y="994"/>
                    </a:cubicBezTo>
                    <a:cubicBezTo>
                      <a:pt x="588" y="1673"/>
                      <a:pt x="383" y="2501"/>
                      <a:pt x="262" y="3237"/>
                    </a:cubicBezTo>
                    <a:cubicBezTo>
                      <a:pt x="29" y="4800"/>
                      <a:pt x="57" y="6300"/>
                      <a:pt x="86" y="7891"/>
                    </a:cubicBezTo>
                    <a:cubicBezTo>
                      <a:pt x="149" y="9342"/>
                      <a:pt x="1" y="11167"/>
                      <a:pt x="29" y="12638"/>
                    </a:cubicBezTo>
                    <a:cubicBezTo>
                      <a:pt x="57" y="14612"/>
                      <a:pt x="57" y="16147"/>
                      <a:pt x="206" y="18008"/>
                    </a:cubicBezTo>
                    <a:cubicBezTo>
                      <a:pt x="234" y="18093"/>
                      <a:pt x="765" y="18149"/>
                      <a:pt x="857" y="18149"/>
                    </a:cubicBezTo>
                    <a:cubicBezTo>
                      <a:pt x="1052" y="18164"/>
                      <a:pt x="1248" y="18169"/>
                      <a:pt x="1443" y="18169"/>
                    </a:cubicBezTo>
                    <a:cubicBezTo>
                      <a:pt x="1842" y="18169"/>
                      <a:pt x="2240" y="18149"/>
                      <a:pt x="2634" y="18149"/>
                    </a:cubicBezTo>
                    <a:cubicBezTo>
                      <a:pt x="2888" y="18149"/>
                      <a:pt x="3140" y="18157"/>
                      <a:pt x="3389" y="18185"/>
                    </a:cubicBezTo>
                    <a:cubicBezTo>
                      <a:pt x="3418" y="16324"/>
                      <a:pt x="3474" y="14471"/>
                      <a:pt x="3510" y="12610"/>
                    </a:cubicBezTo>
                    <a:cubicBezTo>
                      <a:pt x="3538" y="11315"/>
                      <a:pt x="3538" y="9985"/>
                      <a:pt x="3715" y="8691"/>
                    </a:cubicBezTo>
                    <a:cubicBezTo>
                      <a:pt x="3828" y="7573"/>
                      <a:pt x="3920" y="6448"/>
                      <a:pt x="4005" y="5359"/>
                    </a:cubicBezTo>
                    <a:cubicBezTo>
                      <a:pt x="4005" y="5154"/>
                      <a:pt x="3976" y="4885"/>
                      <a:pt x="4040" y="4708"/>
                    </a:cubicBezTo>
                    <a:cubicBezTo>
                      <a:pt x="4066" y="4590"/>
                      <a:pt x="4151" y="4556"/>
                      <a:pt x="4259" y="4556"/>
                    </a:cubicBezTo>
                    <a:cubicBezTo>
                      <a:pt x="4391" y="4556"/>
                      <a:pt x="4555" y="4608"/>
                      <a:pt x="4684" y="4623"/>
                    </a:cubicBezTo>
                    <a:cubicBezTo>
                      <a:pt x="5214" y="4743"/>
                      <a:pt x="5717" y="4920"/>
                      <a:pt x="6219" y="5062"/>
                    </a:cubicBezTo>
                    <a:cubicBezTo>
                      <a:pt x="7400" y="5479"/>
                      <a:pt x="8667" y="5805"/>
                      <a:pt x="9905" y="5946"/>
                    </a:cubicBezTo>
                    <a:cubicBezTo>
                      <a:pt x="9876" y="6010"/>
                      <a:pt x="9841" y="6066"/>
                      <a:pt x="9841" y="6123"/>
                    </a:cubicBezTo>
                    <a:lnTo>
                      <a:pt x="9841" y="6215"/>
                    </a:lnTo>
                    <a:cubicBezTo>
                      <a:pt x="9905" y="7043"/>
                      <a:pt x="9933" y="7835"/>
                      <a:pt x="9961" y="8663"/>
                    </a:cubicBezTo>
                    <a:cubicBezTo>
                      <a:pt x="9961" y="8896"/>
                      <a:pt x="10195" y="10757"/>
                      <a:pt x="10195" y="11344"/>
                    </a:cubicBezTo>
                    <a:cubicBezTo>
                      <a:pt x="10195" y="11429"/>
                      <a:pt x="10287" y="11492"/>
                      <a:pt x="10372" y="11492"/>
                    </a:cubicBezTo>
                    <a:cubicBezTo>
                      <a:pt x="10496" y="11454"/>
                      <a:pt x="10647" y="11443"/>
                      <a:pt x="10801" y="11443"/>
                    </a:cubicBezTo>
                    <a:cubicBezTo>
                      <a:pt x="11015" y="11443"/>
                      <a:pt x="11236" y="11464"/>
                      <a:pt x="11405" y="11464"/>
                    </a:cubicBezTo>
                    <a:cubicBezTo>
                      <a:pt x="11935" y="11429"/>
                      <a:pt x="12466" y="11400"/>
                      <a:pt x="12996" y="11344"/>
                    </a:cubicBezTo>
                    <a:cubicBezTo>
                      <a:pt x="13060" y="11344"/>
                      <a:pt x="13117" y="11315"/>
                      <a:pt x="13145" y="11287"/>
                    </a:cubicBezTo>
                    <a:cubicBezTo>
                      <a:pt x="13201" y="11252"/>
                      <a:pt x="13201" y="11195"/>
                      <a:pt x="13201" y="11139"/>
                    </a:cubicBezTo>
                    <a:cubicBezTo>
                      <a:pt x="13527" y="9221"/>
                      <a:pt x="13499" y="7425"/>
                      <a:pt x="13350" y="5451"/>
                    </a:cubicBezTo>
                    <a:cubicBezTo>
                      <a:pt x="13293" y="4651"/>
                      <a:pt x="13378" y="3442"/>
                      <a:pt x="12586" y="3003"/>
                    </a:cubicBezTo>
                    <a:cubicBezTo>
                      <a:pt x="11645" y="2409"/>
                      <a:pt x="10315" y="2267"/>
                      <a:pt x="9226" y="1998"/>
                    </a:cubicBezTo>
                    <a:cubicBezTo>
                      <a:pt x="8370" y="1765"/>
                      <a:pt x="7514" y="1560"/>
                      <a:pt x="6693" y="1234"/>
                    </a:cubicBezTo>
                    <a:cubicBezTo>
                      <a:pt x="6014" y="966"/>
                      <a:pt x="5391" y="640"/>
                      <a:pt x="4712" y="378"/>
                    </a:cubicBezTo>
                    <a:cubicBezTo>
                      <a:pt x="4162" y="159"/>
                      <a:pt x="3589" y="0"/>
                      <a:pt x="29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5"/>
              <p:cNvSpPr/>
              <p:nvPr/>
            </p:nvSpPr>
            <p:spPr>
              <a:xfrm>
                <a:off x="3470732" y="3752251"/>
                <a:ext cx="313807" cy="326404"/>
              </a:xfrm>
              <a:custGeom>
                <a:avLst/>
                <a:gdLst/>
                <a:ahLst/>
                <a:cxnLst/>
                <a:rect l="l" t="t" r="r" b="b"/>
                <a:pathLst>
                  <a:path w="8844" h="9199" extrusionOk="0">
                    <a:moveTo>
                      <a:pt x="3418" y="0"/>
                    </a:moveTo>
                    <a:cubicBezTo>
                      <a:pt x="3036" y="121"/>
                      <a:pt x="2654" y="92"/>
                      <a:pt x="2243" y="149"/>
                    </a:cubicBezTo>
                    <a:cubicBezTo>
                      <a:pt x="1975" y="177"/>
                      <a:pt x="1741" y="269"/>
                      <a:pt x="1444" y="298"/>
                    </a:cubicBezTo>
                    <a:cubicBezTo>
                      <a:pt x="913" y="418"/>
                      <a:pt x="439" y="800"/>
                      <a:pt x="206" y="1302"/>
                    </a:cubicBezTo>
                    <a:cubicBezTo>
                      <a:pt x="86" y="1536"/>
                      <a:pt x="1" y="1769"/>
                      <a:pt x="1" y="2038"/>
                    </a:cubicBezTo>
                    <a:cubicBezTo>
                      <a:pt x="1" y="2243"/>
                      <a:pt x="29" y="2476"/>
                      <a:pt x="57" y="2682"/>
                    </a:cubicBezTo>
                    <a:cubicBezTo>
                      <a:pt x="178" y="3453"/>
                      <a:pt x="206" y="4309"/>
                      <a:pt x="503" y="5016"/>
                    </a:cubicBezTo>
                    <a:cubicBezTo>
                      <a:pt x="616" y="5334"/>
                      <a:pt x="828" y="5632"/>
                      <a:pt x="1034" y="5929"/>
                    </a:cubicBezTo>
                    <a:cubicBezTo>
                      <a:pt x="1119" y="6077"/>
                      <a:pt x="1211" y="6219"/>
                      <a:pt x="1324" y="6339"/>
                    </a:cubicBezTo>
                    <a:cubicBezTo>
                      <a:pt x="1383" y="6366"/>
                      <a:pt x="1567" y="6547"/>
                      <a:pt x="1636" y="6547"/>
                    </a:cubicBezTo>
                    <a:cubicBezTo>
                      <a:pt x="1641" y="6547"/>
                      <a:pt x="1645" y="6546"/>
                      <a:pt x="1649" y="6544"/>
                    </a:cubicBezTo>
                    <a:lnTo>
                      <a:pt x="1677" y="6544"/>
                    </a:lnTo>
                    <a:cubicBezTo>
                      <a:pt x="1621" y="6898"/>
                      <a:pt x="1593" y="7315"/>
                      <a:pt x="1501" y="7697"/>
                    </a:cubicBezTo>
                    <a:cubicBezTo>
                      <a:pt x="1472" y="7931"/>
                      <a:pt x="1324" y="8284"/>
                      <a:pt x="1472" y="8518"/>
                    </a:cubicBezTo>
                    <a:cubicBezTo>
                      <a:pt x="1593" y="8730"/>
                      <a:pt x="1946" y="8787"/>
                      <a:pt x="2151" y="8815"/>
                    </a:cubicBezTo>
                    <a:cubicBezTo>
                      <a:pt x="2774" y="8935"/>
                      <a:pt x="3389" y="8992"/>
                      <a:pt x="4040" y="9084"/>
                    </a:cubicBezTo>
                    <a:cubicBezTo>
                      <a:pt x="4571" y="9140"/>
                      <a:pt x="5116" y="9199"/>
                      <a:pt x="5657" y="9199"/>
                    </a:cubicBezTo>
                    <a:cubicBezTo>
                      <a:pt x="6198" y="9199"/>
                      <a:pt x="6736" y="9140"/>
                      <a:pt x="7252" y="8964"/>
                    </a:cubicBezTo>
                    <a:cubicBezTo>
                      <a:pt x="7401" y="8907"/>
                      <a:pt x="7577" y="8843"/>
                      <a:pt x="7691" y="8730"/>
                    </a:cubicBezTo>
                    <a:cubicBezTo>
                      <a:pt x="7988" y="8433"/>
                      <a:pt x="7811" y="7697"/>
                      <a:pt x="7811" y="7315"/>
                    </a:cubicBezTo>
                    <a:cubicBezTo>
                      <a:pt x="7811" y="7223"/>
                      <a:pt x="7811" y="6693"/>
                      <a:pt x="7662" y="6693"/>
                    </a:cubicBezTo>
                    <a:cubicBezTo>
                      <a:pt x="7811" y="6693"/>
                      <a:pt x="7959" y="6664"/>
                      <a:pt x="8080" y="6608"/>
                    </a:cubicBezTo>
                    <a:cubicBezTo>
                      <a:pt x="8341" y="6431"/>
                      <a:pt x="8490" y="6106"/>
                      <a:pt x="8575" y="5780"/>
                    </a:cubicBezTo>
                    <a:cubicBezTo>
                      <a:pt x="8723" y="5306"/>
                      <a:pt x="8844" y="4776"/>
                      <a:pt x="8815" y="4273"/>
                    </a:cubicBezTo>
                    <a:cubicBezTo>
                      <a:pt x="8787" y="3920"/>
                      <a:pt x="8723" y="3601"/>
                      <a:pt x="8639" y="3276"/>
                    </a:cubicBezTo>
                    <a:cubicBezTo>
                      <a:pt x="8490" y="2653"/>
                      <a:pt x="8221" y="2094"/>
                      <a:pt x="7959" y="1564"/>
                    </a:cubicBezTo>
                    <a:cubicBezTo>
                      <a:pt x="7867" y="1387"/>
                      <a:pt x="7783" y="1210"/>
                      <a:pt x="7662" y="1062"/>
                    </a:cubicBezTo>
                    <a:cubicBezTo>
                      <a:pt x="7309" y="595"/>
                      <a:pt x="6870" y="241"/>
                      <a:pt x="6276" y="149"/>
                    </a:cubicBezTo>
                    <a:cubicBezTo>
                      <a:pt x="5894" y="92"/>
                      <a:pt x="5483" y="121"/>
                      <a:pt x="5101" y="29"/>
                    </a:cubicBezTo>
                    <a:cubicBezTo>
                      <a:pt x="5073" y="418"/>
                      <a:pt x="4719" y="708"/>
                      <a:pt x="4366" y="708"/>
                    </a:cubicBezTo>
                    <a:cubicBezTo>
                      <a:pt x="4012" y="708"/>
                      <a:pt x="3623" y="651"/>
                      <a:pt x="3481" y="326"/>
                    </a:cubicBezTo>
                    <a:cubicBezTo>
                      <a:pt x="3446" y="241"/>
                      <a:pt x="3418" y="121"/>
                      <a:pt x="34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5"/>
              <p:cNvSpPr/>
              <p:nvPr/>
            </p:nvSpPr>
            <p:spPr>
              <a:xfrm>
                <a:off x="3514658" y="3905638"/>
                <a:ext cx="168471" cy="85123"/>
              </a:xfrm>
              <a:custGeom>
                <a:avLst/>
                <a:gdLst/>
                <a:ahLst/>
                <a:cxnLst/>
                <a:rect l="l" t="t" r="r" b="b"/>
                <a:pathLst>
                  <a:path w="4748" h="2399" extrusionOk="0">
                    <a:moveTo>
                      <a:pt x="2468" y="0"/>
                    </a:moveTo>
                    <a:cubicBezTo>
                      <a:pt x="2068" y="0"/>
                      <a:pt x="1674" y="36"/>
                      <a:pt x="1295" y="163"/>
                    </a:cubicBezTo>
                    <a:cubicBezTo>
                      <a:pt x="652" y="396"/>
                      <a:pt x="29" y="955"/>
                      <a:pt x="29" y="1662"/>
                    </a:cubicBezTo>
                    <a:cubicBezTo>
                      <a:pt x="1" y="2313"/>
                      <a:pt x="737" y="2398"/>
                      <a:pt x="1211" y="2398"/>
                    </a:cubicBezTo>
                    <a:cubicBezTo>
                      <a:pt x="1593" y="2370"/>
                      <a:pt x="2003" y="2285"/>
                      <a:pt x="2385" y="2193"/>
                    </a:cubicBezTo>
                    <a:cubicBezTo>
                      <a:pt x="3064" y="2016"/>
                      <a:pt x="3771" y="1839"/>
                      <a:pt x="4479" y="1634"/>
                    </a:cubicBezTo>
                    <a:cubicBezTo>
                      <a:pt x="4571" y="1634"/>
                      <a:pt x="4656" y="1606"/>
                      <a:pt x="4748" y="1577"/>
                    </a:cubicBezTo>
                    <a:cubicBezTo>
                      <a:pt x="4479" y="1365"/>
                      <a:pt x="4245" y="1132"/>
                      <a:pt x="4012" y="927"/>
                    </a:cubicBezTo>
                    <a:cubicBezTo>
                      <a:pt x="3835" y="750"/>
                      <a:pt x="3623" y="601"/>
                      <a:pt x="3446" y="424"/>
                    </a:cubicBezTo>
                    <a:cubicBezTo>
                      <a:pt x="3305" y="247"/>
                      <a:pt x="3156" y="99"/>
                      <a:pt x="2951" y="14"/>
                    </a:cubicBezTo>
                    <a:cubicBezTo>
                      <a:pt x="2789" y="6"/>
                      <a:pt x="2628" y="0"/>
                      <a:pt x="2468" y="0"/>
                    </a:cubicBezTo>
                    <a:close/>
                  </a:path>
                </a:pathLst>
              </a:custGeom>
              <a:solidFill>
                <a:srgbClr val="F79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5"/>
              <p:cNvSpPr/>
              <p:nvPr/>
            </p:nvSpPr>
            <p:spPr>
              <a:xfrm>
                <a:off x="3625609" y="3907128"/>
                <a:ext cx="169464" cy="78878"/>
              </a:xfrm>
              <a:custGeom>
                <a:avLst/>
                <a:gdLst/>
                <a:ahLst/>
                <a:cxnLst/>
                <a:rect l="l" t="t" r="r" b="b"/>
                <a:pathLst>
                  <a:path w="4776" h="2223" extrusionOk="0">
                    <a:moveTo>
                      <a:pt x="1" y="0"/>
                    </a:moveTo>
                    <a:cubicBezTo>
                      <a:pt x="114" y="85"/>
                      <a:pt x="206" y="177"/>
                      <a:pt x="291" y="262"/>
                    </a:cubicBezTo>
                    <a:cubicBezTo>
                      <a:pt x="468" y="439"/>
                      <a:pt x="644" y="616"/>
                      <a:pt x="850" y="793"/>
                    </a:cubicBezTo>
                    <a:cubicBezTo>
                      <a:pt x="1147" y="1061"/>
                      <a:pt x="1444" y="1323"/>
                      <a:pt x="1734" y="1592"/>
                    </a:cubicBezTo>
                    <a:cubicBezTo>
                      <a:pt x="2088" y="1535"/>
                      <a:pt x="2441" y="1443"/>
                      <a:pt x="2767" y="1387"/>
                    </a:cubicBezTo>
                    <a:cubicBezTo>
                      <a:pt x="2964" y="1348"/>
                      <a:pt x="3161" y="1323"/>
                      <a:pt x="3338" y="1323"/>
                    </a:cubicBezTo>
                    <a:cubicBezTo>
                      <a:pt x="3453" y="1323"/>
                      <a:pt x="3559" y="1333"/>
                      <a:pt x="3651" y="1359"/>
                    </a:cubicBezTo>
                    <a:cubicBezTo>
                      <a:pt x="3828" y="1415"/>
                      <a:pt x="3976" y="1500"/>
                      <a:pt x="4068" y="1649"/>
                    </a:cubicBezTo>
                    <a:cubicBezTo>
                      <a:pt x="4125" y="1712"/>
                      <a:pt x="4182" y="1769"/>
                      <a:pt x="4182" y="1825"/>
                    </a:cubicBezTo>
                    <a:cubicBezTo>
                      <a:pt x="4210" y="1946"/>
                      <a:pt x="4153" y="2066"/>
                      <a:pt x="4125" y="2151"/>
                    </a:cubicBezTo>
                    <a:cubicBezTo>
                      <a:pt x="4125" y="2179"/>
                      <a:pt x="4125" y="2179"/>
                      <a:pt x="4153" y="2179"/>
                    </a:cubicBezTo>
                    <a:cubicBezTo>
                      <a:pt x="4153" y="2199"/>
                      <a:pt x="4167" y="2222"/>
                      <a:pt x="4185" y="2222"/>
                    </a:cubicBezTo>
                    <a:cubicBezTo>
                      <a:pt x="4193" y="2222"/>
                      <a:pt x="4201" y="2218"/>
                      <a:pt x="4210" y="2207"/>
                    </a:cubicBezTo>
                    <a:cubicBezTo>
                      <a:pt x="4468" y="2207"/>
                      <a:pt x="4572" y="1876"/>
                      <a:pt x="4571" y="1636"/>
                    </a:cubicBezTo>
                    <a:lnTo>
                      <a:pt x="4571" y="1636"/>
                    </a:lnTo>
                    <a:cubicBezTo>
                      <a:pt x="4583" y="1728"/>
                      <a:pt x="4607" y="1830"/>
                      <a:pt x="4627" y="1917"/>
                    </a:cubicBezTo>
                    <a:cubicBezTo>
                      <a:pt x="4627" y="1974"/>
                      <a:pt x="4564" y="2151"/>
                      <a:pt x="4627" y="2179"/>
                    </a:cubicBezTo>
                    <a:cubicBezTo>
                      <a:pt x="4636" y="2187"/>
                      <a:pt x="4644" y="2191"/>
                      <a:pt x="4651" y="2191"/>
                    </a:cubicBezTo>
                    <a:cubicBezTo>
                      <a:pt x="4670" y="2191"/>
                      <a:pt x="4684" y="2171"/>
                      <a:pt x="4684" y="2151"/>
                    </a:cubicBezTo>
                    <a:cubicBezTo>
                      <a:pt x="4776" y="2031"/>
                      <a:pt x="4776" y="1854"/>
                      <a:pt x="4776" y="1741"/>
                    </a:cubicBezTo>
                    <a:cubicBezTo>
                      <a:pt x="4776" y="1323"/>
                      <a:pt x="4656" y="941"/>
                      <a:pt x="4422" y="651"/>
                    </a:cubicBezTo>
                    <a:cubicBezTo>
                      <a:pt x="4182" y="382"/>
                      <a:pt x="3856" y="177"/>
                      <a:pt x="3502" y="149"/>
                    </a:cubicBezTo>
                    <a:cubicBezTo>
                      <a:pt x="3309" y="126"/>
                      <a:pt x="3112" y="119"/>
                      <a:pt x="2913" y="119"/>
                    </a:cubicBezTo>
                    <a:cubicBezTo>
                      <a:pt x="2676" y="119"/>
                      <a:pt x="2436" y="128"/>
                      <a:pt x="2194" y="128"/>
                    </a:cubicBezTo>
                    <a:cubicBezTo>
                      <a:pt x="2081" y="128"/>
                      <a:pt x="1968" y="126"/>
                      <a:pt x="1854" y="121"/>
                    </a:cubicBezTo>
                    <a:cubicBezTo>
                      <a:pt x="1239" y="57"/>
                      <a:pt x="616" y="29"/>
                      <a:pt x="1" y="0"/>
                    </a:cubicBezTo>
                    <a:close/>
                  </a:path>
                </a:pathLst>
              </a:custGeom>
              <a:solidFill>
                <a:srgbClr val="F79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5"/>
              <p:cNvSpPr/>
              <p:nvPr/>
            </p:nvSpPr>
            <p:spPr>
              <a:xfrm>
                <a:off x="3781231" y="3945767"/>
                <a:ext cx="7593" cy="19870"/>
              </a:xfrm>
              <a:custGeom>
                <a:avLst/>
                <a:gdLst/>
                <a:ahLst/>
                <a:cxnLst/>
                <a:rect l="l" t="t" r="r" b="b"/>
                <a:pathLst>
                  <a:path w="214" h="560" extrusionOk="0">
                    <a:moveTo>
                      <a:pt x="1" y="1"/>
                    </a:moveTo>
                    <a:cubicBezTo>
                      <a:pt x="1" y="29"/>
                      <a:pt x="36" y="57"/>
                      <a:pt x="36" y="93"/>
                    </a:cubicBezTo>
                    <a:cubicBezTo>
                      <a:pt x="64" y="121"/>
                      <a:pt x="93" y="149"/>
                      <a:pt x="93" y="206"/>
                    </a:cubicBezTo>
                    <a:lnTo>
                      <a:pt x="93" y="270"/>
                    </a:lnTo>
                    <a:cubicBezTo>
                      <a:pt x="121" y="354"/>
                      <a:pt x="149" y="446"/>
                      <a:pt x="149" y="560"/>
                    </a:cubicBezTo>
                    <a:lnTo>
                      <a:pt x="213" y="560"/>
                    </a:lnTo>
                    <a:cubicBezTo>
                      <a:pt x="213" y="446"/>
                      <a:pt x="178" y="354"/>
                      <a:pt x="149" y="234"/>
                    </a:cubicBezTo>
                    <a:lnTo>
                      <a:pt x="149" y="178"/>
                    </a:lnTo>
                    <a:cubicBezTo>
                      <a:pt x="121" y="121"/>
                      <a:pt x="121" y="93"/>
                      <a:pt x="93" y="57"/>
                    </a:cubicBezTo>
                    <a:cubicBezTo>
                      <a:pt x="64" y="29"/>
                      <a:pt x="64"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5"/>
              <p:cNvSpPr/>
              <p:nvPr/>
            </p:nvSpPr>
            <p:spPr>
              <a:xfrm>
                <a:off x="3774951" y="3946796"/>
                <a:ext cx="8587" cy="39918"/>
              </a:xfrm>
              <a:custGeom>
                <a:avLst/>
                <a:gdLst/>
                <a:ahLst/>
                <a:cxnLst/>
                <a:rect l="l" t="t" r="r" b="b"/>
                <a:pathLst>
                  <a:path w="242" h="1125" extrusionOk="0">
                    <a:moveTo>
                      <a:pt x="65" y="0"/>
                    </a:moveTo>
                    <a:lnTo>
                      <a:pt x="1" y="28"/>
                    </a:lnTo>
                    <a:cubicBezTo>
                      <a:pt x="1" y="64"/>
                      <a:pt x="36" y="92"/>
                      <a:pt x="36" y="120"/>
                    </a:cubicBezTo>
                    <a:cubicBezTo>
                      <a:pt x="65" y="149"/>
                      <a:pt x="65" y="177"/>
                      <a:pt x="93" y="241"/>
                    </a:cubicBezTo>
                    <a:cubicBezTo>
                      <a:pt x="178" y="531"/>
                      <a:pt x="149" y="828"/>
                      <a:pt x="1" y="1089"/>
                    </a:cubicBezTo>
                    <a:lnTo>
                      <a:pt x="36" y="1125"/>
                    </a:lnTo>
                    <a:cubicBezTo>
                      <a:pt x="213" y="856"/>
                      <a:pt x="241" y="531"/>
                      <a:pt x="149" y="241"/>
                    </a:cubicBezTo>
                    <a:cubicBezTo>
                      <a:pt x="121" y="177"/>
                      <a:pt x="121" y="120"/>
                      <a:pt x="93" y="92"/>
                    </a:cubicBezTo>
                    <a:cubicBezTo>
                      <a:pt x="93" y="64"/>
                      <a:pt x="65" y="28"/>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5"/>
              <p:cNvSpPr/>
              <p:nvPr/>
            </p:nvSpPr>
            <p:spPr>
              <a:xfrm>
                <a:off x="3528212" y="3890948"/>
                <a:ext cx="252068" cy="102509"/>
              </a:xfrm>
              <a:custGeom>
                <a:avLst/>
                <a:gdLst/>
                <a:ahLst/>
                <a:cxnLst/>
                <a:rect l="l" t="t" r="r" b="b"/>
                <a:pathLst>
                  <a:path w="7104" h="2889" extrusionOk="0">
                    <a:moveTo>
                      <a:pt x="1566" y="0"/>
                    </a:moveTo>
                    <a:cubicBezTo>
                      <a:pt x="1198" y="0"/>
                      <a:pt x="836" y="69"/>
                      <a:pt x="503" y="251"/>
                    </a:cubicBezTo>
                    <a:cubicBezTo>
                      <a:pt x="326" y="336"/>
                      <a:pt x="206" y="456"/>
                      <a:pt x="121" y="605"/>
                    </a:cubicBezTo>
                    <a:cubicBezTo>
                      <a:pt x="57" y="690"/>
                      <a:pt x="29" y="782"/>
                      <a:pt x="1" y="867"/>
                    </a:cubicBezTo>
                    <a:lnTo>
                      <a:pt x="1" y="1072"/>
                    </a:lnTo>
                    <a:lnTo>
                      <a:pt x="1" y="1192"/>
                    </a:lnTo>
                    <a:cubicBezTo>
                      <a:pt x="121" y="1107"/>
                      <a:pt x="178" y="1015"/>
                      <a:pt x="298" y="959"/>
                    </a:cubicBezTo>
                    <a:cubicBezTo>
                      <a:pt x="475" y="867"/>
                      <a:pt x="623" y="782"/>
                      <a:pt x="800" y="690"/>
                    </a:cubicBezTo>
                    <a:lnTo>
                      <a:pt x="885" y="690"/>
                    </a:lnTo>
                    <a:cubicBezTo>
                      <a:pt x="1713" y="1072"/>
                      <a:pt x="2569" y="1461"/>
                      <a:pt x="3305" y="1991"/>
                    </a:cubicBezTo>
                    <a:cubicBezTo>
                      <a:pt x="3453" y="2076"/>
                      <a:pt x="3566" y="2168"/>
                      <a:pt x="3715" y="2253"/>
                    </a:cubicBezTo>
                    <a:cubicBezTo>
                      <a:pt x="3771" y="2281"/>
                      <a:pt x="3835" y="2345"/>
                      <a:pt x="3892" y="2373"/>
                    </a:cubicBezTo>
                    <a:cubicBezTo>
                      <a:pt x="4069" y="2487"/>
                      <a:pt x="4274" y="2550"/>
                      <a:pt x="4479" y="2663"/>
                    </a:cubicBezTo>
                    <a:cubicBezTo>
                      <a:pt x="4811" y="2822"/>
                      <a:pt x="5160" y="2888"/>
                      <a:pt x="5511" y="2888"/>
                    </a:cubicBezTo>
                    <a:cubicBezTo>
                      <a:pt x="5817" y="2888"/>
                      <a:pt x="6124" y="2838"/>
                      <a:pt x="6424" y="2755"/>
                    </a:cubicBezTo>
                    <a:cubicBezTo>
                      <a:pt x="7103" y="2579"/>
                      <a:pt x="6955" y="1843"/>
                      <a:pt x="6545" y="1425"/>
                    </a:cubicBezTo>
                    <a:cubicBezTo>
                      <a:pt x="6311" y="1135"/>
                      <a:pt x="5929" y="987"/>
                      <a:pt x="5575" y="838"/>
                    </a:cubicBezTo>
                    <a:cubicBezTo>
                      <a:pt x="4719" y="541"/>
                      <a:pt x="3835" y="456"/>
                      <a:pt x="2979" y="251"/>
                    </a:cubicBezTo>
                    <a:cubicBezTo>
                      <a:pt x="2528" y="115"/>
                      <a:pt x="2042" y="0"/>
                      <a:pt x="1566" y="0"/>
                    </a:cubicBezTo>
                    <a:close/>
                  </a:path>
                </a:pathLst>
              </a:custGeom>
              <a:solidFill>
                <a:srgbClr val="F79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5"/>
              <p:cNvSpPr/>
              <p:nvPr/>
            </p:nvSpPr>
            <p:spPr>
              <a:xfrm>
                <a:off x="3551311" y="3911386"/>
                <a:ext cx="8338" cy="7309"/>
              </a:xfrm>
              <a:custGeom>
                <a:avLst/>
                <a:gdLst/>
                <a:ahLst/>
                <a:cxnLst/>
                <a:rect l="l" t="t" r="r" b="b"/>
                <a:pathLst>
                  <a:path w="235" h="206" extrusionOk="0">
                    <a:moveTo>
                      <a:pt x="1" y="1"/>
                    </a:moveTo>
                    <a:lnTo>
                      <a:pt x="1" y="57"/>
                    </a:lnTo>
                    <a:cubicBezTo>
                      <a:pt x="29" y="85"/>
                      <a:pt x="57" y="85"/>
                      <a:pt x="86" y="114"/>
                    </a:cubicBezTo>
                    <a:cubicBezTo>
                      <a:pt x="149" y="142"/>
                      <a:pt x="178" y="177"/>
                      <a:pt x="234" y="206"/>
                    </a:cubicBezTo>
                    <a:lnTo>
                      <a:pt x="234" y="142"/>
                    </a:lnTo>
                    <a:cubicBezTo>
                      <a:pt x="206" y="114"/>
                      <a:pt x="178" y="114"/>
                      <a:pt x="114" y="85"/>
                    </a:cubicBezTo>
                    <a:cubicBezTo>
                      <a:pt x="86" y="57"/>
                      <a:pt x="57" y="29"/>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5"/>
              <p:cNvSpPr/>
              <p:nvPr/>
            </p:nvSpPr>
            <p:spPr>
              <a:xfrm>
                <a:off x="3522961" y="3966595"/>
                <a:ext cx="7309" cy="10609"/>
              </a:xfrm>
              <a:custGeom>
                <a:avLst/>
                <a:gdLst/>
                <a:ahLst/>
                <a:cxnLst/>
                <a:rect l="l" t="t" r="r" b="b"/>
                <a:pathLst>
                  <a:path w="206" h="299" extrusionOk="0">
                    <a:moveTo>
                      <a:pt x="0" y="1"/>
                    </a:moveTo>
                    <a:cubicBezTo>
                      <a:pt x="0" y="121"/>
                      <a:pt x="92" y="241"/>
                      <a:pt x="205" y="298"/>
                    </a:cubicBezTo>
                    <a:lnTo>
                      <a:pt x="205" y="241"/>
                    </a:lnTo>
                    <a:cubicBezTo>
                      <a:pt x="121" y="213"/>
                      <a:pt x="64" y="12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5"/>
              <p:cNvSpPr/>
              <p:nvPr/>
            </p:nvSpPr>
            <p:spPr>
              <a:xfrm>
                <a:off x="3753130" y="3974152"/>
                <a:ext cx="13590" cy="9296"/>
              </a:xfrm>
              <a:custGeom>
                <a:avLst/>
                <a:gdLst/>
                <a:ahLst/>
                <a:cxnLst/>
                <a:rect l="l" t="t" r="r" b="b"/>
                <a:pathLst>
                  <a:path w="383" h="262" extrusionOk="0">
                    <a:moveTo>
                      <a:pt x="354" y="0"/>
                    </a:moveTo>
                    <a:cubicBezTo>
                      <a:pt x="262" y="85"/>
                      <a:pt x="149" y="177"/>
                      <a:pt x="0" y="205"/>
                    </a:cubicBezTo>
                    <a:lnTo>
                      <a:pt x="0" y="262"/>
                    </a:lnTo>
                    <a:cubicBezTo>
                      <a:pt x="149" y="234"/>
                      <a:pt x="298" y="142"/>
                      <a:pt x="382" y="28"/>
                    </a:cubicBezTo>
                    <a:lnTo>
                      <a:pt x="3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5"/>
              <p:cNvSpPr/>
              <p:nvPr/>
            </p:nvSpPr>
            <p:spPr>
              <a:xfrm>
                <a:off x="3740569" y="3983413"/>
                <a:ext cx="8338" cy="3300"/>
              </a:xfrm>
              <a:custGeom>
                <a:avLst/>
                <a:gdLst/>
                <a:ahLst/>
                <a:cxnLst/>
                <a:rect l="l" t="t" r="r" b="b"/>
                <a:pathLst>
                  <a:path w="235" h="93" extrusionOk="0">
                    <a:moveTo>
                      <a:pt x="206" y="1"/>
                    </a:moveTo>
                    <a:lnTo>
                      <a:pt x="1" y="29"/>
                    </a:lnTo>
                    <a:lnTo>
                      <a:pt x="1" y="93"/>
                    </a:lnTo>
                    <a:lnTo>
                      <a:pt x="234" y="57"/>
                    </a:lnTo>
                    <a:lnTo>
                      <a:pt x="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5"/>
              <p:cNvSpPr/>
              <p:nvPr/>
            </p:nvSpPr>
            <p:spPr>
              <a:xfrm>
                <a:off x="3445647" y="4709330"/>
                <a:ext cx="162191" cy="56524"/>
              </a:xfrm>
              <a:custGeom>
                <a:avLst/>
                <a:gdLst/>
                <a:ahLst/>
                <a:cxnLst/>
                <a:rect l="l" t="t" r="r" b="b"/>
                <a:pathLst>
                  <a:path w="4571" h="1593" extrusionOk="0">
                    <a:moveTo>
                      <a:pt x="2682" y="1"/>
                    </a:moveTo>
                    <a:cubicBezTo>
                      <a:pt x="2384" y="206"/>
                      <a:pt x="2066" y="383"/>
                      <a:pt x="1712" y="532"/>
                    </a:cubicBezTo>
                    <a:cubicBezTo>
                      <a:pt x="1444" y="616"/>
                      <a:pt x="1238" y="737"/>
                      <a:pt x="970" y="885"/>
                    </a:cubicBezTo>
                    <a:cubicBezTo>
                      <a:pt x="736" y="998"/>
                      <a:pt x="0" y="1267"/>
                      <a:pt x="616" y="1501"/>
                    </a:cubicBezTo>
                    <a:cubicBezTo>
                      <a:pt x="856" y="1593"/>
                      <a:pt x="1118" y="1593"/>
                      <a:pt x="1359" y="1593"/>
                    </a:cubicBezTo>
                    <a:cubicBezTo>
                      <a:pt x="2094" y="1564"/>
                      <a:pt x="2858" y="1444"/>
                      <a:pt x="3622" y="1388"/>
                    </a:cubicBezTo>
                    <a:lnTo>
                      <a:pt x="3976" y="1388"/>
                    </a:lnTo>
                    <a:cubicBezTo>
                      <a:pt x="4040" y="1352"/>
                      <a:pt x="4125" y="1352"/>
                      <a:pt x="4217" y="1352"/>
                    </a:cubicBezTo>
                    <a:lnTo>
                      <a:pt x="4245" y="1352"/>
                    </a:lnTo>
                    <a:cubicBezTo>
                      <a:pt x="4570" y="1267"/>
                      <a:pt x="4245" y="114"/>
                      <a:pt x="4012" y="114"/>
                    </a:cubicBezTo>
                    <a:cubicBezTo>
                      <a:pt x="3901" y="123"/>
                      <a:pt x="3792" y="127"/>
                      <a:pt x="3682" y="127"/>
                    </a:cubicBezTo>
                    <a:cubicBezTo>
                      <a:pt x="3349" y="127"/>
                      <a:pt x="3017" y="86"/>
                      <a:pt x="2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5"/>
              <p:cNvSpPr/>
              <p:nvPr/>
            </p:nvSpPr>
            <p:spPr>
              <a:xfrm>
                <a:off x="3695650" y="3828572"/>
                <a:ext cx="17848" cy="81610"/>
              </a:xfrm>
              <a:custGeom>
                <a:avLst/>
                <a:gdLst/>
                <a:ahLst/>
                <a:cxnLst/>
                <a:rect l="l" t="t" r="r" b="b"/>
                <a:pathLst>
                  <a:path w="503" h="2300" extrusionOk="0">
                    <a:moveTo>
                      <a:pt x="0" y="0"/>
                    </a:moveTo>
                    <a:cubicBezTo>
                      <a:pt x="234" y="651"/>
                      <a:pt x="382" y="1415"/>
                      <a:pt x="439" y="2299"/>
                    </a:cubicBezTo>
                    <a:lnTo>
                      <a:pt x="503" y="2299"/>
                    </a:lnTo>
                    <a:cubicBezTo>
                      <a:pt x="439" y="1415"/>
                      <a:pt x="290" y="651"/>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5"/>
              <p:cNvSpPr/>
              <p:nvPr/>
            </p:nvSpPr>
            <p:spPr>
              <a:xfrm>
                <a:off x="3544037" y="3828572"/>
                <a:ext cx="13590" cy="65039"/>
              </a:xfrm>
              <a:custGeom>
                <a:avLst/>
                <a:gdLst/>
                <a:ahLst/>
                <a:cxnLst/>
                <a:rect l="l" t="t" r="r" b="b"/>
                <a:pathLst>
                  <a:path w="383" h="1833" extrusionOk="0">
                    <a:moveTo>
                      <a:pt x="1" y="0"/>
                    </a:moveTo>
                    <a:lnTo>
                      <a:pt x="319" y="1832"/>
                    </a:lnTo>
                    <a:lnTo>
                      <a:pt x="383" y="1832"/>
                    </a:lnTo>
                    <a:lnTo>
                      <a:pt x="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5"/>
              <p:cNvSpPr/>
              <p:nvPr/>
            </p:nvSpPr>
            <p:spPr>
              <a:xfrm>
                <a:off x="3586721" y="3674937"/>
                <a:ext cx="13838" cy="12596"/>
              </a:xfrm>
              <a:custGeom>
                <a:avLst/>
                <a:gdLst/>
                <a:ahLst/>
                <a:cxnLst/>
                <a:rect l="l" t="t" r="r" b="b"/>
                <a:pathLst>
                  <a:path w="390" h="355" extrusionOk="0">
                    <a:moveTo>
                      <a:pt x="0" y="0"/>
                    </a:moveTo>
                    <a:lnTo>
                      <a:pt x="0" y="57"/>
                    </a:lnTo>
                    <a:cubicBezTo>
                      <a:pt x="92" y="57"/>
                      <a:pt x="177" y="85"/>
                      <a:pt x="241" y="149"/>
                    </a:cubicBezTo>
                    <a:cubicBezTo>
                      <a:pt x="297" y="177"/>
                      <a:pt x="326" y="262"/>
                      <a:pt x="326" y="354"/>
                    </a:cubicBezTo>
                    <a:lnTo>
                      <a:pt x="389" y="354"/>
                    </a:lnTo>
                    <a:cubicBezTo>
                      <a:pt x="389" y="262"/>
                      <a:pt x="354" y="149"/>
                      <a:pt x="269" y="85"/>
                    </a:cubicBezTo>
                    <a:cubicBezTo>
                      <a:pt x="212" y="29"/>
                      <a:pt x="92"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5"/>
              <p:cNvSpPr/>
              <p:nvPr/>
            </p:nvSpPr>
            <p:spPr>
              <a:xfrm>
                <a:off x="3925144" y="4127255"/>
                <a:ext cx="51911" cy="52621"/>
              </a:xfrm>
              <a:custGeom>
                <a:avLst/>
                <a:gdLst/>
                <a:ahLst/>
                <a:cxnLst/>
                <a:rect l="l" t="t" r="r" b="b"/>
                <a:pathLst>
                  <a:path w="1463" h="1483" extrusionOk="0">
                    <a:moveTo>
                      <a:pt x="709" y="1"/>
                    </a:moveTo>
                    <a:cubicBezTo>
                      <a:pt x="298" y="1"/>
                      <a:pt x="1" y="584"/>
                      <a:pt x="487" y="1168"/>
                    </a:cubicBezTo>
                    <a:cubicBezTo>
                      <a:pt x="630" y="1335"/>
                      <a:pt x="835" y="1483"/>
                      <a:pt x="1047" y="1483"/>
                    </a:cubicBezTo>
                    <a:cubicBezTo>
                      <a:pt x="1096" y="1483"/>
                      <a:pt x="1145" y="1475"/>
                      <a:pt x="1194" y="1458"/>
                    </a:cubicBezTo>
                    <a:cubicBezTo>
                      <a:pt x="1343" y="1401"/>
                      <a:pt x="1427" y="1224"/>
                      <a:pt x="1463" y="1048"/>
                    </a:cubicBezTo>
                    <a:cubicBezTo>
                      <a:pt x="1463" y="871"/>
                      <a:pt x="1399" y="694"/>
                      <a:pt x="1343" y="545"/>
                    </a:cubicBezTo>
                    <a:cubicBezTo>
                      <a:pt x="1162" y="156"/>
                      <a:pt x="920" y="1"/>
                      <a:pt x="7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5"/>
              <p:cNvSpPr/>
              <p:nvPr/>
            </p:nvSpPr>
            <p:spPr>
              <a:xfrm>
                <a:off x="3549040" y="4340074"/>
                <a:ext cx="51982" cy="50917"/>
              </a:xfrm>
              <a:custGeom>
                <a:avLst/>
                <a:gdLst/>
                <a:ahLst/>
                <a:cxnLst/>
                <a:rect l="l" t="t" r="r" b="b"/>
                <a:pathLst>
                  <a:path w="1465" h="1435" extrusionOk="0">
                    <a:moveTo>
                      <a:pt x="850" y="0"/>
                    </a:moveTo>
                    <a:cubicBezTo>
                      <a:pt x="431" y="0"/>
                      <a:pt x="146" y="485"/>
                      <a:pt x="36" y="829"/>
                    </a:cubicBezTo>
                    <a:cubicBezTo>
                      <a:pt x="36" y="858"/>
                      <a:pt x="1" y="886"/>
                      <a:pt x="1" y="886"/>
                    </a:cubicBezTo>
                    <a:lnTo>
                      <a:pt x="1" y="942"/>
                    </a:lnTo>
                    <a:cubicBezTo>
                      <a:pt x="1" y="1006"/>
                      <a:pt x="36" y="1034"/>
                      <a:pt x="65" y="1091"/>
                    </a:cubicBezTo>
                    <a:cubicBezTo>
                      <a:pt x="150" y="1268"/>
                      <a:pt x="298" y="1388"/>
                      <a:pt x="503" y="1416"/>
                    </a:cubicBezTo>
                    <a:cubicBezTo>
                      <a:pt x="550" y="1429"/>
                      <a:pt x="595" y="1435"/>
                      <a:pt x="639" y="1435"/>
                    </a:cubicBezTo>
                    <a:cubicBezTo>
                      <a:pt x="1127" y="1435"/>
                      <a:pt x="1465" y="727"/>
                      <a:pt x="1303" y="299"/>
                    </a:cubicBezTo>
                    <a:cubicBezTo>
                      <a:pt x="1239" y="150"/>
                      <a:pt x="1062" y="30"/>
                      <a:pt x="885" y="2"/>
                    </a:cubicBezTo>
                    <a:cubicBezTo>
                      <a:pt x="873" y="1"/>
                      <a:pt x="862" y="0"/>
                      <a:pt x="8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5"/>
              <p:cNvSpPr/>
              <p:nvPr/>
            </p:nvSpPr>
            <p:spPr>
              <a:xfrm>
                <a:off x="3973754" y="4462343"/>
                <a:ext cx="36689" cy="23135"/>
              </a:xfrm>
              <a:custGeom>
                <a:avLst/>
                <a:gdLst/>
                <a:ahLst/>
                <a:cxnLst/>
                <a:rect l="l" t="t" r="r" b="b"/>
                <a:pathLst>
                  <a:path w="1034" h="652" extrusionOk="0">
                    <a:moveTo>
                      <a:pt x="234" y="1"/>
                    </a:moveTo>
                    <a:cubicBezTo>
                      <a:pt x="149" y="93"/>
                      <a:pt x="93" y="178"/>
                      <a:pt x="57" y="270"/>
                    </a:cubicBezTo>
                    <a:cubicBezTo>
                      <a:pt x="1" y="390"/>
                      <a:pt x="29" y="446"/>
                      <a:pt x="93" y="475"/>
                    </a:cubicBezTo>
                    <a:cubicBezTo>
                      <a:pt x="121" y="489"/>
                      <a:pt x="149" y="496"/>
                      <a:pt x="179" y="496"/>
                    </a:cubicBezTo>
                    <a:cubicBezTo>
                      <a:pt x="208" y="496"/>
                      <a:pt x="238" y="489"/>
                      <a:pt x="270" y="475"/>
                    </a:cubicBezTo>
                    <a:cubicBezTo>
                      <a:pt x="298" y="446"/>
                      <a:pt x="355" y="418"/>
                      <a:pt x="383" y="390"/>
                    </a:cubicBezTo>
                    <a:cubicBezTo>
                      <a:pt x="446" y="326"/>
                      <a:pt x="503" y="270"/>
                      <a:pt x="560" y="241"/>
                    </a:cubicBezTo>
                    <a:lnTo>
                      <a:pt x="560" y="241"/>
                    </a:lnTo>
                    <a:cubicBezTo>
                      <a:pt x="560" y="270"/>
                      <a:pt x="560" y="298"/>
                      <a:pt x="531" y="326"/>
                    </a:cubicBezTo>
                    <a:cubicBezTo>
                      <a:pt x="503" y="390"/>
                      <a:pt x="475" y="446"/>
                      <a:pt x="475" y="503"/>
                    </a:cubicBezTo>
                    <a:cubicBezTo>
                      <a:pt x="475" y="567"/>
                      <a:pt x="475" y="595"/>
                      <a:pt x="503" y="623"/>
                    </a:cubicBezTo>
                    <a:cubicBezTo>
                      <a:pt x="531" y="652"/>
                      <a:pt x="560" y="652"/>
                      <a:pt x="588" y="652"/>
                    </a:cubicBezTo>
                    <a:lnTo>
                      <a:pt x="652" y="652"/>
                    </a:lnTo>
                    <a:cubicBezTo>
                      <a:pt x="680" y="623"/>
                      <a:pt x="708" y="595"/>
                      <a:pt x="737" y="567"/>
                    </a:cubicBezTo>
                    <a:cubicBezTo>
                      <a:pt x="829" y="475"/>
                      <a:pt x="885" y="390"/>
                      <a:pt x="1005" y="355"/>
                    </a:cubicBezTo>
                    <a:cubicBezTo>
                      <a:pt x="1034" y="355"/>
                      <a:pt x="1034" y="326"/>
                      <a:pt x="1034" y="298"/>
                    </a:cubicBezTo>
                    <a:cubicBezTo>
                      <a:pt x="1034" y="270"/>
                      <a:pt x="1005" y="241"/>
                      <a:pt x="977" y="241"/>
                    </a:cubicBezTo>
                    <a:cubicBezTo>
                      <a:pt x="829" y="298"/>
                      <a:pt x="737" y="390"/>
                      <a:pt x="652" y="503"/>
                    </a:cubicBezTo>
                    <a:cubicBezTo>
                      <a:pt x="623" y="503"/>
                      <a:pt x="623" y="531"/>
                      <a:pt x="588" y="531"/>
                    </a:cubicBezTo>
                    <a:lnTo>
                      <a:pt x="588" y="503"/>
                    </a:lnTo>
                    <a:cubicBezTo>
                      <a:pt x="588" y="475"/>
                      <a:pt x="623" y="446"/>
                      <a:pt x="652" y="390"/>
                    </a:cubicBezTo>
                    <a:cubicBezTo>
                      <a:pt x="652" y="355"/>
                      <a:pt x="680" y="326"/>
                      <a:pt x="708" y="270"/>
                    </a:cubicBezTo>
                    <a:cubicBezTo>
                      <a:pt x="708" y="213"/>
                      <a:pt x="680" y="178"/>
                      <a:pt x="652" y="149"/>
                    </a:cubicBezTo>
                    <a:cubicBezTo>
                      <a:pt x="652" y="149"/>
                      <a:pt x="639" y="137"/>
                      <a:pt x="620" y="137"/>
                    </a:cubicBezTo>
                    <a:cubicBezTo>
                      <a:pt x="611" y="137"/>
                      <a:pt x="600" y="140"/>
                      <a:pt x="588" y="149"/>
                    </a:cubicBezTo>
                    <a:cubicBezTo>
                      <a:pt x="475" y="149"/>
                      <a:pt x="383" y="213"/>
                      <a:pt x="298" y="298"/>
                    </a:cubicBezTo>
                    <a:cubicBezTo>
                      <a:pt x="270" y="326"/>
                      <a:pt x="234" y="355"/>
                      <a:pt x="206" y="355"/>
                    </a:cubicBezTo>
                    <a:cubicBezTo>
                      <a:pt x="178" y="390"/>
                      <a:pt x="149" y="390"/>
                      <a:pt x="149" y="390"/>
                    </a:cubicBezTo>
                    <a:lnTo>
                      <a:pt x="149" y="326"/>
                    </a:lnTo>
                    <a:cubicBezTo>
                      <a:pt x="178" y="241"/>
                      <a:pt x="234" y="149"/>
                      <a:pt x="298" y="93"/>
                    </a:cubicBezTo>
                    <a:cubicBezTo>
                      <a:pt x="326" y="93"/>
                      <a:pt x="326" y="36"/>
                      <a:pt x="2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5"/>
              <p:cNvSpPr/>
              <p:nvPr/>
            </p:nvSpPr>
            <p:spPr>
              <a:xfrm>
                <a:off x="3485315" y="4717455"/>
                <a:ext cx="35660" cy="25299"/>
              </a:xfrm>
              <a:custGeom>
                <a:avLst/>
                <a:gdLst/>
                <a:ahLst/>
                <a:cxnLst/>
                <a:rect l="l" t="t" r="r" b="b"/>
                <a:pathLst>
                  <a:path w="1005" h="713" extrusionOk="0">
                    <a:moveTo>
                      <a:pt x="787" y="1"/>
                    </a:moveTo>
                    <a:cubicBezTo>
                      <a:pt x="768" y="1"/>
                      <a:pt x="750" y="5"/>
                      <a:pt x="736" y="5"/>
                    </a:cubicBezTo>
                    <a:cubicBezTo>
                      <a:pt x="651" y="62"/>
                      <a:pt x="651" y="211"/>
                      <a:pt x="679" y="274"/>
                    </a:cubicBezTo>
                    <a:lnTo>
                      <a:pt x="679" y="303"/>
                    </a:lnTo>
                    <a:cubicBezTo>
                      <a:pt x="708" y="303"/>
                      <a:pt x="708" y="331"/>
                      <a:pt x="708" y="359"/>
                    </a:cubicBezTo>
                    <a:lnTo>
                      <a:pt x="708" y="387"/>
                    </a:lnTo>
                    <a:cubicBezTo>
                      <a:pt x="708" y="387"/>
                      <a:pt x="679" y="387"/>
                      <a:pt x="623" y="359"/>
                    </a:cubicBezTo>
                    <a:cubicBezTo>
                      <a:pt x="594" y="331"/>
                      <a:pt x="594" y="331"/>
                      <a:pt x="559" y="303"/>
                    </a:cubicBezTo>
                    <a:lnTo>
                      <a:pt x="531" y="274"/>
                    </a:lnTo>
                    <a:cubicBezTo>
                      <a:pt x="531" y="239"/>
                      <a:pt x="502" y="211"/>
                      <a:pt x="474" y="211"/>
                    </a:cubicBezTo>
                    <a:cubicBezTo>
                      <a:pt x="441" y="177"/>
                      <a:pt x="405" y="164"/>
                      <a:pt x="376" y="164"/>
                    </a:cubicBezTo>
                    <a:cubicBezTo>
                      <a:pt x="355" y="164"/>
                      <a:pt x="337" y="171"/>
                      <a:pt x="326" y="182"/>
                    </a:cubicBezTo>
                    <a:cubicBezTo>
                      <a:pt x="241" y="211"/>
                      <a:pt x="205" y="303"/>
                      <a:pt x="241" y="359"/>
                    </a:cubicBezTo>
                    <a:cubicBezTo>
                      <a:pt x="241" y="387"/>
                      <a:pt x="241" y="416"/>
                      <a:pt x="269" y="451"/>
                    </a:cubicBezTo>
                    <a:lnTo>
                      <a:pt x="269" y="508"/>
                    </a:lnTo>
                    <a:cubicBezTo>
                      <a:pt x="297" y="536"/>
                      <a:pt x="297" y="564"/>
                      <a:pt x="269" y="593"/>
                    </a:cubicBezTo>
                    <a:cubicBezTo>
                      <a:pt x="269" y="593"/>
                      <a:pt x="241" y="593"/>
                      <a:pt x="205" y="564"/>
                    </a:cubicBezTo>
                    <a:cubicBezTo>
                      <a:pt x="205" y="564"/>
                      <a:pt x="149" y="508"/>
                      <a:pt x="149" y="451"/>
                    </a:cubicBezTo>
                    <a:cubicBezTo>
                      <a:pt x="120" y="451"/>
                      <a:pt x="120" y="416"/>
                      <a:pt x="120" y="416"/>
                    </a:cubicBezTo>
                    <a:cubicBezTo>
                      <a:pt x="106" y="402"/>
                      <a:pt x="92" y="395"/>
                      <a:pt x="77" y="395"/>
                    </a:cubicBezTo>
                    <a:cubicBezTo>
                      <a:pt x="62" y="395"/>
                      <a:pt x="46" y="402"/>
                      <a:pt x="28" y="416"/>
                    </a:cubicBezTo>
                    <a:cubicBezTo>
                      <a:pt x="0" y="416"/>
                      <a:pt x="0" y="451"/>
                      <a:pt x="0" y="479"/>
                    </a:cubicBezTo>
                    <a:cubicBezTo>
                      <a:pt x="28" y="508"/>
                      <a:pt x="28" y="508"/>
                      <a:pt x="28" y="536"/>
                    </a:cubicBezTo>
                    <a:cubicBezTo>
                      <a:pt x="92" y="593"/>
                      <a:pt x="120" y="656"/>
                      <a:pt x="149" y="685"/>
                    </a:cubicBezTo>
                    <a:cubicBezTo>
                      <a:pt x="177" y="685"/>
                      <a:pt x="205" y="713"/>
                      <a:pt x="269" y="713"/>
                    </a:cubicBezTo>
                    <a:cubicBezTo>
                      <a:pt x="297" y="713"/>
                      <a:pt x="326" y="685"/>
                      <a:pt x="354" y="685"/>
                    </a:cubicBezTo>
                    <a:cubicBezTo>
                      <a:pt x="417" y="628"/>
                      <a:pt x="417" y="536"/>
                      <a:pt x="382" y="479"/>
                    </a:cubicBezTo>
                    <a:lnTo>
                      <a:pt x="382" y="416"/>
                    </a:lnTo>
                    <a:cubicBezTo>
                      <a:pt x="354" y="387"/>
                      <a:pt x="354" y="359"/>
                      <a:pt x="354" y="331"/>
                    </a:cubicBezTo>
                    <a:lnTo>
                      <a:pt x="354" y="274"/>
                    </a:lnTo>
                    <a:cubicBezTo>
                      <a:pt x="382" y="274"/>
                      <a:pt x="382" y="274"/>
                      <a:pt x="417" y="303"/>
                    </a:cubicBezTo>
                    <a:lnTo>
                      <a:pt x="446" y="331"/>
                    </a:lnTo>
                    <a:lnTo>
                      <a:pt x="474" y="359"/>
                    </a:lnTo>
                    <a:cubicBezTo>
                      <a:pt x="502" y="387"/>
                      <a:pt x="531" y="416"/>
                      <a:pt x="559" y="451"/>
                    </a:cubicBezTo>
                    <a:cubicBezTo>
                      <a:pt x="606" y="493"/>
                      <a:pt x="664" y="519"/>
                      <a:pt x="716" y="519"/>
                    </a:cubicBezTo>
                    <a:cubicBezTo>
                      <a:pt x="736" y="519"/>
                      <a:pt x="754" y="515"/>
                      <a:pt x="771" y="508"/>
                    </a:cubicBezTo>
                    <a:cubicBezTo>
                      <a:pt x="828" y="479"/>
                      <a:pt x="828" y="416"/>
                      <a:pt x="828" y="331"/>
                    </a:cubicBezTo>
                    <a:cubicBezTo>
                      <a:pt x="828" y="303"/>
                      <a:pt x="828" y="274"/>
                      <a:pt x="800" y="239"/>
                    </a:cubicBezTo>
                    <a:lnTo>
                      <a:pt x="800" y="211"/>
                    </a:lnTo>
                    <a:cubicBezTo>
                      <a:pt x="771" y="182"/>
                      <a:pt x="800" y="154"/>
                      <a:pt x="800" y="126"/>
                    </a:cubicBezTo>
                    <a:lnTo>
                      <a:pt x="828" y="126"/>
                    </a:lnTo>
                    <a:cubicBezTo>
                      <a:pt x="828" y="154"/>
                      <a:pt x="856" y="182"/>
                      <a:pt x="856" y="239"/>
                    </a:cubicBezTo>
                    <a:cubicBezTo>
                      <a:pt x="876" y="264"/>
                      <a:pt x="897" y="286"/>
                      <a:pt x="919" y="286"/>
                    </a:cubicBezTo>
                    <a:cubicBezTo>
                      <a:pt x="928" y="286"/>
                      <a:pt x="938" y="282"/>
                      <a:pt x="948" y="274"/>
                    </a:cubicBezTo>
                    <a:cubicBezTo>
                      <a:pt x="976" y="274"/>
                      <a:pt x="1005" y="239"/>
                      <a:pt x="976" y="211"/>
                    </a:cubicBezTo>
                    <a:cubicBezTo>
                      <a:pt x="976" y="126"/>
                      <a:pt x="948" y="97"/>
                      <a:pt x="884" y="62"/>
                    </a:cubicBezTo>
                    <a:cubicBezTo>
                      <a:pt x="850" y="11"/>
                      <a:pt x="816" y="1"/>
                      <a:pt x="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5"/>
              <p:cNvSpPr/>
              <p:nvPr/>
            </p:nvSpPr>
            <p:spPr>
              <a:xfrm>
                <a:off x="3898462" y="4420688"/>
                <a:ext cx="58511" cy="6316"/>
              </a:xfrm>
              <a:custGeom>
                <a:avLst/>
                <a:gdLst/>
                <a:ahLst/>
                <a:cxnLst/>
                <a:rect l="l" t="t" r="r" b="b"/>
                <a:pathLst>
                  <a:path w="1649" h="178" extrusionOk="0">
                    <a:moveTo>
                      <a:pt x="1649" y="0"/>
                    </a:moveTo>
                    <a:cubicBezTo>
                      <a:pt x="1415" y="0"/>
                      <a:pt x="1182" y="29"/>
                      <a:pt x="941" y="57"/>
                    </a:cubicBezTo>
                    <a:cubicBezTo>
                      <a:pt x="800" y="57"/>
                      <a:pt x="680" y="85"/>
                      <a:pt x="531" y="85"/>
                    </a:cubicBezTo>
                    <a:cubicBezTo>
                      <a:pt x="443" y="99"/>
                      <a:pt x="354" y="107"/>
                      <a:pt x="269" y="107"/>
                    </a:cubicBezTo>
                    <a:cubicBezTo>
                      <a:pt x="184" y="107"/>
                      <a:pt x="103" y="99"/>
                      <a:pt x="29" y="85"/>
                    </a:cubicBezTo>
                    <a:lnTo>
                      <a:pt x="1" y="149"/>
                    </a:lnTo>
                    <a:cubicBezTo>
                      <a:pt x="92" y="177"/>
                      <a:pt x="149" y="177"/>
                      <a:pt x="206" y="177"/>
                    </a:cubicBezTo>
                    <a:cubicBezTo>
                      <a:pt x="326" y="177"/>
                      <a:pt x="411" y="149"/>
                      <a:pt x="531" y="149"/>
                    </a:cubicBezTo>
                    <a:cubicBezTo>
                      <a:pt x="680" y="149"/>
                      <a:pt x="828" y="114"/>
                      <a:pt x="941" y="114"/>
                    </a:cubicBezTo>
                    <a:cubicBezTo>
                      <a:pt x="1182" y="85"/>
                      <a:pt x="1415" y="57"/>
                      <a:pt x="1649" y="57"/>
                    </a:cubicBezTo>
                    <a:lnTo>
                      <a:pt x="16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5"/>
              <p:cNvSpPr/>
              <p:nvPr/>
            </p:nvSpPr>
            <p:spPr>
              <a:xfrm>
                <a:off x="3535486" y="4662140"/>
                <a:ext cx="61811" cy="4329"/>
              </a:xfrm>
              <a:custGeom>
                <a:avLst/>
                <a:gdLst/>
                <a:ahLst/>
                <a:cxnLst/>
                <a:rect l="l" t="t" r="r" b="b"/>
                <a:pathLst>
                  <a:path w="1742" h="122" extrusionOk="0">
                    <a:moveTo>
                      <a:pt x="1" y="1"/>
                    </a:moveTo>
                    <a:lnTo>
                      <a:pt x="1" y="65"/>
                    </a:lnTo>
                    <a:cubicBezTo>
                      <a:pt x="206" y="93"/>
                      <a:pt x="383" y="121"/>
                      <a:pt x="595" y="121"/>
                    </a:cubicBezTo>
                    <a:lnTo>
                      <a:pt x="708" y="121"/>
                    </a:lnTo>
                    <a:cubicBezTo>
                      <a:pt x="829" y="121"/>
                      <a:pt x="949" y="121"/>
                      <a:pt x="1062" y="93"/>
                    </a:cubicBezTo>
                    <a:cubicBezTo>
                      <a:pt x="1165" y="79"/>
                      <a:pt x="1276" y="72"/>
                      <a:pt x="1391" y="72"/>
                    </a:cubicBezTo>
                    <a:cubicBezTo>
                      <a:pt x="1506" y="72"/>
                      <a:pt x="1625" y="79"/>
                      <a:pt x="1741" y="93"/>
                    </a:cubicBezTo>
                    <a:lnTo>
                      <a:pt x="1741" y="29"/>
                    </a:lnTo>
                    <a:cubicBezTo>
                      <a:pt x="1639" y="15"/>
                      <a:pt x="1520" y="8"/>
                      <a:pt x="1398" y="8"/>
                    </a:cubicBezTo>
                    <a:cubicBezTo>
                      <a:pt x="1276" y="8"/>
                      <a:pt x="1151" y="15"/>
                      <a:pt x="1034" y="29"/>
                    </a:cubicBezTo>
                    <a:cubicBezTo>
                      <a:pt x="949" y="65"/>
                      <a:pt x="829" y="65"/>
                      <a:pt x="708" y="65"/>
                    </a:cubicBezTo>
                    <a:cubicBezTo>
                      <a:pt x="475" y="65"/>
                      <a:pt x="242" y="6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5"/>
              <p:cNvSpPr/>
              <p:nvPr/>
            </p:nvSpPr>
            <p:spPr>
              <a:xfrm>
                <a:off x="3521932" y="4093370"/>
                <a:ext cx="49250" cy="27144"/>
              </a:xfrm>
              <a:custGeom>
                <a:avLst/>
                <a:gdLst/>
                <a:ahLst/>
                <a:cxnLst/>
                <a:rect l="l" t="t" r="r" b="b"/>
                <a:pathLst>
                  <a:path w="1388" h="765" extrusionOk="0">
                    <a:moveTo>
                      <a:pt x="1331" y="0"/>
                    </a:moveTo>
                    <a:cubicBezTo>
                      <a:pt x="1211" y="234"/>
                      <a:pt x="942" y="411"/>
                      <a:pt x="588" y="531"/>
                    </a:cubicBezTo>
                    <a:cubicBezTo>
                      <a:pt x="503" y="559"/>
                      <a:pt x="447" y="588"/>
                      <a:pt x="383" y="616"/>
                    </a:cubicBezTo>
                    <a:cubicBezTo>
                      <a:pt x="270" y="644"/>
                      <a:pt x="206" y="673"/>
                      <a:pt x="1" y="708"/>
                    </a:cubicBezTo>
                    <a:lnTo>
                      <a:pt x="1" y="764"/>
                    </a:lnTo>
                    <a:cubicBezTo>
                      <a:pt x="234" y="736"/>
                      <a:pt x="270" y="708"/>
                      <a:pt x="411" y="644"/>
                    </a:cubicBezTo>
                    <a:cubicBezTo>
                      <a:pt x="475" y="644"/>
                      <a:pt x="532" y="616"/>
                      <a:pt x="588" y="588"/>
                    </a:cubicBezTo>
                    <a:cubicBezTo>
                      <a:pt x="977" y="467"/>
                      <a:pt x="1239" y="291"/>
                      <a:pt x="1388" y="29"/>
                    </a:cubicBezTo>
                    <a:lnTo>
                      <a:pt x="13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5"/>
              <p:cNvSpPr/>
              <p:nvPr/>
            </p:nvSpPr>
            <p:spPr>
              <a:xfrm>
                <a:off x="3527219" y="3916318"/>
                <a:ext cx="129795" cy="53579"/>
              </a:xfrm>
              <a:custGeom>
                <a:avLst/>
                <a:gdLst/>
                <a:ahLst/>
                <a:cxnLst/>
                <a:rect l="l" t="t" r="r" b="b"/>
                <a:pathLst>
                  <a:path w="3658" h="1510" extrusionOk="0">
                    <a:moveTo>
                      <a:pt x="884" y="1"/>
                    </a:moveTo>
                    <a:cubicBezTo>
                      <a:pt x="852" y="1"/>
                      <a:pt x="820" y="11"/>
                      <a:pt x="793" y="38"/>
                    </a:cubicBezTo>
                    <a:cubicBezTo>
                      <a:pt x="651" y="95"/>
                      <a:pt x="531" y="152"/>
                      <a:pt x="411" y="244"/>
                    </a:cubicBezTo>
                    <a:cubicBezTo>
                      <a:pt x="262" y="300"/>
                      <a:pt x="149" y="392"/>
                      <a:pt x="1" y="449"/>
                    </a:cubicBezTo>
                    <a:lnTo>
                      <a:pt x="29" y="505"/>
                    </a:lnTo>
                    <a:cubicBezTo>
                      <a:pt x="177" y="449"/>
                      <a:pt x="298" y="357"/>
                      <a:pt x="439" y="300"/>
                    </a:cubicBezTo>
                    <a:cubicBezTo>
                      <a:pt x="559" y="215"/>
                      <a:pt x="680" y="152"/>
                      <a:pt x="793" y="67"/>
                    </a:cubicBezTo>
                    <a:cubicBezTo>
                      <a:pt x="812" y="58"/>
                      <a:pt x="830" y="55"/>
                      <a:pt x="847" y="55"/>
                    </a:cubicBezTo>
                    <a:cubicBezTo>
                      <a:pt x="890" y="55"/>
                      <a:pt x="930" y="75"/>
                      <a:pt x="970" y="95"/>
                    </a:cubicBezTo>
                    <a:cubicBezTo>
                      <a:pt x="1210" y="244"/>
                      <a:pt x="1500" y="392"/>
                      <a:pt x="1769" y="477"/>
                    </a:cubicBezTo>
                    <a:lnTo>
                      <a:pt x="1797" y="505"/>
                    </a:lnTo>
                    <a:cubicBezTo>
                      <a:pt x="2420" y="774"/>
                      <a:pt x="3035" y="1128"/>
                      <a:pt x="3623" y="1510"/>
                    </a:cubicBezTo>
                    <a:lnTo>
                      <a:pt x="3658" y="1453"/>
                    </a:lnTo>
                    <a:cubicBezTo>
                      <a:pt x="3064" y="1064"/>
                      <a:pt x="2448" y="710"/>
                      <a:pt x="1826" y="449"/>
                    </a:cubicBezTo>
                    <a:lnTo>
                      <a:pt x="1769" y="420"/>
                    </a:lnTo>
                    <a:cubicBezTo>
                      <a:pt x="1536" y="328"/>
                      <a:pt x="1239" y="180"/>
                      <a:pt x="1005" y="38"/>
                    </a:cubicBezTo>
                    <a:cubicBezTo>
                      <a:pt x="969" y="18"/>
                      <a:pt x="926" y="1"/>
                      <a:pt x="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5"/>
              <p:cNvSpPr/>
              <p:nvPr/>
            </p:nvSpPr>
            <p:spPr>
              <a:xfrm>
                <a:off x="3686105" y="3909115"/>
                <a:ext cx="87890" cy="61811"/>
              </a:xfrm>
              <a:custGeom>
                <a:avLst/>
                <a:gdLst/>
                <a:ahLst/>
                <a:cxnLst/>
                <a:rect l="l" t="t" r="r" b="b"/>
                <a:pathLst>
                  <a:path w="2477" h="1742" extrusionOk="0">
                    <a:moveTo>
                      <a:pt x="29" y="1"/>
                    </a:moveTo>
                    <a:lnTo>
                      <a:pt x="1" y="65"/>
                    </a:lnTo>
                    <a:cubicBezTo>
                      <a:pt x="559" y="241"/>
                      <a:pt x="1182" y="418"/>
                      <a:pt x="1713" y="772"/>
                    </a:cubicBezTo>
                    <a:cubicBezTo>
                      <a:pt x="1861" y="857"/>
                      <a:pt x="1946" y="949"/>
                      <a:pt x="2038" y="1034"/>
                    </a:cubicBezTo>
                    <a:cubicBezTo>
                      <a:pt x="2187" y="1182"/>
                      <a:pt x="2300" y="1416"/>
                      <a:pt x="2420" y="1741"/>
                    </a:cubicBezTo>
                    <a:lnTo>
                      <a:pt x="2477" y="1713"/>
                    </a:lnTo>
                    <a:cubicBezTo>
                      <a:pt x="2420" y="1479"/>
                      <a:pt x="2300" y="1211"/>
                      <a:pt x="2095" y="977"/>
                    </a:cubicBezTo>
                    <a:cubicBezTo>
                      <a:pt x="2010" y="885"/>
                      <a:pt x="1889" y="800"/>
                      <a:pt x="1741" y="708"/>
                    </a:cubicBezTo>
                    <a:cubicBezTo>
                      <a:pt x="1182" y="355"/>
                      <a:pt x="559" y="178"/>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5"/>
              <p:cNvSpPr/>
              <p:nvPr/>
            </p:nvSpPr>
            <p:spPr>
              <a:xfrm>
                <a:off x="3627631" y="3700022"/>
                <a:ext cx="24128" cy="9332"/>
              </a:xfrm>
              <a:custGeom>
                <a:avLst/>
                <a:gdLst/>
                <a:ahLst/>
                <a:cxnLst/>
                <a:rect l="l" t="t" r="r" b="b"/>
                <a:pathLst>
                  <a:path w="680" h="263" extrusionOk="0">
                    <a:moveTo>
                      <a:pt x="679" y="1"/>
                    </a:moveTo>
                    <a:lnTo>
                      <a:pt x="0" y="121"/>
                    </a:lnTo>
                    <a:cubicBezTo>
                      <a:pt x="85" y="206"/>
                      <a:pt x="234" y="263"/>
                      <a:pt x="382" y="263"/>
                    </a:cubicBezTo>
                    <a:cubicBezTo>
                      <a:pt x="531" y="234"/>
                      <a:pt x="651" y="121"/>
                      <a:pt x="6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5"/>
              <p:cNvSpPr/>
              <p:nvPr/>
            </p:nvSpPr>
            <p:spPr>
              <a:xfrm>
                <a:off x="3664284" y="3657125"/>
                <a:ext cx="3051" cy="19870"/>
              </a:xfrm>
              <a:custGeom>
                <a:avLst/>
                <a:gdLst/>
                <a:ahLst/>
                <a:cxnLst/>
                <a:rect l="l" t="t" r="r" b="b"/>
                <a:pathLst>
                  <a:path w="86" h="560" extrusionOk="0">
                    <a:moveTo>
                      <a:pt x="28" y="0"/>
                    </a:moveTo>
                    <a:cubicBezTo>
                      <a:pt x="28" y="177"/>
                      <a:pt x="28" y="354"/>
                      <a:pt x="0" y="531"/>
                    </a:cubicBezTo>
                    <a:lnTo>
                      <a:pt x="57" y="559"/>
                    </a:lnTo>
                    <a:cubicBezTo>
                      <a:pt x="85" y="382"/>
                      <a:pt x="85" y="177"/>
                      <a:pt x="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5"/>
              <p:cNvSpPr/>
              <p:nvPr/>
            </p:nvSpPr>
            <p:spPr>
              <a:xfrm>
                <a:off x="3701930" y="3826549"/>
                <a:ext cx="5287" cy="23135"/>
              </a:xfrm>
              <a:custGeom>
                <a:avLst/>
                <a:gdLst/>
                <a:ahLst/>
                <a:cxnLst/>
                <a:rect l="l" t="t" r="r" b="b"/>
                <a:pathLst>
                  <a:path w="149" h="652" extrusionOk="0">
                    <a:moveTo>
                      <a:pt x="85" y="0"/>
                    </a:moveTo>
                    <a:cubicBezTo>
                      <a:pt x="29" y="206"/>
                      <a:pt x="0" y="446"/>
                      <a:pt x="0" y="651"/>
                    </a:cubicBezTo>
                    <a:lnTo>
                      <a:pt x="57" y="651"/>
                    </a:lnTo>
                    <a:cubicBezTo>
                      <a:pt x="57" y="446"/>
                      <a:pt x="85" y="206"/>
                      <a:pt x="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5"/>
              <p:cNvSpPr/>
              <p:nvPr/>
            </p:nvSpPr>
            <p:spPr>
              <a:xfrm>
                <a:off x="3658997" y="3990722"/>
                <a:ext cx="14583" cy="14832"/>
              </a:xfrm>
              <a:custGeom>
                <a:avLst/>
                <a:gdLst/>
                <a:ahLst/>
                <a:cxnLst/>
                <a:rect l="l" t="t" r="r" b="b"/>
                <a:pathLst>
                  <a:path w="411" h="418" extrusionOk="0">
                    <a:moveTo>
                      <a:pt x="206" y="0"/>
                    </a:moveTo>
                    <a:cubicBezTo>
                      <a:pt x="85" y="0"/>
                      <a:pt x="1" y="92"/>
                      <a:pt x="1" y="205"/>
                    </a:cubicBezTo>
                    <a:cubicBezTo>
                      <a:pt x="1" y="325"/>
                      <a:pt x="85" y="417"/>
                      <a:pt x="206" y="417"/>
                    </a:cubicBezTo>
                    <a:cubicBezTo>
                      <a:pt x="326" y="417"/>
                      <a:pt x="411" y="325"/>
                      <a:pt x="411" y="205"/>
                    </a:cubicBezTo>
                    <a:cubicBezTo>
                      <a:pt x="411" y="92"/>
                      <a:pt x="326" y="0"/>
                      <a:pt x="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5"/>
              <p:cNvSpPr/>
              <p:nvPr/>
            </p:nvSpPr>
            <p:spPr>
              <a:xfrm>
                <a:off x="3625609" y="3816011"/>
                <a:ext cx="14583" cy="14832"/>
              </a:xfrm>
              <a:custGeom>
                <a:avLst/>
                <a:gdLst/>
                <a:ahLst/>
                <a:cxnLst/>
                <a:rect l="l" t="t" r="r" b="b"/>
                <a:pathLst>
                  <a:path w="411" h="418" extrusionOk="0">
                    <a:moveTo>
                      <a:pt x="206" y="0"/>
                    </a:moveTo>
                    <a:cubicBezTo>
                      <a:pt x="86" y="0"/>
                      <a:pt x="1" y="92"/>
                      <a:pt x="1" y="213"/>
                    </a:cubicBezTo>
                    <a:cubicBezTo>
                      <a:pt x="1" y="326"/>
                      <a:pt x="86" y="418"/>
                      <a:pt x="206" y="418"/>
                    </a:cubicBezTo>
                    <a:cubicBezTo>
                      <a:pt x="319" y="418"/>
                      <a:pt x="411" y="326"/>
                      <a:pt x="411" y="213"/>
                    </a:cubicBezTo>
                    <a:cubicBezTo>
                      <a:pt x="411" y="92"/>
                      <a:pt x="319" y="0"/>
                      <a:pt x="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5"/>
              <p:cNvSpPr/>
              <p:nvPr/>
            </p:nvSpPr>
            <p:spPr>
              <a:xfrm>
                <a:off x="3553333" y="3777336"/>
                <a:ext cx="14583" cy="14867"/>
              </a:xfrm>
              <a:custGeom>
                <a:avLst/>
                <a:gdLst/>
                <a:ahLst/>
                <a:cxnLst/>
                <a:rect l="l" t="t" r="r" b="b"/>
                <a:pathLst>
                  <a:path w="411" h="419" extrusionOk="0">
                    <a:moveTo>
                      <a:pt x="205" y="1"/>
                    </a:moveTo>
                    <a:cubicBezTo>
                      <a:pt x="92" y="1"/>
                      <a:pt x="0" y="93"/>
                      <a:pt x="0" y="206"/>
                    </a:cubicBezTo>
                    <a:cubicBezTo>
                      <a:pt x="0" y="326"/>
                      <a:pt x="92" y="418"/>
                      <a:pt x="205" y="418"/>
                    </a:cubicBezTo>
                    <a:cubicBezTo>
                      <a:pt x="326" y="418"/>
                      <a:pt x="411" y="326"/>
                      <a:pt x="411" y="206"/>
                    </a:cubicBezTo>
                    <a:cubicBezTo>
                      <a:pt x="411" y="93"/>
                      <a:pt x="326" y="1"/>
                      <a:pt x="2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5"/>
              <p:cNvSpPr/>
              <p:nvPr/>
            </p:nvSpPr>
            <p:spPr>
              <a:xfrm>
                <a:off x="3704946" y="3781630"/>
                <a:ext cx="14832" cy="14583"/>
              </a:xfrm>
              <a:custGeom>
                <a:avLst/>
                <a:gdLst/>
                <a:ahLst/>
                <a:cxnLst/>
                <a:rect l="l" t="t" r="r" b="b"/>
                <a:pathLst>
                  <a:path w="418" h="411" extrusionOk="0">
                    <a:moveTo>
                      <a:pt x="205" y="0"/>
                    </a:moveTo>
                    <a:cubicBezTo>
                      <a:pt x="92" y="0"/>
                      <a:pt x="0" y="85"/>
                      <a:pt x="0" y="205"/>
                    </a:cubicBezTo>
                    <a:cubicBezTo>
                      <a:pt x="0" y="326"/>
                      <a:pt x="92" y="410"/>
                      <a:pt x="205" y="410"/>
                    </a:cubicBezTo>
                    <a:cubicBezTo>
                      <a:pt x="326" y="410"/>
                      <a:pt x="418" y="326"/>
                      <a:pt x="418" y="205"/>
                    </a:cubicBezTo>
                    <a:cubicBezTo>
                      <a:pt x="418" y="85"/>
                      <a:pt x="326" y="0"/>
                      <a:pt x="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5"/>
              <p:cNvSpPr/>
              <p:nvPr/>
            </p:nvSpPr>
            <p:spPr>
              <a:xfrm>
                <a:off x="3658997" y="3876756"/>
                <a:ext cx="14583" cy="14583"/>
              </a:xfrm>
              <a:custGeom>
                <a:avLst/>
                <a:gdLst/>
                <a:ahLst/>
                <a:cxnLst/>
                <a:rect l="l" t="t" r="r" b="b"/>
                <a:pathLst>
                  <a:path w="411" h="411" extrusionOk="0">
                    <a:moveTo>
                      <a:pt x="206" y="0"/>
                    </a:moveTo>
                    <a:cubicBezTo>
                      <a:pt x="85" y="0"/>
                      <a:pt x="1" y="92"/>
                      <a:pt x="1" y="205"/>
                    </a:cubicBezTo>
                    <a:cubicBezTo>
                      <a:pt x="1" y="326"/>
                      <a:pt x="85" y="411"/>
                      <a:pt x="206" y="411"/>
                    </a:cubicBezTo>
                    <a:cubicBezTo>
                      <a:pt x="326" y="411"/>
                      <a:pt x="411" y="326"/>
                      <a:pt x="411" y="205"/>
                    </a:cubicBezTo>
                    <a:cubicBezTo>
                      <a:pt x="411" y="92"/>
                      <a:pt x="326" y="0"/>
                      <a:pt x="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5"/>
              <p:cNvSpPr/>
              <p:nvPr/>
            </p:nvSpPr>
            <p:spPr>
              <a:xfrm>
                <a:off x="3699659" y="4039900"/>
                <a:ext cx="14832" cy="14583"/>
              </a:xfrm>
              <a:custGeom>
                <a:avLst/>
                <a:gdLst/>
                <a:ahLst/>
                <a:cxnLst/>
                <a:rect l="l" t="t" r="r" b="b"/>
                <a:pathLst>
                  <a:path w="418" h="411" extrusionOk="0">
                    <a:moveTo>
                      <a:pt x="213" y="1"/>
                    </a:moveTo>
                    <a:cubicBezTo>
                      <a:pt x="93" y="1"/>
                      <a:pt x="1" y="93"/>
                      <a:pt x="1" y="206"/>
                    </a:cubicBezTo>
                    <a:cubicBezTo>
                      <a:pt x="1" y="326"/>
                      <a:pt x="93" y="411"/>
                      <a:pt x="213" y="411"/>
                    </a:cubicBezTo>
                    <a:cubicBezTo>
                      <a:pt x="326" y="411"/>
                      <a:pt x="418" y="326"/>
                      <a:pt x="418" y="206"/>
                    </a:cubicBezTo>
                    <a:cubicBezTo>
                      <a:pt x="418" y="93"/>
                      <a:pt x="326" y="1"/>
                      <a:pt x="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5"/>
              <p:cNvSpPr/>
              <p:nvPr/>
            </p:nvSpPr>
            <p:spPr>
              <a:xfrm>
                <a:off x="3574161" y="3862173"/>
                <a:ext cx="15861" cy="14619"/>
              </a:xfrm>
              <a:custGeom>
                <a:avLst/>
                <a:gdLst/>
                <a:ahLst/>
                <a:cxnLst/>
                <a:rect l="l" t="t" r="r" b="b"/>
                <a:pathLst>
                  <a:path w="447" h="412" extrusionOk="0">
                    <a:moveTo>
                      <a:pt x="241" y="1"/>
                    </a:moveTo>
                    <a:cubicBezTo>
                      <a:pt x="121" y="1"/>
                      <a:pt x="0" y="86"/>
                      <a:pt x="0" y="206"/>
                    </a:cubicBezTo>
                    <a:cubicBezTo>
                      <a:pt x="0" y="326"/>
                      <a:pt x="121" y="411"/>
                      <a:pt x="241" y="411"/>
                    </a:cubicBezTo>
                    <a:cubicBezTo>
                      <a:pt x="326" y="411"/>
                      <a:pt x="446" y="326"/>
                      <a:pt x="446" y="206"/>
                    </a:cubicBezTo>
                    <a:cubicBezTo>
                      <a:pt x="446" y="86"/>
                      <a:pt x="326" y="1"/>
                      <a:pt x="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5"/>
              <p:cNvSpPr/>
              <p:nvPr/>
            </p:nvSpPr>
            <p:spPr>
              <a:xfrm>
                <a:off x="3748872" y="3880020"/>
                <a:ext cx="15825" cy="14583"/>
              </a:xfrm>
              <a:custGeom>
                <a:avLst/>
                <a:gdLst/>
                <a:ahLst/>
                <a:cxnLst/>
                <a:rect l="l" t="t" r="r" b="b"/>
                <a:pathLst>
                  <a:path w="446" h="411" extrusionOk="0">
                    <a:moveTo>
                      <a:pt x="205" y="0"/>
                    </a:moveTo>
                    <a:cubicBezTo>
                      <a:pt x="120" y="0"/>
                      <a:pt x="0" y="85"/>
                      <a:pt x="0" y="205"/>
                    </a:cubicBezTo>
                    <a:cubicBezTo>
                      <a:pt x="0" y="319"/>
                      <a:pt x="120" y="411"/>
                      <a:pt x="205" y="411"/>
                    </a:cubicBezTo>
                    <a:cubicBezTo>
                      <a:pt x="326" y="411"/>
                      <a:pt x="446" y="319"/>
                      <a:pt x="446" y="205"/>
                    </a:cubicBezTo>
                    <a:cubicBezTo>
                      <a:pt x="446" y="85"/>
                      <a:pt x="326" y="0"/>
                      <a:pt x="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5"/>
              <p:cNvSpPr/>
              <p:nvPr/>
            </p:nvSpPr>
            <p:spPr>
              <a:xfrm>
                <a:off x="3489573" y="3852664"/>
                <a:ext cx="14583" cy="15825"/>
              </a:xfrm>
              <a:custGeom>
                <a:avLst/>
                <a:gdLst/>
                <a:ahLst/>
                <a:cxnLst/>
                <a:rect l="l" t="t" r="r" b="b"/>
                <a:pathLst>
                  <a:path w="411" h="446" extrusionOk="0">
                    <a:moveTo>
                      <a:pt x="206" y="0"/>
                    </a:moveTo>
                    <a:cubicBezTo>
                      <a:pt x="85" y="0"/>
                      <a:pt x="0" y="120"/>
                      <a:pt x="0" y="241"/>
                    </a:cubicBezTo>
                    <a:cubicBezTo>
                      <a:pt x="0" y="326"/>
                      <a:pt x="85" y="446"/>
                      <a:pt x="206" y="446"/>
                    </a:cubicBezTo>
                    <a:cubicBezTo>
                      <a:pt x="326" y="446"/>
                      <a:pt x="411" y="326"/>
                      <a:pt x="411" y="241"/>
                    </a:cubicBezTo>
                    <a:cubicBezTo>
                      <a:pt x="411" y="120"/>
                      <a:pt x="326" y="0"/>
                      <a:pt x="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5"/>
              <p:cNvSpPr/>
              <p:nvPr/>
            </p:nvSpPr>
            <p:spPr>
              <a:xfrm>
                <a:off x="3614077" y="4040893"/>
                <a:ext cx="14583" cy="14867"/>
              </a:xfrm>
              <a:custGeom>
                <a:avLst/>
                <a:gdLst/>
                <a:ahLst/>
                <a:cxnLst/>
                <a:rect l="l" t="t" r="r" b="b"/>
                <a:pathLst>
                  <a:path w="411" h="419" extrusionOk="0">
                    <a:moveTo>
                      <a:pt x="205" y="1"/>
                    </a:moveTo>
                    <a:cubicBezTo>
                      <a:pt x="85" y="1"/>
                      <a:pt x="0" y="93"/>
                      <a:pt x="0" y="206"/>
                    </a:cubicBezTo>
                    <a:cubicBezTo>
                      <a:pt x="0" y="326"/>
                      <a:pt x="85" y="418"/>
                      <a:pt x="205" y="418"/>
                    </a:cubicBezTo>
                    <a:cubicBezTo>
                      <a:pt x="326" y="418"/>
                      <a:pt x="411" y="326"/>
                      <a:pt x="411" y="206"/>
                    </a:cubicBezTo>
                    <a:cubicBezTo>
                      <a:pt x="411" y="93"/>
                      <a:pt x="326" y="1"/>
                      <a:pt x="2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5"/>
              <p:cNvSpPr/>
              <p:nvPr/>
            </p:nvSpPr>
            <p:spPr>
              <a:xfrm>
                <a:off x="3571145" y="4002254"/>
                <a:ext cx="14583" cy="14583"/>
              </a:xfrm>
              <a:custGeom>
                <a:avLst/>
                <a:gdLst/>
                <a:ahLst/>
                <a:cxnLst/>
                <a:rect l="l" t="t" r="r" b="b"/>
                <a:pathLst>
                  <a:path w="411" h="411" extrusionOk="0">
                    <a:moveTo>
                      <a:pt x="206" y="0"/>
                    </a:moveTo>
                    <a:cubicBezTo>
                      <a:pt x="85" y="0"/>
                      <a:pt x="1" y="92"/>
                      <a:pt x="1" y="206"/>
                    </a:cubicBezTo>
                    <a:cubicBezTo>
                      <a:pt x="1" y="326"/>
                      <a:pt x="85" y="411"/>
                      <a:pt x="206" y="411"/>
                    </a:cubicBezTo>
                    <a:cubicBezTo>
                      <a:pt x="326" y="411"/>
                      <a:pt x="411" y="326"/>
                      <a:pt x="411" y="206"/>
                    </a:cubicBezTo>
                    <a:cubicBezTo>
                      <a:pt x="411" y="92"/>
                      <a:pt x="326" y="0"/>
                      <a:pt x="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5"/>
              <p:cNvSpPr/>
              <p:nvPr/>
            </p:nvSpPr>
            <p:spPr>
              <a:xfrm>
                <a:off x="3537757" y="4039900"/>
                <a:ext cx="14583" cy="14583"/>
              </a:xfrm>
              <a:custGeom>
                <a:avLst/>
                <a:gdLst/>
                <a:ahLst/>
                <a:cxnLst/>
                <a:rect l="l" t="t" r="r" b="b"/>
                <a:pathLst>
                  <a:path w="411" h="411" extrusionOk="0">
                    <a:moveTo>
                      <a:pt x="206" y="1"/>
                    </a:moveTo>
                    <a:cubicBezTo>
                      <a:pt x="86" y="1"/>
                      <a:pt x="1" y="93"/>
                      <a:pt x="1" y="206"/>
                    </a:cubicBezTo>
                    <a:cubicBezTo>
                      <a:pt x="1" y="326"/>
                      <a:pt x="86" y="411"/>
                      <a:pt x="206" y="411"/>
                    </a:cubicBezTo>
                    <a:cubicBezTo>
                      <a:pt x="319" y="411"/>
                      <a:pt x="411" y="326"/>
                      <a:pt x="411" y="206"/>
                    </a:cubicBezTo>
                    <a:cubicBezTo>
                      <a:pt x="411" y="93"/>
                      <a:pt x="319" y="1"/>
                      <a:pt x="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5"/>
              <p:cNvSpPr/>
              <p:nvPr/>
            </p:nvSpPr>
            <p:spPr>
              <a:xfrm>
                <a:off x="3514658" y="4645605"/>
                <a:ext cx="111983" cy="4045"/>
              </a:xfrm>
              <a:custGeom>
                <a:avLst/>
                <a:gdLst/>
                <a:ahLst/>
                <a:cxnLst/>
                <a:rect l="l" t="t" r="r" b="b"/>
                <a:pathLst>
                  <a:path w="3156" h="114" extrusionOk="0">
                    <a:moveTo>
                      <a:pt x="1" y="0"/>
                    </a:moveTo>
                    <a:lnTo>
                      <a:pt x="1" y="57"/>
                    </a:lnTo>
                    <a:cubicBezTo>
                      <a:pt x="680" y="85"/>
                      <a:pt x="1387" y="113"/>
                      <a:pt x="2067" y="113"/>
                    </a:cubicBezTo>
                    <a:lnTo>
                      <a:pt x="3156" y="113"/>
                    </a:lnTo>
                    <a:lnTo>
                      <a:pt x="3156" y="57"/>
                    </a:lnTo>
                    <a:cubicBezTo>
                      <a:pt x="2872" y="64"/>
                      <a:pt x="2587" y="68"/>
                      <a:pt x="2304" y="68"/>
                    </a:cubicBezTo>
                    <a:cubicBezTo>
                      <a:pt x="1528" y="68"/>
                      <a:pt x="757" y="42"/>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5"/>
              <p:cNvSpPr/>
              <p:nvPr/>
            </p:nvSpPr>
            <p:spPr>
              <a:xfrm>
                <a:off x="3868090" y="4402592"/>
                <a:ext cx="109996" cy="9580"/>
              </a:xfrm>
              <a:custGeom>
                <a:avLst/>
                <a:gdLst/>
                <a:ahLst/>
                <a:cxnLst/>
                <a:rect l="l" t="t" r="r" b="b"/>
                <a:pathLst>
                  <a:path w="3100" h="270" extrusionOk="0">
                    <a:moveTo>
                      <a:pt x="2926" y="0"/>
                    </a:moveTo>
                    <a:cubicBezTo>
                      <a:pt x="2678" y="0"/>
                      <a:pt x="2414" y="42"/>
                      <a:pt x="2151" y="65"/>
                    </a:cubicBezTo>
                    <a:cubicBezTo>
                      <a:pt x="2066" y="93"/>
                      <a:pt x="2010" y="93"/>
                      <a:pt x="1918" y="128"/>
                    </a:cubicBezTo>
                    <a:cubicBezTo>
                      <a:pt x="1267" y="213"/>
                      <a:pt x="623" y="213"/>
                      <a:pt x="1" y="213"/>
                    </a:cubicBezTo>
                    <a:lnTo>
                      <a:pt x="1" y="270"/>
                    </a:lnTo>
                    <a:cubicBezTo>
                      <a:pt x="651" y="270"/>
                      <a:pt x="1302" y="270"/>
                      <a:pt x="1918" y="185"/>
                    </a:cubicBezTo>
                    <a:cubicBezTo>
                      <a:pt x="2010" y="157"/>
                      <a:pt x="2095" y="157"/>
                      <a:pt x="2151" y="128"/>
                    </a:cubicBezTo>
                    <a:cubicBezTo>
                      <a:pt x="2415" y="100"/>
                      <a:pt x="2679" y="57"/>
                      <a:pt x="2928" y="57"/>
                    </a:cubicBezTo>
                    <a:cubicBezTo>
                      <a:pt x="2986" y="57"/>
                      <a:pt x="3043" y="59"/>
                      <a:pt x="3099" y="65"/>
                    </a:cubicBezTo>
                    <a:lnTo>
                      <a:pt x="3099" y="8"/>
                    </a:lnTo>
                    <a:cubicBezTo>
                      <a:pt x="3042" y="3"/>
                      <a:pt x="2985" y="0"/>
                      <a:pt x="29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45"/>
            <p:cNvGrpSpPr/>
            <p:nvPr/>
          </p:nvGrpSpPr>
          <p:grpSpPr>
            <a:xfrm>
              <a:off x="520010" y="1168622"/>
              <a:ext cx="4279321" cy="3269905"/>
              <a:chOff x="3245850" y="1388754"/>
              <a:chExt cx="1339926" cy="1023893"/>
            </a:xfrm>
          </p:grpSpPr>
          <p:grpSp>
            <p:nvGrpSpPr>
              <p:cNvPr id="923" name="Google Shape;923;p45"/>
              <p:cNvGrpSpPr/>
              <p:nvPr/>
            </p:nvGrpSpPr>
            <p:grpSpPr>
              <a:xfrm>
                <a:off x="3889166" y="1636096"/>
                <a:ext cx="633844" cy="776551"/>
                <a:chOff x="3889166" y="1636096"/>
                <a:chExt cx="633844" cy="776551"/>
              </a:xfrm>
            </p:grpSpPr>
            <p:sp>
              <p:nvSpPr>
                <p:cNvPr id="924" name="Google Shape;924;p45"/>
                <p:cNvSpPr/>
                <p:nvPr/>
              </p:nvSpPr>
              <p:spPr>
                <a:xfrm>
                  <a:off x="3889166" y="1636096"/>
                  <a:ext cx="51237" cy="78984"/>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5"/>
                <p:cNvSpPr/>
                <p:nvPr/>
              </p:nvSpPr>
              <p:spPr>
                <a:xfrm>
                  <a:off x="3935114" y="1636096"/>
                  <a:ext cx="52230" cy="78984"/>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5"/>
                <p:cNvSpPr/>
                <p:nvPr/>
              </p:nvSpPr>
              <p:spPr>
                <a:xfrm>
                  <a:off x="4470495" y="2333663"/>
                  <a:ext cx="52514" cy="78984"/>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5"/>
                <p:cNvSpPr/>
                <p:nvPr/>
              </p:nvSpPr>
              <p:spPr>
                <a:xfrm>
                  <a:off x="4424582" y="2333663"/>
                  <a:ext cx="51237" cy="78984"/>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8" name="Google Shape;928;p45"/>
              <p:cNvSpPr/>
              <p:nvPr/>
            </p:nvSpPr>
            <p:spPr>
              <a:xfrm>
                <a:off x="4473760" y="1552892"/>
                <a:ext cx="16606" cy="71071"/>
              </a:xfrm>
              <a:custGeom>
                <a:avLst/>
                <a:gdLst/>
                <a:ahLst/>
                <a:cxnLst/>
                <a:rect l="l" t="t" r="r" b="b"/>
                <a:pathLst>
                  <a:path w="468" h="2003" extrusionOk="0">
                    <a:moveTo>
                      <a:pt x="1" y="1"/>
                    </a:moveTo>
                    <a:lnTo>
                      <a:pt x="1" y="29"/>
                    </a:lnTo>
                    <a:cubicBezTo>
                      <a:pt x="383" y="588"/>
                      <a:pt x="411" y="1387"/>
                      <a:pt x="58" y="1946"/>
                    </a:cubicBezTo>
                    <a:cubicBezTo>
                      <a:pt x="58" y="1974"/>
                      <a:pt x="58" y="1974"/>
                      <a:pt x="86" y="2003"/>
                    </a:cubicBezTo>
                    <a:cubicBezTo>
                      <a:pt x="86" y="2003"/>
                      <a:pt x="114" y="2003"/>
                      <a:pt x="114" y="1974"/>
                    </a:cubicBezTo>
                    <a:cubicBezTo>
                      <a:pt x="468" y="1387"/>
                      <a:pt x="440" y="560"/>
                      <a:pt x="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5"/>
              <p:cNvSpPr/>
              <p:nvPr/>
            </p:nvSpPr>
            <p:spPr>
              <a:xfrm>
                <a:off x="3372342" y="1752689"/>
                <a:ext cx="40947" cy="59540"/>
              </a:xfrm>
              <a:custGeom>
                <a:avLst/>
                <a:gdLst/>
                <a:ahLst/>
                <a:cxnLst/>
                <a:rect l="l" t="t" r="r" b="b"/>
                <a:pathLst>
                  <a:path w="1154" h="1678" extrusionOk="0">
                    <a:moveTo>
                      <a:pt x="595" y="58"/>
                    </a:moveTo>
                    <a:cubicBezTo>
                      <a:pt x="857" y="58"/>
                      <a:pt x="1090" y="411"/>
                      <a:pt x="1090" y="850"/>
                    </a:cubicBezTo>
                    <a:cubicBezTo>
                      <a:pt x="1090" y="1267"/>
                      <a:pt x="857" y="1621"/>
                      <a:pt x="595" y="1621"/>
                    </a:cubicBezTo>
                    <a:cubicBezTo>
                      <a:pt x="298" y="1621"/>
                      <a:pt x="64" y="1267"/>
                      <a:pt x="64" y="850"/>
                    </a:cubicBezTo>
                    <a:cubicBezTo>
                      <a:pt x="64" y="411"/>
                      <a:pt x="298" y="58"/>
                      <a:pt x="595" y="58"/>
                    </a:cubicBezTo>
                    <a:close/>
                    <a:moveTo>
                      <a:pt x="595" y="1"/>
                    </a:moveTo>
                    <a:cubicBezTo>
                      <a:pt x="269" y="1"/>
                      <a:pt x="1" y="383"/>
                      <a:pt x="1" y="850"/>
                    </a:cubicBezTo>
                    <a:cubicBezTo>
                      <a:pt x="1" y="1296"/>
                      <a:pt x="269" y="1678"/>
                      <a:pt x="595" y="1678"/>
                    </a:cubicBezTo>
                    <a:cubicBezTo>
                      <a:pt x="885" y="1678"/>
                      <a:pt x="1154" y="1296"/>
                      <a:pt x="1154" y="850"/>
                    </a:cubicBezTo>
                    <a:cubicBezTo>
                      <a:pt x="1154" y="383"/>
                      <a:pt x="885" y="1"/>
                      <a:pt x="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5"/>
              <p:cNvSpPr/>
              <p:nvPr/>
            </p:nvSpPr>
            <p:spPr>
              <a:xfrm>
                <a:off x="4551074" y="1770287"/>
                <a:ext cx="34702" cy="52479"/>
              </a:xfrm>
              <a:custGeom>
                <a:avLst/>
                <a:gdLst/>
                <a:ahLst/>
                <a:cxnLst/>
                <a:rect l="l" t="t" r="r" b="b"/>
                <a:pathLst>
                  <a:path w="978" h="1479" extrusionOk="0">
                    <a:moveTo>
                      <a:pt x="475" y="64"/>
                    </a:moveTo>
                    <a:cubicBezTo>
                      <a:pt x="737" y="64"/>
                      <a:pt x="913" y="389"/>
                      <a:pt x="913" y="743"/>
                    </a:cubicBezTo>
                    <a:cubicBezTo>
                      <a:pt x="913" y="1125"/>
                      <a:pt x="737" y="1415"/>
                      <a:pt x="475" y="1415"/>
                    </a:cubicBezTo>
                    <a:cubicBezTo>
                      <a:pt x="234" y="1415"/>
                      <a:pt x="57" y="1125"/>
                      <a:pt x="57" y="743"/>
                    </a:cubicBezTo>
                    <a:cubicBezTo>
                      <a:pt x="57" y="389"/>
                      <a:pt x="234" y="64"/>
                      <a:pt x="475" y="64"/>
                    </a:cubicBezTo>
                    <a:close/>
                    <a:moveTo>
                      <a:pt x="475" y="0"/>
                    </a:moveTo>
                    <a:cubicBezTo>
                      <a:pt x="206" y="0"/>
                      <a:pt x="1" y="354"/>
                      <a:pt x="1" y="743"/>
                    </a:cubicBezTo>
                    <a:cubicBezTo>
                      <a:pt x="1" y="1153"/>
                      <a:pt x="206" y="1479"/>
                      <a:pt x="475" y="1479"/>
                    </a:cubicBezTo>
                    <a:cubicBezTo>
                      <a:pt x="765" y="1479"/>
                      <a:pt x="977" y="1153"/>
                      <a:pt x="977" y="743"/>
                    </a:cubicBezTo>
                    <a:cubicBezTo>
                      <a:pt x="977" y="354"/>
                      <a:pt x="765" y="0"/>
                      <a:pt x="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5"/>
              <p:cNvSpPr/>
              <p:nvPr/>
            </p:nvSpPr>
            <p:spPr>
              <a:xfrm>
                <a:off x="3997846" y="1767271"/>
                <a:ext cx="35695" cy="52230"/>
              </a:xfrm>
              <a:custGeom>
                <a:avLst/>
                <a:gdLst/>
                <a:ahLst/>
                <a:cxnLst/>
                <a:rect l="l" t="t" r="r" b="b"/>
                <a:pathLst>
                  <a:path w="1006" h="1472" extrusionOk="0">
                    <a:moveTo>
                      <a:pt x="503" y="57"/>
                    </a:moveTo>
                    <a:cubicBezTo>
                      <a:pt x="737" y="57"/>
                      <a:pt x="942" y="354"/>
                      <a:pt x="942" y="736"/>
                    </a:cubicBezTo>
                    <a:cubicBezTo>
                      <a:pt x="942" y="1090"/>
                      <a:pt x="737" y="1415"/>
                      <a:pt x="503" y="1415"/>
                    </a:cubicBezTo>
                    <a:cubicBezTo>
                      <a:pt x="263" y="1415"/>
                      <a:pt x="58" y="1090"/>
                      <a:pt x="58" y="736"/>
                    </a:cubicBezTo>
                    <a:cubicBezTo>
                      <a:pt x="58" y="354"/>
                      <a:pt x="263" y="57"/>
                      <a:pt x="503" y="57"/>
                    </a:cubicBezTo>
                    <a:close/>
                    <a:moveTo>
                      <a:pt x="503" y="0"/>
                    </a:moveTo>
                    <a:cubicBezTo>
                      <a:pt x="234" y="0"/>
                      <a:pt x="1" y="326"/>
                      <a:pt x="1" y="736"/>
                    </a:cubicBezTo>
                    <a:cubicBezTo>
                      <a:pt x="1" y="1118"/>
                      <a:pt x="234" y="1472"/>
                      <a:pt x="503" y="1472"/>
                    </a:cubicBezTo>
                    <a:cubicBezTo>
                      <a:pt x="765" y="1472"/>
                      <a:pt x="1006" y="1118"/>
                      <a:pt x="1006" y="736"/>
                    </a:cubicBezTo>
                    <a:cubicBezTo>
                      <a:pt x="1006" y="326"/>
                      <a:pt x="765" y="0"/>
                      <a:pt x="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5"/>
              <p:cNvSpPr/>
              <p:nvPr/>
            </p:nvSpPr>
            <p:spPr>
              <a:xfrm>
                <a:off x="4298055" y="2172613"/>
                <a:ext cx="48008" cy="124827"/>
              </a:xfrm>
              <a:custGeom>
                <a:avLst/>
                <a:gdLst/>
                <a:ahLst/>
                <a:cxnLst/>
                <a:rect l="l" t="t" r="r" b="b"/>
                <a:pathLst>
                  <a:path w="1353" h="3518" extrusionOk="0">
                    <a:moveTo>
                      <a:pt x="857" y="72"/>
                    </a:moveTo>
                    <a:cubicBezTo>
                      <a:pt x="1119" y="129"/>
                      <a:pt x="1211" y="454"/>
                      <a:pt x="1239" y="574"/>
                    </a:cubicBezTo>
                    <a:cubicBezTo>
                      <a:pt x="1295" y="836"/>
                      <a:pt x="1295" y="1077"/>
                      <a:pt x="1239" y="1338"/>
                    </a:cubicBezTo>
                    <a:cubicBezTo>
                      <a:pt x="1211" y="1430"/>
                      <a:pt x="1175" y="1544"/>
                      <a:pt x="1147" y="1636"/>
                    </a:cubicBezTo>
                    <a:cubicBezTo>
                      <a:pt x="1090" y="1841"/>
                      <a:pt x="998" y="2074"/>
                      <a:pt x="1034" y="2279"/>
                    </a:cubicBezTo>
                    <a:cubicBezTo>
                      <a:pt x="1034" y="2400"/>
                      <a:pt x="1062" y="2492"/>
                      <a:pt x="1090" y="2605"/>
                    </a:cubicBezTo>
                    <a:cubicBezTo>
                      <a:pt x="1090" y="2725"/>
                      <a:pt x="1147" y="2845"/>
                      <a:pt x="1119" y="2958"/>
                    </a:cubicBezTo>
                    <a:cubicBezTo>
                      <a:pt x="1119" y="3199"/>
                      <a:pt x="913" y="3461"/>
                      <a:pt x="680" y="3461"/>
                    </a:cubicBezTo>
                    <a:lnTo>
                      <a:pt x="560" y="3461"/>
                    </a:lnTo>
                    <a:cubicBezTo>
                      <a:pt x="263" y="3376"/>
                      <a:pt x="86" y="2987"/>
                      <a:pt x="86" y="2753"/>
                    </a:cubicBezTo>
                    <a:cubicBezTo>
                      <a:pt x="57" y="2548"/>
                      <a:pt x="149" y="2343"/>
                      <a:pt x="206" y="2138"/>
                    </a:cubicBezTo>
                    <a:cubicBezTo>
                      <a:pt x="263" y="1961"/>
                      <a:pt x="326" y="1784"/>
                      <a:pt x="326" y="1607"/>
                    </a:cubicBezTo>
                    <a:cubicBezTo>
                      <a:pt x="326" y="1430"/>
                      <a:pt x="291" y="1282"/>
                      <a:pt x="263" y="1105"/>
                    </a:cubicBezTo>
                    <a:cubicBezTo>
                      <a:pt x="263" y="1077"/>
                      <a:pt x="234" y="1013"/>
                      <a:pt x="234" y="956"/>
                    </a:cubicBezTo>
                    <a:cubicBezTo>
                      <a:pt x="206" y="780"/>
                      <a:pt x="178" y="546"/>
                      <a:pt x="291" y="334"/>
                    </a:cubicBezTo>
                    <a:cubicBezTo>
                      <a:pt x="383" y="192"/>
                      <a:pt x="560" y="72"/>
                      <a:pt x="737" y="72"/>
                    </a:cubicBezTo>
                    <a:close/>
                    <a:moveTo>
                      <a:pt x="741" y="1"/>
                    </a:moveTo>
                    <a:cubicBezTo>
                      <a:pt x="537" y="1"/>
                      <a:pt x="335" y="133"/>
                      <a:pt x="234" y="306"/>
                    </a:cubicBezTo>
                    <a:cubicBezTo>
                      <a:pt x="114" y="546"/>
                      <a:pt x="149" y="780"/>
                      <a:pt x="178" y="956"/>
                    </a:cubicBezTo>
                    <a:cubicBezTo>
                      <a:pt x="178" y="1013"/>
                      <a:pt x="206" y="1077"/>
                      <a:pt x="206" y="1133"/>
                    </a:cubicBezTo>
                    <a:cubicBezTo>
                      <a:pt x="234" y="1282"/>
                      <a:pt x="263" y="1430"/>
                      <a:pt x="263" y="1572"/>
                    </a:cubicBezTo>
                    <a:cubicBezTo>
                      <a:pt x="263" y="1784"/>
                      <a:pt x="206" y="1961"/>
                      <a:pt x="149" y="2138"/>
                    </a:cubicBezTo>
                    <a:cubicBezTo>
                      <a:pt x="86" y="2343"/>
                      <a:pt x="1" y="2548"/>
                      <a:pt x="29" y="2753"/>
                    </a:cubicBezTo>
                    <a:cubicBezTo>
                      <a:pt x="29" y="3022"/>
                      <a:pt x="234" y="3432"/>
                      <a:pt x="531" y="3517"/>
                    </a:cubicBezTo>
                    <a:lnTo>
                      <a:pt x="680" y="3517"/>
                    </a:lnTo>
                    <a:cubicBezTo>
                      <a:pt x="970" y="3517"/>
                      <a:pt x="1175" y="3227"/>
                      <a:pt x="1175" y="2958"/>
                    </a:cubicBezTo>
                    <a:cubicBezTo>
                      <a:pt x="1211" y="2845"/>
                      <a:pt x="1147" y="2725"/>
                      <a:pt x="1119" y="2576"/>
                    </a:cubicBezTo>
                    <a:cubicBezTo>
                      <a:pt x="1119" y="2492"/>
                      <a:pt x="1090" y="2371"/>
                      <a:pt x="1090" y="2279"/>
                    </a:cubicBezTo>
                    <a:cubicBezTo>
                      <a:pt x="1062" y="2074"/>
                      <a:pt x="1147" y="1869"/>
                      <a:pt x="1211" y="1664"/>
                    </a:cubicBezTo>
                    <a:cubicBezTo>
                      <a:pt x="1239" y="1544"/>
                      <a:pt x="1267" y="1459"/>
                      <a:pt x="1295" y="1338"/>
                    </a:cubicBezTo>
                    <a:cubicBezTo>
                      <a:pt x="1352" y="1105"/>
                      <a:pt x="1352" y="836"/>
                      <a:pt x="1295" y="574"/>
                    </a:cubicBezTo>
                    <a:cubicBezTo>
                      <a:pt x="1267" y="426"/>
                      <a:pt x="1175" y="100"/>
                      <a:pt x="857" y="16"/>
                    </a:cubicBezTo>
                    <a:cubicBezTo>
                      <a:pt x="819" y="5"/>
                      <a:pt x="780" y="1"/>
                      <a:pt x="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5"/>
              <p:cNvSpPr/>
              <p:nvPr/>
            </p:nvSpPr>
            <p:spPr>
              <a:xfrm>
                <a:off x="4346026" y="1562188"/>
                <a:ext cx="104709" cy="53508"/>
              </a:xfrm>
              <a:custGeom>
                <a:avLst/>
                <a:gdLst/>
                <a:ahLst/>
                <a:cxnLst/>
                <a:rect l="l" t="t" r="r" b="b"/>
                <a:pathLst>
                  <a:path w="2951" h="1508" extrusionOk="0">
                    <a:moveTo>
                      <a:pt x="1479" y="64"/>
                    </a:moveTo>
                    <a:cubicBezTo>
                      <a:pt x="2186" y="64"/>
                      <a:pt x="2773" y="651"/>
                      <a:pt x="2893" y="772"/>
                    </a:cubicBezTo>
                    <a:cubicBezTo>
                      <a:pt x="2773" y="885"/>
                      <a:pt x="2186" y="1444"/>
                      <a:pt x="1479" y="1444"/>
                    </a:cubicBezTo>
                    <a:cubicBezTo>
                      <a:pt x="799" y="1444"/>
                      <a:pt x="212" y="885"/>
                      <a:pt x="92" y="772"/>
                    </a:cubicBezTo>
                    <a:cubicBezTo>
                      <a:pt x="212" y="651"/>
                      <a:pt x="799" y="64"/>
                      <a:pt x="1479" y="64"/>
                    </a:cubicBezTo>
                    <a:close/>
                    <a:moveTo>
                      <a:pt x="1479" y="0"/>
                    </a:moveTo>
                    <a:cubicBezTo>
                      <a:pt x="679" y="0"/>
                      <a:pt x="35" y="736"/>
                      <a:pt x="35" y="736"/>
                    </a:cubicBezTo>
                    <a:lnTo>
                      <a:pt x="0" y="772"/>
                    </a:lnTo>
                    <a:lnTo>
                      <a:pt x="35" y="772"/>
                    </a:lnTo>
                    <a:cubicBezTo>
                      <a:pt x="35" y="800"/>
                      <a:pt x="679" y="1507"/>
                      <a:pt x="1479" y="1507"/>
                    </a:cubicBezTo>
                    <a:cubicBezTo>
                      <a:pt x="2271" y="1507"/>
                      <a:pt x="2922" y="800"/>
                      <a:pt x="2950" y="772"/>
                    </a:cubicBezTo>
                    <a:lnTo>
                      <a:pt x="2950" y="736"/>
                    </a:lnTo>
                    <a:cubicBezTo>
                      <a:pt x="2922" y="736"/>
                      <a:pt x="2271"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5"/>
              <p:cNvSpPr/>
              <p:nvPr/>
            </p:nvSpPr>
            <p:spPr>
              <a:xfrm>
                <a:off x="4376398" y="1563182"/>
                <a:ext cx="43963" cy="51521"/>
              </a:xfrm>
              <a:custGeom>
                <a:avLst/>
                <a:gdLst/>
                <a:ahLst/>
                <a:cxnLst/>
                <a:rect l="l" t="t" r="r" b="b"/>
                <a:pathLst>
                  <a:path w="1239" h="1452" extrusionOk="0">
                    <a:moveTo>
                      <a:pt x="623" y="1"/>
                    </a:moveTo>
                    <a:cubicBezTo>
                      <a:pt x="269" y="1"/>
                      <a:pt x="0" y="326"/>
                      <a:pt x="0" y="744"/>
                    </a:cubicBezTo>
                    <a:cubicBezTo>
                      <a:pt x="0" y="1126"/>
                      <a:pt x="269" y="1451"/>
                      <a:pt x="623" y="1451"/>
                    </a:cubicBezTo>
                    <a:cubicBezTo>
                      <a:pt x="976" y="1451"/>
                      <a:pt x="1238" y="1126"/>
                      <a:pt x="1238" y="744"/>
                    </a:cubicBezTo>
                    <a:cubicBezTo>
                      <a:pt x="1238" y="326"/>
                      <a:pt x="976" y="1"/>
                      <a:pt x="6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5"/>
              <p:cNvSpPr/>
              <p:nvPr/>
            </p:nvSpPr>
            <p:spPr>
              <a:xfrm>
                <a:off x="4306358" y="1388754"/>
                <a:ext cx="17848" cy="44956"/>
              </a:xfrm>
              <a:custGeom>
                <a:avLst/>
                <a:gdLst/>
                <a:ahLst/>
                <a:cxnLst/>
                <a:rect l="l" t="t" r="r" b="b"/>
                <a:pathLst>
                  <a:path w="503" h="1267" extrusionOk="0">
                    <a:moveTo>
                      <a:pt x="503" y="0"/>
                    </a:moveTo>
                    <a:cubicBezTo>
                      <a:pt x="474" y="0"/>
                      <a:pt x="474" y="0"/>
                      <a:pt x="446" y="28"/>
                    </a:cubicBezTo>
                    <a:lnTo>
                      <a:pt x="29" y="1238"/>
                    </a:lnTo>
                    <a:cubicBezTo>
                      <a:pt x="0" y="1238"/>
                      <a:pt x="29" y="1266"/>
                      <a:pt x="29" y="1266"/>
                    </a:cubicBezTo>
                    <a:lnTo>
                      <a:pt x="57" y="1266"/>
                    </a:lnTo>
                    <a:lnTo>
                      <a:pt x="57" y="1238"/>
                    </a:lnTo>
                    <a:lnTo>
                      <a:pt x="503" y="28"/>
                    </a:lnTo>
                    <a:lnTo>
                      <a:pt x="5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5"/>
              <p:cNvSpPr/>
              <p:nvPr/>
            </p:nvSpPr>
            <p:spPr>
              <a:xfrm>
                <a:off x="4326192" y="1388754"/>
                <a:ext cx="17848" cy="44956"/>
              </a:xfrm>
              <a:custGeom>
                <a:avLst/>
                <a:gdLst/>
                <a:ahLst/>
                <a:cxnLst/>
                <a:rect l="l" t="t" r="r" b="b"/>
                <a:pathLst>
                  <a:path w="503" h="1267" extrusionOk="0">
                    <a:moveTo>
                      <a:pt x="502" y="0"/>
                    </a:moveTo>
                    <a:cubicBezTo>
                      <a:pt x="474" y="0"/>
                      <a:pt x="446" y="0"/>
                      <a:pt x="446" y="28"/>
                    </a:cubicBezTo>
                    <a:lnTo>
                      <a:pt x="0" y="1238"/>
                    </a:lnTo>
                    <a:lnTo>
                      <a:pt x="28" y="1266"/>
                    </a:lnTo>
                    <a:cubicBezTo>
                      <a:pt x="64" y="1266"/>
                      <a:pt x="64" y="1266"/>
                      <a:pt x="64" y="1238"/>
                    </a:cubicBezTo>
                    <a:lnTo>
                      <a:pt x="502" y="28"/>
                    </a:lnTo>
                    <a:lnTo>
                      <a:pt x="5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5"/>
              <p:cNvSpPr/>
              <p:nvPr/>
            </p:nvSpPr>
            <p:spPr>
              <a:xfrm>
                <a:off x="3872348" y="1550657"/>
                <a:ext cx="17883" cy="45205"/>
              </a:xfrm>
              <a:custGeom>
                <a:avLst/>
                <a:gdLst/>
                <a:ahLst/>
                <a:cxnLst/>
                <a:rect l="l" t="t" r="r" b="b"/>
                <a:pathLst>
                  <a:path w="504" h="1274" extrusionOk="0">
                    <a:moveTo>
                      <a:pt x="475" y="0"/>
                    </a:moveTo>
                    <a:cubicBezTo>
                      <a:pt x="475" y="0"/>
                      <a:pt x="439" y="0"/>
                      <a:pt x="439" y="35"/>
                    </a:cubicBezTo>
                    <a:lnTo>
                      <a:pt x="1" y="1238"/>
                    </a:lnTo>
                    <a:cubicBezTo>
                      <a:pt x="1" y="1238"/>
                      <a:pt x="1" y="1273"/>
                      <a:pt x="29" y="1273"/>
                    </a:cubicBezTo>
                    <a:cubicBezTo>
                      <a:pt x="57" y="1273"/>
                      <a:pt x="57" y="1273"/>
                      <a:pt x="57" y="1238"/>
                    </a:cubicBezTo>
                    <a:lnTo>
                      <a:pt x="503" y="35"/>
                    </a:lnTo>
                    <a:cubicBezTo>
                      <a:pt x="503" y="35"/>
                      <a:pt x="503" y="0"/>
                      <a:pt x="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5"/>
              <p:cNvSpPr/>
              <p:nvPr/>
            </p:nvSpPr>
            <p:spPr>
              <a:xfrm>
                <a:off x="4058590" y="1767271"/>
                <a:ext cx="17635" cy="44956"/>
              </a:xfrm>
              <a:custGeom>
                <a:avLst/>
                <a:gdLst/>
                <a:ahLst/>
                <a:cxnLst/>
                <a:rect l="l" t="t" r="r" b="b"/>
                <a:pathLst>
                  <a:path w="497" h="1267" extrusionOk="0">
                    <a:moveTo>
                      <a:pt x="468" y="0"/>
                    </a:moveTo>
                    <a:cubicBezTo>
                      <a:pt x="440" y="0"/>
                      <a:pt x="440" y="29"/>
                      <a:pt x="440" y="29"/>
                    </a:cubicBezTo>
                    <a:lnTo>
                      <a:pt x="1" y="1238"/>
                    </a:lnTo>
                    <a:lnTo>
                      <a:pt x="1" y="1267"/>
                    </a:lnTo>
                    <a:lnTo>
                      <a:pt x="58" y="1267"/>
                    </a:lnTo>
                    <a:lnTo>
                      <a:pt x="496" y="57"/>
                    </a:lnTo>
                    <a:cubicBezTo>
                      <a:pt x="496" y="29"/>
                      <a:pt x="496" y="29"/>
                      <a:pt x="4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5"/>
              <p:cNvSpPr/>
              <p:nvPr/>
            </p:nvSpPr>
            <p:spPr>
              <a:xfrm>
                <a:off x="3980034" y="1534087"/>
                <a:ext cx="7309" cy="8303"/>
              </a:xfrm>
              <a:custGeom>
                <a:avLst/>
                <a:gdLst/>
                <a:ahLst/>
                <a:cxnLst/>
                <a:rect l="l" t="t" r="r" b="b"/>
                <a:pathLst>
                  <a:path w="206" h="234" extrusionOk="0">
                    <a:moveTo>
                      <a:pt x="93" y="0"/>
                    </a:moveTo>
                    <a:cubicBezTo>
                      <a:pt x="29" y="0"/>
                      <a:pt x="1" y="57"/>
                      <a:pt x="1" y="113"/>
                    </a:cubicBezTo>
                    <a:cubicBezTo>
                      <a:pt x="1" y="177"/>
                      <a:pt x="29" y="234"/>
                      <a:pt x="93" y="234"/>
                    </a:cubicBezTo>
                    <a:cubicBezTo>
                      <a:pt x="149" y="234"/>
                      <a:pt x="206" y="177"/>
                      <a:pt x="206" y="113"/>
                    </a:cubicBezTo>
                    <a:cubicBezTo>
                      <a:pt x="206" y="57"/>
                      <a:pt x="149" y="0"/>
                      <a:pt x="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5"/>
              <p:cNvSpPr/>
              <p:nvPr/>
            </p:nvSpPr>
            <p:spPr>
              <a:xfrm>
                <a:off x="3979041" y="1533058"/>
                <a:ext cx="9332" cy="10325"/>
              </a:xfrm>
              <a:custGeom>
                <a:avLst/>
                <a:gdLst/>
                <a:ahLst/>
                <a:cxnLst/>
                <a:rect l="l" t="t" r="r" b="b"/>
                <a:pathLst>
                  <a:path w="263" h="291" extrusionOk="0">
                    <a:moveTo>
                      <a:pt x="121" y="57"/>
                    </a:moveTo>
                    <a:cubicBezTo>
                      <a:pt x="177" y="57"/>
                      <a:pt x="206" y="86"/>
                      <a:pt x="206" y="142"/>
                    </a:cubicBezTo>
                    <a:cubicBezTo>
                      <a:pt x="206" y="178"/>
                      <a:pt x="177" y="234"/>
                      <a:pt x="121" y="234"/>
                    </a:cubicBezTo>
                    <a:cubicBezTo>
                      <a:pt x="85" y="234"/>
                      <a:pt x="57" y="178"/>
                      <a:pt x="57" y="142"/>
                    </a:cubicBezTo>
                    <a:cubicBezTo>
                      <a:pt x="57" y="86"/>
                      <a:pt x="85" y="57"/>
                      <a:pt x="121" y="57"/>
                    </a:cubicBezTo>
                    <a:close/>
                    <a:moveTo>
                      <a:pt x="121" y="1"/>
                    </a:moveTo>
                    <a:cubicBezTo>
                      <a:pt x="57" y="1"/>
                      <a:pt x="0" y="57"/>
                      <a:pt x="0" y="142"/>
                    </a:cubicBezTo>
                    <a:cubicBezTo>
                      <a:pt x="0" y="234"/>
                      <a:pt x="57" y="291"/>
                      <a:pt x="121" y="291"/>
                    </a:cubicBezTo>
                    <a:cubicBezTo>
                      <a:pt x="206" y="291"/>
                      <a:pt x="262" y="234"/>
                      <a:pt x="262" y="142"/>
                    </a:cubicBezTo>
                    <a:cubicBezTo>
                      <a:pt x="262" y="57"/>
                      <a:pt x="206" y="1"/>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5"/>
              <p:cNvSpPr/>
              <p:nvPr/>
            </p:nvSpPr>
            <p:spPr>
              <a:xfrm>
                <a:off x="3980034" y="1553921"/>
                <a:ext cx="7309" cy="7309"/>
              </a:xfrm>
              <a:custGeom>
                <a:avLst/>
                <a:gdLst/>
                <a:ahLst/>
                <a:cxnLst/>
                <a:rect l="l" t="t" r="r" b="b"/>
                <a:pathLst>
                  <a:path w="206" h="206" extrusionOk="0">
                    <a:moveTo>
                      <a:pt x="93" y="0"/>
                    </a:moveTo>
                    <a:cubicBezTo>
                      <a:pt x="29" y="0"/>
                      <a:pt x="1" y="28"/>
                      <a:pt x="1" y="85"/>
                    </a:cubicBezTo>
                    <a:cubicBezTo>
                      <a:pt x="1" y="177"/>
                      <a:pt x="29" y="205"/>
                      <a:pt x="93" y="205"/>
                    </a:cubicBezTo>
                    <a:cubicBezTo>
                      <a:pt x="149" y="205"/>
                      <a:pt x="206" y="177"/>
                      <a:pt x="206" y="85"/>
                    </a:cubicBezTo>
                    <a:cubicBezTo>
                      <a:pt x="206" y="28"/>
                      <a:pt x="149" y="0"/>
                      <a:pt x="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5"/>
              <p:cNvSpPr/>
              <p:nvPr/>
            </p:nvSpPr>
            <p:spPr>
              <a:xfrm>
                <a:off x="3979041" y="1552892"/>
                <a:ext cx="9332" cy="9332"/>
              </a:xfrm>
              <a:custGeom>
                <a:avLst/>
                <a:gdLst/>
                <a:ahLst/>
                <a:cxnLst/>
                <a:rect l="l" t="t" r="r" b="b"/>
                <a:pathLst>
                  <a:path w="263" h="263" extrusionOk="0">
                    <a:moveTo>
                      <a:pt x="121" y="57"/>
                    </a:moveTo>
                    <a:cubicBezTo>
                      <a:pt x="177" y="57"/>
                      <a:pt x="206" y="86"/>
                      <a:pt x="206" y="114"/>
                    </a:cubicBezTo>
                    <a:cubicBezTo>
                      <a:pt x="206" y="178"/>
                      <a:pt x="177" y="206"/>
                      <a:pt x="121" y="206"/>
                    </a:cubicBezTo>
                    <a:cubicBezTo>
                      <a:pt x="85" y="206"/>
                      <a:pt x="57" y="178"/>
                      <a:pt x="57" y="114"/>
                    </a:cubicBezTo>
                    <a:cubicBezTo>
                      <a:pt x="57" y="86"/>
                      <a:pt x="85" y="57"/>
                      <a:pt x="121" y="57"/>
                    </a:cubicBezTo>
                    <a:close/>
                    <a:moveTo>
                      <a:pt x="121" y="1"/>
                    </a:moveTo>
                    <a:cubicBezTo>
                      <a:pt x="57" y="1"/>
                      <a:pt x="0" y="57"/>
                      <a:pt x="0" y="114"/>
                    </a:cubicBezTo>
                    <a:cubicBezTo>
                      <a:pt x="0" y="206"/>
                      <a:pt x="57" y="262"/>
                      <a:pt x="121" y="262"/>
                    </a:cubicBezTo>
                    <a:cubicBezTo>
                      <a:pt x="206" y="262"/>
                      <a:pt x="262" y="206"/>
                      <a:pt x="262" y="114"/>
                    </a:cubicBezTo>
                    <a:cubicBezTo>
                      <a:pt x="262" y="57"/>
                      <a:pt x="206" y="1"/>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5"/>
              <p:cNvSpPr/>
              <p:nvPr/>
            </p:nvSpPr>
            <p:spPr>
              <a:xfrm>
                <a:off x="4011400" y="1521526"/>
                <a:ext cx="36689" cy="52230"/>
              </a:xfrm>
              <a:custGeom>
                <a:avLst/>
                <a:gdLst/>
                <a:ahLst/>
                <a:cxnLst/>
                <a:rect l="l" t="t" r="r" b="b"/>
                <a:pathLst>
                  <a:path w="1034" h="1472" extrusionOk="0">
                    <a:moveTo>
                      <a:pt x="532" y="57"/>
                    </a:moveTo>
                    <a:cubicBezTo>
                      <a:pt x="765" y="57"/>
                      <a:pt x="977" y="354"/>
                      <a:pt x="977" y="736"/>
                    </a:cubicBezTo>
                    <a:cubicBezTo>
                      <a:pt x="977" y="1118"/>
                      <a:pt x="765" y="1415"/>
                      <a:pt x="532" y="1415"/>
                    </a:cubicBezTo>
                    <a:cubicBezTo>
                      <a:pt x="270" y="1415"/>
                      <a:pt x="58" y="1118"/>
                      <a:pt x="58" y="736"/>
                    </a:cubicBezTo>
                    <a:cubicBezTo>
                      <a:pt x="58" y="354"/>
                      <a:pt x="270" y="57"/>
                      <a:pt x="532" y="57"/>
                    </a:cubicBezTo>
                    <a:close/>
                    <a:moveTo>
                      <a:pt x="532" y="0"/>
                    </a:moveTo>
                    <a:cubicBezTo>
                      <a:pt x="234" y="0"/>
                      <a:pt x="1" y="326"/>
                      <a:pt x="1" y="736"/>
                    </a:cubicBezTo>
                    <a:cubicBezTo>
                      <a:pt x="1" y="1146"/>
                      <a:pt x="234" y="1472"/>
                      <a:pt x="532" y="1472"/>
                    </a:cubicBezTo>
                    <a:cubicBezTo>
                      <a:pt x="800" y="1472"/>
                      <a:pt x="1034" y="1146"/>
                      <a:pt x="1034" y="736"/>
                    </a:cubicBezTo>
                    <a:cubicBezTo>
                      <a:pt x="1034" y="326"/>
                      <a:pt x="800" y="0"/>
                      <a:pt x="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5"/>
              <p:cNvSpPr/>
              <p:nvPr/>
            </p:nvSpPr>
            <p:spPr>
              <a:xfrm>
                <a:off x="4065899" y="1521526"/>
                <a:ext cx="36653" cy="52230"/>
              </a:xfrm>
              <a:custGeom>
                <a:avLst/>
                <a:gdLst/>
                <a:ahLst/>
                <a:cxnLst/>
                <a:rect l="l" t="t" r="r" b="b"/>
                <a:pathLst>
                  <a:path w="1033" h="1472" extrusionOk="0">
                    <a:moveTo>
                      <a:pt x="531" y="57"/>
                    </a:moveTo>
                    <a:cubicBezTo>
                      <a:pt x="764" y="57"/>
                      <a:pt x="969" y="354"/>
                      <a:pt x="969" y="736"/>
                    </a:cubicBezTo>
                    <a:cubicBezTo>
                      <a:pt x="969" y="1118"/>
                      <a:pt x="764" y="1415"/>
                      <a:pt x="531" y="1415"/>
                    </a:cubicBezTo>
                    <a:cubicBezTo>
                      <a:pt x="262" y="1415"/>
                      <a:pt x="57" y="1118"/>
                      <a:pt x="57" y="736"/>
                    </a:cubicBezTo>
                    <a:cubicBezTo>
                      <a:pt x="57" y="354"/>
                      <a:pt x="262" y="57"/>
                      <a:pt x="531" y="57"/>
                    </a:cubicBezTo>
                    <a:close/>
                    <a:moveTo>
                      <a:pt x="531" y="0"/>
                    </a:moveTo>
                    <a:cubicBezTo>
                      <a:pt x="234" y="0"/>
                      <a:pt x="0" y="326"/>
                      <a:pt x="0" y="736"/>
                    </a:cubicBezTo>
                    <a:cubicBezTo>
                      <a:pt x="0" y="1146"/>
                      <a:pt x="234" y="1472"/>
                      <a:pt x="531" y="1472"/>
                    </a:cubicBezTo>
                    <a:cubicBezTo>
                      <a:pt x="792" y="1472"/>
                      <a:pt x="1033" y="1146"/>
                      <a:pt x="1033" y="736"/>
                    </a:cubicBezTo>
                    <a:cubicBezTo>
                      <a:pt x="1033" y="326"/>
                      <a:pt x="792"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5"/>
              <p:cNvSpPr/>
              <p:nvPr/>
            </p:nvSpPr>
            <p:spPr>
              <a:xfrm>
                <a:off x="3245850" y="1932438"/>
                <a:ext cx="37682" cy="49214"/>
              </a:xfrm>
              <a:custGeom>
                <a:avLst/>
                <a:gdLst/>
                <a:ahLst/>
                <a:cxnLst/>
                <a:rect l="l" t="t" r="r" b="b"/>
                <a:pathLst>
                  <a:path w="1062" h="1387" extrusionOk="0">
                    <a:moveTo>
                      <a:pt x="1005" y="0"/>
                    </a:moveTo>
                    <a:lnTo>
                      <a:pt x="0" y="736"/>
                    </a:lnTo>
                    <a:lnTo>
                      <a:pt x="941" y="1387"/>
                    </a:lnTo>
                    <a:lnTo>
                      <a:pt x="976" y="1387"/>
                    </a:lnTo>
                    <a:cubicBezTo>
                      <a:pt x="976" y="1387"/>
                      <a:pt x="1005" y="1387"/>
                      <a:pt x="1005" y="1358"/>
                    </a:cubicBezTo>
                    <a:lnTo>
                      <a:pt x="1005" y="1330"/>
                    </a:lnTo>
                    <a:lnTo>
                      <a:pt x="92" y="736"/>
                    </a:lnTo>
                    <a:lnTo>
                      <a:pt x="1033" y="64"/>
                    </a:lnTo>
                    <a:cubicBezTo>
                      <a:pt x="1061" y="64"/>
                      <a:pt x="1061" y="28"/>
                      <a:pt x="1061" y="28"/>
                    </a:cubicBezTo>
                    <a:cubicBezTo>
                      <a:pt x="1033" y="0"/>
                      <a:pt x="1033" y="0"/>
                      <a:pt x="10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5"/>
              <p:cNvSpPr/>
              <p:nvPr/>
            </p:nvSpPr>
            <p:spPr>
              <a:xfrm>
                <a:off x="3370355" y="1934673"/>
                <a:ext cx="17848" cy="44992"/>
              </a:xfrm>
              <a:custGeom>
                <a:avLst/>
                <a:gdLst/>
                <a:ahLst/>
                <a:cxnLst/>
                <a:rect l="l" t="t" r="r" b="b"/>
                <a:pathLst>
                  <a:path w="503" h="1268" extrusionOk="0">
                    <a:moveTo>
                      <a:pt x="474" y="1"/>
                    </a:moveTo>
                    <a:cubicBezTo>
                      <a:pt x="474" y="1"/>
                      <a:pt x="439" y="1"/>
                      <a:pt x="439" y="29"/>
                    </a:cubicBezTo>
                    <a:lnTo>
                      <a:pt x="0" y="1239"/>
                    </a:lnTo>
                    <a:cubicBezTo>
                      <a:pt x="0" y="1239"/>
                      <a:pt x="0" y="1267"/>
                      <a:pt x="28" y="1267"/>
                    </a:cubicBezTo>
                    <a:cubicBezTo>
                      <a:pt x="57" y="1267"/>
                      <a:pt x="57" y="1267"/>
                      <a:pt x="57" y="1239"/>
                    </a:cubicBezTo>
                    <a:lnTo>
                      <a:pt x="502" y="29"/>
                    </a:lnTo>
                    <a:cubicBezTo>
                      <a:pt x="502" y="29"/>
                      <a:pt x="502" y="1"/>
                      <a:pt x="4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5"/>
              <p:cNvSpPr/>
              <p:nvPr/>
            </p:nvSpPr>
            <p:spPr>
              <a:xfrm>
                <a:off x="3393418" y="1934673"/>
                <a:ext cx="17635" cy="44992"/>
              </a:xfrm>
              <a:custGeom>
                <a:avLst/>
                <a:gdLst/>
                <a:ahLst/>
                <a:cxnLst/>
                <a:rect l="l" t="t" r="r" b="b"/>
                <a:pathLst>
                  <a:path w="497" h="1268" extrusionOk="0">
                    <a:moveTo>
                      <a:pt x="496" y="1"/>
                    </a:moveTo>
                    <a:cubicBezTo>
                      <a:pt x="468" y="1"/>
                      <a:pt x="440" y="1"/>
                      <a:pt x="440" y="29"/>
                    </a:cubicBezTo>
                    <a:lnTo>
                      <a:pt x="1" y="1239"/>
                    </a:lnTo>
                    <a:lnTo>
                      <a:pt x="29" y="1267"/>
                    </a:lnTo>
                    <a:cubicBezTo>
                      <a:pt x="57" y="1267"/>
                      <a:pt x="57" y="1267"/>
                      <a:pt x="57" y="1239"/>
                    </a:cubicBezTo>
                    <a:lnTo>
                      <a:pt x="496" y="29"/>
                    </a:lnTo>
                    <a:lnTo>
                      <a:pt x="4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5"/>
              <p:cNvSpPr/>
              <p:nvPr/>
            </p:nvSpPr>
            <p:spPr>
              <a:xfrm>
                <a:off x="3306594" y="1940954"/>
                <a:ext cx="36689" cy="30160"/>
              </a:xfrm>
              <a:custGeom>
                <a:avLst/>
                <a:gdLst/>
                <a:ahLst/>
                <a:cxnLst/>
                <a:rect l="l" t="t" r="r" b="b"/>
                <a:pathLst>
                  <a:path w="1034" h="850" extrusionOk="0">
                    <a:moveTo>
                      <a:pt x="0" y="1"/>
                    </a:moveTo>
                    <a:lnTo>
                      <a:pt x="0" y="850"/>
                    </a:lnTo>
                    <a:lnTo>
                      <a:pt x="1033" y="850"/>
                    </a:lnTo>
                    <a:lnTo>
                      <a:pt x="10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5"/>
              <p:cNvSpPr/>
              <p:nvPr/>
            </p:nvSpPr>
            <p:spPr>
              <a:xfrm>
                <a:off x="3343247" y="2131241"/>
                <a:ext cx="47972" cy="35660"/>
              </a:xfrm>
              <a:custGeom>
                <a:avLst/>
                <a:gdLst/>
                <a:ahLst/>
                <a:cxnLst/>
                <a:rect l="l" t="t" r="r" b="b"/>
                <a:pathLst>
                  <a:path w="1352" h="1005" extrusionOk="0">
                    <a:moveTo>
                      <a:pt x="644" y="0"/>
                    </a:moveTo>
                    <a:lnTo>
                      <a:pt x="0" y="1005"/>
                    </a:lnTo>
                    <a:lnTo>
                      <a:pt x="1351" y="1005"/>
                    </a:lnTo>
                    <a:lnTo>
                      <a:pt x="6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5"/>
              <p:cNvSpPr/>
              <p:nvPr/>
            </p:nvSpPr>
            <p:spPr>
              <a:xfrm>
                <a:off x="3379615" y="2107114"/>
                <a:ext cx="30409" cy="89913"/>
              </a:xfrm>
              <a:custGeom>
                <a:avLst/>
                <a:gdLst/>
                <a:ahLst/>
                <a:cxnLst/>
                <a:rect l="l" t="t" r="r" b="b"/>
                <a:pathLst>
                  <a:path w="857" h="2534" extrusionOk="0">
                    <a:moveTo>
                      <a:pt x="93" y="1"/>
                    </a:moveTo>
                    <a:cubicBezTo>
                      <a:pt x="64" y="1"/>
                      <a:pt x="64" y="29"/>
                      <a:pt x="64" y="29"/>
                    </a:cubicBezTo>
                    <a:cubicBezTo>
                      <a:pt x="64" y="58"/>
                      <a:pt x="64" y="58"/>
                      <a:pt x="93" y="58"/>
                    </a:cubicBezTo>
                    <a:cubicBezTo>
                      <a:pt x="326" y="58"/>
                      <a:pt x="531" y="270"/>
                      <a:pt x="531" y="503"/>
                    </a:cubicBezTo>
                    <a:lnTo>
                      <a:pt x="531" y="829"/>
                    </a:lnTo>
                    <a:cubicBezTo>
                      <a:pt x="531" y="977"/>
                      <a:pt x="567" y="1090"/>
                      <a:pt x="680" y="1182"/>
                    </a:cubicBezTo>
                    <a:lnTo>
                      <a:pt x="800" y="1296"/>
                    </a:lnTo>
                    <a:lnTo>
                      <a:pt x="708" y="1388"/>
                    </a:lnTo>
                    <a:cubicBezTo>
                      <a:pt x="623" y="1472"/>
                      <a:pt x="567" y="1621"/>
                      <a:pt x="567" y="1741"/>
                    </a:cubicBezTo>
                    <a:lnTo>
                      <a:pt x="567" y="2038"/>
                    </a:lnTo>
                    <a:cubicBezTo>
                      <a:pt x="567" y="2272"/>
                      <a:pt x="355" y="2477"/>
                      <a:pt x="121" y="2477"/>
                    </a:cubicBezTo>
                    <a:lnTo>
                      <a:pt x="36" y="2477"/>
                    </a:lnTo>
                    <a:cubicBezTo>
                      <a:pt x="36" y="2477"/>
                      <a:pt x="1" y="2477"/>
                      <a:pt x="1" y="2505"/>
                    </a:cubicBezTo>
                    <a:lnTo>
                      <a:pt x="36" y="2534"/>
                    </a:lnTo>
                    <a:lnTo>
                      <a:pt x="121" y="2534"/>
                    </a:lnTo>
                    <a:cubicBezTo>
                      <a:pt x="390" y="2534"/>
                      <a:pt x="623" y="2300"/>
                      <a:pt x="623" y="2038"/>
                    </a:cubicBezTo>
                    <a:lnTo>
                      <a:pt x="623" y="1741"/>
                    </a:lnTo>
                    <a:cubicBezTo>
                      <a:pt x="623" y="1621"/>
                      <a:pt x="680" y="1508"/>
                      <a:pt x="744" y="1416"/>
                    </a:cubicBezTo>
                    <a:lnTo>
                      <a:pt x="857" y="1296"/>
                    </a:lnTo>
                    <a:lnTo>
                      <a:pt x="708" y="1154"/>
                    </a:lnTo>
                    <a:cubicBezTo>
                      <a:pt x="623" y="1062"/>
                      <a:pt x="595" y="942"/>
                      <a:pt x="595" y="829"/>
                    </a:cubicBezTo>
                    <a:lnTo>
                      <a:pt x="595" y="503"/>
                    </a:lnTo>
                    <a:cubicBezTo>
                      <a:pt x="595" y="234"/>
                      <a:pt x="355" y="1"/>
                      <a:pt x="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5"/>
              <p:cNvSpPr/>
              <p:nvPr/>
            </p:nvSpPr>
            <p:spPr>
              <a:xfrm>
                <a:off x="3315855" y="2105127"/>
                <a:ext cx="30409" cy="88884"/>
              </a:xfrm>
              <a:custGeom>
                <a:avLst/>
                <a:gdLst/>
                <a:ahLst/>
                <a:cxnLst/>
                <a:rect l="l" t="t" r="r" b="b"/>
                <a:pathLst>
                  <a:path w="857" h="2505" extrusionOk="0">
                    <a:moveTo>
                      <a:pt x="800" y="0"/>
                    </a:moveTo>
                    <a:cubicBezTo>
                      <a:pt x="503" y="0"/>
                      <a:pt x="298" y="234"/>
                      <a:pt x="298" y="503"/>
                    </a:cubicBezTo>
                    <a:lnTo>
                      <a:pt x="298" y="821"/>
                    </a:lnTo>
                    <a:cubicBezTo>
                      <a:pt x="298" y="941"/>
                      <a:pt x="241" y="1062"/>
                      <a:pt x="149" y="1146"/>
                    </a:cubicBezTo>
                    <a:lnTo>
                      <a:pt x="1" y="1295"/>
                    </a:lnTo>
                    <a:lnTo>
                      <a:pt x="121" y="1415"/>
                    </a:lnTo>
                    <a:cubicBezTo>
                      <a:pt x="206" y="1500"/>
                      <a:pt x="241" y="1620"/>
                      <a:pt x="241" y="1741"/>
                    </a:cubicBezTo>
                    <a:lnTo>
                      <a:pt x="241" y="2002"/>
                    </a:lnTo>
                    <a:cubicBezTo>
                      <a:pt x="241" y="2300"/>
                      <a:pt x="475" y="2505"/>
                      <a:pt x="737" y="2505"/>
                    </a:cubicBezTo>
                    <a:lnTo>
                      <a:pt x="829" y="2505"/>
                    </a:lnTo>
                    <a:cubicBezTo>
                      <a:pt x="829" y="2505"/>
                      <a:pt x="857" y="2505"/>
                      <a:pt x="857" y="2476"/>
                    </a:cubicBezTo>
                    <a:lnTo>
                      <a:pt x="829" y="2448"/>
                    </a:lnTo>
                    <a:lnTo>
                      <a:pt x="737" y="2448"/>
                    </a:lnTo>
                    <a:cubicBezTo>
                      <a:pt x="503" y="2448"/>
                      <a:pt x="298" y="2271"/>
                      <a:pt x="298" y="2002"/>
                    </a:cubicBezTo>
                    <a:lnTo>
                      <a:pt x="298" y="1741"/>
                    </a:lnTo>
                    <a:cubicBezTo>
                      <a:pt x="298" y="1592"/>
                      <a:pt x="270" y="1472"/>
                      <a:pt x="149" y="1387"/>
                    </a:cubicBezTo>
                    <a:lnTo>
                      <a:pt x="93" y="1295"/>
                    </a:lnTo>
                    <a:lnTo>
                      <a:pt x="206" y="1175"/>
                    </a:lnTo>
                    <a:cubicBezTo>
                      <a:pt x="298" y="1090"/>
                      <a:pt x="355" y="970"/>
                      <a:pt x="355" y="821"/>
                    </a:cubicBezTo>
                    <a:lnTo>
                      <a:pt x="355" y="503"/>
                    </a:lnTo>
                    <a:cubicBezTo>
                      <a:pt x="355" y="262"/>
                      <a:pt x="560" y="57"/>
                      <a:pt x="800" y="57"/>
                    </a:cubicBezTo>
                    <a:cubicBezTo>
                      <a:pt x="800" y="57"/>
                      <a:pt x="829" y="57"/>
                      <a:pt x="829" y="29"/>
                    </a:cubicBezTo>
                    <a:cubicBezTo>
                      <a:pt x="829" y="0"/>
                      <a:pt x="8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5"/>
              <p:cNvSpPr/>
              <p:nvPr/>
            </p:nvSpPr>
            <p:spPr>
              <a:xfrm>
                <a:off x="3360810" y="2193972"/>
                <a:ext cx="9580" cy="19870"/>
              </a:xfrm>
              <a:custGeom>
                <a:avLst/>
                <a:gdLst/>
                <a:ahLst/>
                <a:cxnLst/>
                <a:rect l="l" t="t" r="r" b="b"/>
                <a:pathLst>
                  <a:path w="270" h="560" extrusionOk="0">
                    <a:moveTo>
                      <a:pt x="241" y="1"/>
                    </a:moveTo>
                    <a:cubicBezTo>
                      <a:pt x="241" y="1"/>
                      <a:pt x="212" y="1"/>
                      <a:pt x="212" y="29"/>
                    </a:cubicBezTo>
                    <a:lnTo>
                      <a:pt x="0" y="531"/>
                    </a:lnTo>
                    <a:cubicBezTo>
                      <a:pt x="0" y="560"/>
                      <a:pt x="0" y="560"/>
                      <a:pt x="36" y="560"/>
                    </a:cubicBezTo>
                    <a:lnTo>
                      <a:pt x="64" y="560"/>
                    </a:lnTo>
                    <a:lnTo>
                      <a:pt x="269" y="29"/>
                    </a:lnTo>
                    <a:cubicBezTo>
                      <a:pt x="269" y="29"/>
                      <a:pt x="269" y="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5"/>
              <p:cNvSpPr/>
              <p:nvPr/>
            </p:nvSpPr>
            <p:spPr>
              <a:xfrm>
                <a:off x="3845240" y="1445205"/>
                <a:ext cx="8338" cy="18877"/>
              </a:xfrm>
              <a:custGeom>
                <a:avLst/>
                <a:gdLst/>
                <a:ahLst/>
                <a:cxnLst/>
                <a:rect l="l" t="t" r="r" b="b"/>
                <a:pathLst>
                  <a:path w="235" h="532" extrusionOk="0">
                    <a:moveTo>
                      <a:pt x="178" y="1"/>
                    </a:moveTo>
                    <a:lnTo>
                      <a:pt x="1" y="496"/>
                    </a:lnTo>
                    <a:cubicBezTo>
                      <a:pt x="1" y="496"/>
                      <a:pt x="1" y="531"/>
                      <a:pt x="29" y="531"/>
                    </a:cubicBezTo>
                    <a:cubicBezTo>
                      <a:pt x="29" y="531"/>
                      <a:pt x="57" y="531"/>
                      <a:pt x="57" y="496"/>
                    </a:cubicBezTo>
                    <a:lnTo>
                      <a:pt x="234" y="29"/>
                    </a:lnTo>
                    <a:lnTo>
                      <a:pt x="2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5"/>
              <p:cNvSpPr/>
              <p:nvPr/>
            </p:nvSpPr>
            <p:spPr>
              <a:xfrm>
                <a:off x="3800072" y="1393757"/>
                <a:ext cx="66033" cy="2306"/>
              </a:xfrm>
              <a:custGeom>
                <a:avLst/>
                <a:gdLst/>
                <a:ahLst/>
                <a:cxnLst/>
                <a:rect l="l" t="t" r="r" b="b"/>
                <a:pathLst>
                  <a:path w="1861" h="65" extrusionOk="0">
                    <a:moveTo>
                      <a:pt x="36" y="1"/>
                    </a:moveTo>
                    <a:cubicBezTo>
                      <a:pt x="0" y="1"/>
                      <a:pt x="0" y="36"/>
                      <a:pt x="0" y="36"/>
                    </a:cubicBezTo>
                    <a:cubicBezTo>
                      <a:pt x="0" y="64"/>
                      <a:pt x="0" y="64"/>
                      <a:pt x="36" y="64"/>
                    </a:cubicBezTo>
                    <a:lnTo>
                      <a:pt x="1833" y="64"/>
                    </a:lnTo>
                    <a:cubicBezTo>
                      <a:pt x="1861" y="64"/>
                      <a:pt x="1861" y="64"/>
                      <a:pt x="1861" y="36"/>
                    </a:cubicBezTo>
                    <a:cubicBezTo>
                      <a:pt x="1861" y="36"/>
                      <a:pt x="1861" y="1"/>
                      <a:pt x="1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5"/>
              <p:cNvSpPr/>
              <p:nvPr/>
            </p:nvSpPr>
            <p:spPr>
              <a:xfrm>
                <a:off x="4033505" y="1421113"/>
                <a:ext cx="64791" cy="2058"/>
              </a:xfrm>
              <a:custGeom>
                <a:avLst/>
                <a:gdLst/>
                <a:ahLst/>
                <a:cxnLst/>
                <a:rect l="l" t="t" r="r" b="b"/>
                <a:pathLst>
                  <a:path w="1826" h="58" extrusionOk="0">
                    <a:moveTo>
                      <a:pt x="29" y="1"/>
                    </a:moveTo>
                    <a:lnTo>
                      <a:pt x="1" y="29"/>
                    </a:lnTo>
                    <a:cubicBezTo>
                      <a:pt x="1" y="57"/>
                      <a:pt x="29" y="57"/>
                      <a:pt x="29" y="57"/>
                    </a:cubicBezTo>
                    <a:lnTo>
                      <a:pt x="1797" y="57"/>
                    </a:lnTo>
                    <a:cubicBezTo>
                      <a:pt x="1797" y="57"/>
                      <a:pt x="1826" y="57"/>
                      <a:pt x="1826" y="29"/>
                    </a:cubicBezTo>
                    <a:lnTo>
                      <a:pt x="17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5"/>
              <p:cNvSpPr/>
              <p:nvPr/>
            </p:nvSpPr>
            <p:spPr>
              <a:xfrm>
                <a:off x="3984292" y="1398583"/>
                <a:ext cx="37718" cy="48682"/>
              </a:xfrm>
              <a:custGeom>
                <a:avLst/>
                <a:gdLst/>
                <a:ahLst/>
                <a:cxnLst/>
                <a:rect l="l" t="t" r="r" b="b"/>
                <a:pathLst>
                  <a:path w="1063" h="1372" extrusionOk="0">
                    <a:moveTo>
                      <a:pt x="1024" y="1"/>
                    </a:moveTo>
                    <a:cubicBezTo>
                      <a:pt x="1018" y="1"/>
                      <a:pt x="1010" y="4"/>
                      <a:pt x="998" y="13"/>
                    </a:cubicBezTo>
                    <a:lnTo>
                      <a:pt x="1" y="749"/>
                    </a:lnTo>
                    <a:lnTo>
                      <a:pt x="970" y="1371"/>
                    </a:lnTo>
                    <a:lnTo>
                      <a:pt x="998" y="1371"/>
                    </a:lnTo>
                    <a:lnTo>
                      <a:pt x="998" y="1315"/>
                    </a:lnTo>
                    <a:lnTo>
                      <a:pt x="86" y="749"/>
                    </a:lnTo>
                    <a:lnTo>
                      <a:pt x="1062" y="41"/>
                    </a:lnTo>
                    <a:lnTo>
                      <a:pt x="1062" y="13"/>
                    </a:lnTo>
                    <a:cubicBezTo>
                      <a:pt x="1043" y="13"/>
                      <a:pt x="1037" y="1"/>
                      <a:pt x="10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57" name="Google Shape;957;p45"/>
          <p:cNvGrpSpPr/>
          <p:nvPr/>
        </p:nvGrpSpPr>
        <p:grpSpPr>
          <a:xfrm>
            <a:off x="2275429" y="822072"/>
            <a:ext cx="234788" cy="188409"/>
            <a:chOff x="2275429" y="822072"/>
            <a:chExt cx="234788" cy="188409"/>
          </a:xfrm>
        </p:grpSpPr>
        <p:sp>
          <p:nvSpPr>
            <p:cNvPr id="958" name="Google Shape;958;p45"/>
            <p:cNvSpPr/>
            <p:nvPr/>
          </p:nvSpPr>
          <p:spPr>
            <a:xfrm>
              <a:off x="2384950" y="822072"/>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5"/>
            <p:cNvSpPr/>
            <p:nvPr/>
          </p:nvSpPr>
          <p:spPr>
            <a:xfrm>
              <a:off x="2275429" y="822072"/>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0" name="Google Shape;960;p45"/>
          <p:cNvSpPr txBox="1">
            <a:spLocks noGrp="1"/>
          </p:cNvSpPr>
          <p:nvPr>
            <p:ph type="title"/>
          </p:nvPr>
        </p:nvSpPr>
        <p:spPr>
          <a:xfrm>
            <a:off x="4905050" y="2535263"/>
            <a:ext cx="3939300" cy="8004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sz="4000"/>
              <a:t>Visualizations</a:t>
            </a:r>
            <a:endParaRPr sz="4000"/>
          </a:p>
        </p:txBody>
      </p:sp>
      <p:sp>
        <p:nvSpPr>
          <p:cNvPr id="961" name="Google Shape;961;p45"/>
          <p:cNvSpPr txBox="1">
            <a:spLocks noGrp="1"/>
          </p:cNvSpPr>
          <p:nvPr>
            <p:ph type="title" idx="4294967295"/>
          </p:nvPr>
        </p:nvSpPr>
        <p:spPr>
          <a:xfrm>
            <a:off x="7116875" y="1620075"/>
            <a:ext cx="1212300" cy="11082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6000">
                <a:solidFill>
                  <a:schemeClr val="lt2"/>
                </a:solidFill>
              </a:rPr>
              <a:t>03</a:t>
            </a:r>
            <a:endParaRPr sz="6000">
              <a:solidFill>
                <a:schemeClr val="l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6" name="Google Shape;966;p46"/>
          <p:cNvSpPr txBox="1">
            <a:spLocks noGrp="1"/>
          </p:cNvSpPr>
          <p:nvPr>
            <p:ph type="title"/>
          </p:nvPr>
        </p:nvSpPr>
        <p:spPr>
          <a:xfrm>
            <a:off x="355476" y="269075"/>
            <a:ext cx="8641200" cy="91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Libraries </a:t>
            </a:r>
            <a:endParaRPr sz="4700" i="1" dirty="0"/>
          </a:p>
        </p:txBody>
      </p:sp>
      <p:sp>
        <p:nvSpPr>
          <p:cNvPr id="967" name="Google Shape;967;p46"/>
          <p:cNvSpPr txBox="1"/>
          <p:nvPr/>
        </p:nvSpPr>
        <p:spPr>
          <a:xfrm>
            <a:off x="461250" y="2515125"/>
            <a:ext cx="8221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latin typeface="Lato"/>
              <a:ea typeface="Lato"/>
              <a:cs typeface="Lato"/>
              <a:sym typeface="Lato"/>
            </a:endParaRPr>
          </a:p>
        </p:txBody>
      </p:sp>
      <p:sp>
        <p:nvSpPr>
          <p:cNvPr id="968" name="Google Shape;968;p46"/>
          <p:cNvSpPr txBox="1"/>
          <p:nvPr/>
        </p:nvSpPr>
        <p:spPr>
          <a:xfrm>
            <a:off x="959750" y="2381850"/>
            <a:ext cx="75750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This is a photo of all the libraries we imported within our code to make all of the graphs and visualizations:</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Pandas: We included pandas to read all the data from the csv files and create dataframes.</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Matplotlib: We used matplotlib for graphing all our data and lines of best fit within those graphs. </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Numpy: We added numpy to make the lines of best fit and find the outlier points. </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Geopy: Geopy enabled use to make the interactive map which had all of the cities in labeled. </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Basemap: With basemap we were able to take a map of Florida and plot our cities on to it.</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Folium: Through folium we were able to make customizations to our interactive map. </a:t>
            </a:r>
            <a:endParaRPr>
              <a:latin typeface="Lato"/>
              <a:ea typeface="Lato"/>
              <a:cs typeface="Lato"/>
              <a:sym typeface="Lato"/>
            </a:endParaRPr>
          </a:p>
        </p:txBody>
      </p:sp>
      <p:pic>
        <p:nvPicPr>
          <p:cNvPr id="969" name="Google Shape;969;p46"/>
          <p:cNvPicPr preferRelativeResize="0"/>
          <p:nvPr/>
        </p:nvPicPr>
        <p:blipFill>
          <a:blip r:embed="rId3">
            <a:alphaModFix/>
          </a:blip>
          <a:stretch>
            <a:fillRect/>
          </a:stretch>
        </p:blipFill>
        <p:spPr>
          <a:xfrm>
            <a:off x="2778988" y="1095075"/>
            <a:ext cx="3586025" cy="1328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Google Shape;974;p47"/>
          <p:cNvSpPr txBox="1">
            <a:spLocks noGrp="1"/>
          </p:cNvSpPr>
          <p:nvPr>
            <p:ph type="title"/>
          </p:nvPr>
        </p:nvSpPr>
        <p:spPr>
          <a:xfrm>
            <a:off x="713225" y="476950"/>
            <a:ext cx="7113000" cy="93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Displaying the data</a:t>
            </a:r>
            <a:endParaRPr/>
          </a:p>
        </p:txBody>
      </p:sp>
      <p:sp>
        <p:nvSpPr>
          <p:cNvPr id="975" name="Google Shape;975;p47"/>
          <p:cNvSpPr txBox="1">
            <a:spLocks noGrp="1"/>
          </p:cNvSpPr>
          <p:nvPr>
            <p:ph type="subTitle" idx="1"/>
          </p:nvPr>
        </p:nvSpPr>
        <p:spPr>
          <a:xfrm>
            <a:off x="620400" y="1331001"/>
            <a:ext cx="7903200" cy="35403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Originally, when picking how to display our data we chose to make graphs because graphs can be easily interpreted and visually display correlation amongst data sets. We originally wanted to make 3 graphs for this presentation:</a:t>
            </a:r>
            <a:endParaRPr/>
          </a:p>
          <a:p>
            <a:pPr marL="457200" lvl="0" indent="-317500" algn="l" rtl="0">
              <a:spcBef>
                <a:spcPts val="1000"/>
              </a:spcBef>
              <a:spcAft>
                <a:spcPts val="0"/>
              </a:spcAft>
              <a:buSzPts val="1400"/>
              <a:buChar char="-"/>
            </a:pPr>
            <a:r>
              <a:rPr lang="en"/>
              <a:t>Graph of happy index vs walkability</a:t>
            </a:r>
            <a:endParaRPr/>
          </a:p>
          <a:p>
            <a:pPr marL="457200" lvl="0" indent="-317500" algn="l" rtl="0">
              <a:spcBef>
                <a:spcPts val="1000"/>
              </a:spcBef>
              <a:spcAft>
                <a:spcPts val="0"/>
              </a:spcAft>
              <a:buSzPts val="1400"/>
              <a:buChar char="-"/>
            </a:pPr>
            <a:r>
              <a:rPr lang="en"/>
              <a:t>Graph of walkability vs income ranking</a:t>
            </a:r>
            <a:endParaRPr/>
          </a:p>
          <a:p>
            <a:pPr marL="457200" lvl="0" indent="-317500" algn="l" rtl="0">
              <a:spcBef>
                <a:spcPts val="1000"/>
              </a:spcBef>
              <a:spcAft>
                <a:spcPts val="0"/>
              </a:spcAft>
              <a:buSzPts val="1400"/>
              <a:buChar char="-"/>
            </a:pPr>
            <a:r>
              <a:rPr lang="en"/>
              <a:t>Graph of happy index vs income ranking</a:t>
            </a:r>
            <a:endParaRPr/>
          </a:p>
          <a:p>
            <a:pPr marL="0" lvl="0" indent="0" algn="l" rtl="0">
              <a:spcBef>
                <a:spcPts val="1000"/>
              </a:spcBef>
              <a:spcAft>
                <a:spcPts val="0"/>
              </a:spcAft>
              <a:buNone/>
            </a:pPr>
            <a:r>
              <a:rPr lang="en"/>
              <a:t>However, after we made these three graphs we decided we should also have some different visuals in order to analyze correlations within the state and country. Thus, we decided to make some maps because the best way to visualize geographic information is within a map. The maps we chose to make were:</a:t>
            </a:r>
            <a:endParaRPr/>
          </a:p>
          <a:p>
            <a:pPr marL="457200" lvl="0" indent="-317500" algn="l" rtl="0">
              <a:spcBef>
                <a:spcPts val="1000"/>
              </a:spcBef>
              <a:spcAft>
                <a:spcPts val="0"/>
              </a:spcAft>
              <a:buSzPts val="1400"/>
              <a:buChar char="-"/>
            </a:pPr>
            <a:r>
              <a:rPr lang="en"/>
              <a:t>A fixed map of Florida with the cities labeled. </a:t>
            </a:r>
            <a:endParaRPr/>
          </a:p>
          <a:p>
            <a:pPr marL="457200" lvl="0" indent="-317500" algn="l" rtl="0">
              <a:spcBef>
                <a:spcPts val="1000"/>
              </a:spcBef>
              <a:spcAft>
                <a:spcPts val="1000"/>
              </a:spcAft>
              <a:buSzPts val="1400"/>
              <a:buChar char="-"/>
            </a:pPr>
            <a:r>
              <a:rPr lang="en"/>
              <a:t>A interactive map of America with all the cities in the dataset labeled.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79"/>
        <p:cNvGrpSpPr/>
        <p:nvPr/>
      </p:nvGrpSpPr>
      <p:grpSpPr>
        <a:xfrm>
          <a:off x="0" y="0"/>
          <a:ext cx="0" cy="0"/>
          <a:chOff x="0" y="0"/>
          <a:chExt cx="0" cy="0"/>
        </a:xfrm>
      </p:grpSpPr>
      <p:sp>
        <p:nvSpPr>
          <p:cNvPr id="980" name="Google Shape;980;p48"/>
          <p:cNvSpPr txBox="1"/>
          <p:nvPr/>
        </p:nvSpPr>
        <p:spPr>
          <a:xfrm>
            <a:off x="716400" y="4432050"/>
            <a:ext cx="7711200" cy="43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Lato"/>
                <a:ea typeface="Lato"/>
                <a:cs typeface="Lato"/>
                <a:sym typeface="Lato"/>
              </a:rPr>
              <a:t>There is a positive correlation between higher walkability and more emotional happiness, albeit there are some outliers as expected. </a:t>
            </a:r>
            <a:endParaRPr>
              <a:latin typeface="Lato"/>
              <a:ea typeface="Lato"/>
              <a:cs typeface="Lato"/>
              <a:sym typeface="Lato"/>
            </a:endParaRPr>
          </a:p>
        </p:txBody>
      </p:sp>
      <p:pic>
        <p:nvPicPr>
          <p:cNvPr id="981" name="Google Shape;981;p48"/>
          <p:cNvPicPr preferRelativeResize="0"/>
          <p:nvPr/>
        </p:nvPicPr>
        <p:blipFill>
          <a:blip r:embed="rId3">
            <a:alphaModFix/>
          </a:blip>
          <a:stretch>
            <a:fillRect/>
          </a:stretch>
        </p:blipFill>
        <p:spPr>
          <a:xfrm>
            <a:off x="2149175" y="529925"/>
            <a:ext cx="4845650" cy="39312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pic>
        <p:nvPicPr>
          <p:cNvPr id="986" name="Google Shape;986;p49"/>
          <p:cNvPicPr preferRelativeResize="0"/>
          <p:nvPr/>
        </p:nvPicPr>
        <p:blipFill>
          <a:blip r:embed="rId3">
            <a:alphaModFix/>
          </a:blip>
          <a:stretch>
            <a:fillRect/>
          </a:stretch>
        </p:blipFill>
        <p:spPr>
          <a:xfrm>
            <a:off x="2242900" y="280050"/>
            <a:ext cx="4658201" cy="3718401"/>
          </a:xfrm>
          <a:prstGeom prst="rect">
            <a:avLst/>
          </a:prstGeom>
          <a:noFill/>
          <a:ln>
            <a:noFill/>
          </a:ln>
        </p:spPr>
      </p:pic>
      <p:sp>
        <p:nvSpPr>
          <p:cNvPr id="987" name="Google Shape;987;p49"/>
          <p:cNvSpPr txBox="1"/>
          <p:nvPr/>
        </p:nvSpPr>
        <p:spPr>
          <a:xfrm>
            <a:off x="290400" y="4069400"/>
            <a:ext cx="8563200" cy="81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50">
                <a:latin typeface="Lato"/>
                <a:ea typeface="Lato"/>
                <a:cs typeface="Lato"/>
                <a:sym typeface="Lato"/>
              </a:rPr>
              <a:t>Higher incomes correlate with more walkability, and lower incomes tend to have less walkability. In order to create this visualization, it was necessary to invert the x-axis because lower incomes have a higher ranking, and vice versa. For example, a region ranked #1 would have the highest income, whereas a region ranked 90 would have the lowest income).</a:t>
            </a:r>
            <a:endParaRPr sz="16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pic>
        <p:nvPicPr>
          <p:cNvPr id="992" name="Google Shape;992;p50"/>
          <p:cNvPicPr preferRelativeResize="0"/>
          <p:nvPr/>
        </p:nvPicPr>
        <p:blipFill>
          <a:blip r:embed="rId3">
            <a:alphaModFix/>
          </a:blip>
          <a:stretch>
            <a:fillRect/>
          </a:stretch>
        </p:blipFill>
        <p:spPr>
          <a:xfrm>
            <a:off x="2147713" y="221675"/>
            <a:ext cx="4848576" cy="3921975"/>
          </a:xfrm>
          <a:prstGeom prst="rect">
            <a:avLst/>
          </a:prstGeom>
          <a:noFill/>
          <a:ln>
            <a:noFill/>
          </a:ln>
        </p:spPr>
      </p:pic>
      <p:sp>
        <p:nvSpPr>
          <p:cNvPr id="993" name="Google Shape;993;p50"/>
          <p:cNvSpPr txBox="1"/>
          <p:nvPr/>
        </p:nvSpPr>
        <p:spPr>
          <a:xfrm>
            <a:off x="683050" y="4163950"/>
            <a:ext cx="7982700" cy="7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Lato"/>
                <a:ea typeface="Lato"/>
                <a:cs typeface="Lato"/>
                <a:sym typeface="Lato"/>
              </a:rPr>
              <a:t>There is strong correlation between income ranking and happiness, where higher income regions tend to have more happiness. It was necessary to invert the income x-axis as lower incomes are represented by higher rankings (ranking #1 having the most income and ranking #175 having the least).</a:t>
            </a:r>
            <a:endParaRPr sz="13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pic>
        <p:nvPicPr>
          <p:cNvPr id="998" name="Google Shape;998;p51"/>
          <p:cNvPicPr preferRelativeResize="0"/>
          <p:nvPr/>
        </p:nvPicPr>
        <p:blipFill>
          <a:blip r:embed="rId3">
            <a:alphaModFix/>
          </a:blip>
          <a:stretch>
            <a:fillRect/>
          </a:stretch>
        </p:blipFill>
        <p:spPr>
          <a:xfrm>
            <a:off x="2477038" y="179123"/>
            <a:ext cx="4189925" cy="4057676"/>
          </a:xfrm>
          <a:prstGeom prst="rect">
            <a:avLst/>
          </a:prstGeom>
          <a:noFill/>
          <a:ln>
            <a:noFill/>
          </a:ln>
        </p:spPr>
      </p:pic>
      <p:sp>
        <p:nvSpPr>
          <p:cNvPr id="999" name="Google Shape;999;p51"/>
          <p:cNvSpPr txBox="1"/>
          <p:nvPr/>
        </p:nvSpPr>
        <p:spPr>
          <a:xfrm>
            <a:off x="683050" y="4163950"/>
            <a:ext cx="7982700" cy="7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Lato"/>
                <a:ea typeface="Lato"/>
                <a:cs typeface="Lato"/>
                <a:sym typeface="Lato"/>
              </a:rPr>
              <a:t>This map displays six cities in Florida with the highest correlation between their happiness index and walkability score. Unfortunately, the maps ended up blurry because our computers do not have enough computing power for higher resolutions. </a:t>
            </a:r>
            <a:endParaRPr sz="13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Google Shape;1004;p52"/>
          <p:cNvSpPr txBox="1"/>
          <p:nvPr/>
        </p:nvSpPr>
        <p:spPr>
          <a:xfrm>
            <a:off x="683050" y="4163950"/>
            <a:ext cx="7982700" cy="7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Lato"/>
                <a:ea typeface="Lato"/>
                <a:cs typeface="Lato"/>
                <a:sym typeface="Lato"/>
              </a:rPr>
              <a:t>This map displays all the cities in our data set. If we open the code we can see that this map is interactive and we are able to select different cities that are labeled and obtain more information about their walkability and happiness index. </a:t>
            </a:r>
            <a:endParaRPr sz="1300">
              <a:latin typeface="Lato"/>
              <a:ea typeface="Lato"/>
              <a:cs typeface="Lato"/>
              <a:sym typeface="Lato"/>
            </a:endParaRPr>
          </a:p>
        </p:txBody>
      </p:sp>
      <p:pic>
        <p:nvPicPr>
          <p:cNvPr id="1005" name="Google Shape;1005;p52"/>
          <p:cNvPicPr preferRelativeResize="0"/>
          <p:nvPr/>
        </p:nvPicPr>
        <p:blipFill>
          <a:blip r:embed="rId3">
            <a:alphaModFix/>
          </a:blip>
          <a:stretch>
            <a:fillRect/>
          </a:stretch>
        </p:blipFill>
        <p:spPr>
          <a:xfrm>
            <a:off x="1594938" y="304800"/>
            <a:ext cx="5954119" cy="38591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6" name="Google Shape;436;p35"/>
          <p:cNvGrpSpPr/>
          <p:nvPr/>
        </p:nvGrpSpPr>
        <p:grpSpPr>
          <a:xfrm flipH="1">
            <a:off x="6126500" y="838493"/>
            <a:ext cx="2697874" cy="3765515"/>
            <a:chOff x="-5808398" y="445034"/>
            <a:chExt cx="2883268" cy="4024276"/>
          </a:xfrm>
        </p:grpSpPr>
        <p:sp>
          <p:nvSpPr>
            <p:cNvPr id="437" name="Google Shape;437;p35"/>
            <p:cNvSpPr/>
            <p:nvPr/>
          </p:nvSpPr>
          <p:spPr>
            <a:xfrm rot="2744938">
              <a:off x="-3819530" y="1542726"/>
              <a:ext cx="754654" cy="708578"/>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5"/>
            <p:cNvSpPr/>
            <p:nvPr/>
          </p:nvSpPr>
          <p:spPr>
            <a:xfrm rot="6300017">
              <a:off x="-5588098" y="1340012"/>
              <a:ext cx="2259327" cy="2189777"/>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 name="Google Shape;439;p35"/>
            <p:cNvGrpSpPr/>
            <p:nvPr/>
          </p:nvGrpSpPr>
          <p:grpSpPr>
            <a:xfrm>
              <a:off x="-5163380" y="1291096"/>
              <a:ext cx="1547505" cy="3178214"/>
              <a:chOff x="-2207555" y="876296"/>
              <a:chExt cx="1547505" cy="3178214"/>
            </a:xfrm>
          </p:grpSpPr>
          <p:grpSp>
            <p:nvGrpSpPr>
              <p:cNvPr id="440" name="Google Shape;440;p35"/>
              <p:cNvGrpSpPr/>
              <p:nvPr/>
            </p:nvGrpSpPr>
            <p:grpSpPr>
              <a:xfrm>
                <a:off x="-2207555" y="876296"/>
                <a:ext cx="1547505" cy="3178214"/>
                <a:chOff x="-6810083" y="-1297691"/>
                <a:chExt cx="5037450" cy="10345749"/>
              </a:xfrm>
            </p:grpSpPr>
            <p:sp>
              <p:nvSpPr>
                <p:cNvPr id="441" name="Google Shape;441;p35"/>
                <p:cNvSpPr/>
                <p:nvPr/>
              </p:nvSpPr>
              <p:spPr>
                <a:xfrm>
                  <a:off x="-5891066" y="-605503"/>
                  <a:ext cx="3025992" cy="1331357"/>
                </a:xfrm>
                <a:custGeom>
                  <a:avLst/>
                  <a:gdLst/>
                  <a:ahLst/>
                  <a:cxnLst/>
                  <a:rect l="l" t="t" r="r" b="b"/>
                  <a:pathLst>
                    <a:path w="6457" h="2841" extrusionOk="0">
                      <a:moveTo>
                        <a:pt x="3104" y="1"/>
                      </a:moveTo>
                      <a:cubicBezTo>
                        <a:pt x="2964" y="175"/>
                        <a:pt x="2740" y="226"/>
                        <a:pt x="2506" y="226"/>
                      </a:cubicBezTo>
                      <a:cubicBezTo>
                        <a:pt x="2448" y="226"/>
                        <a:pt x="2390" y="223"/>
                        <a:pt x="2332" y="218"/>
                      </a:cubicBezTo>
                      <a:cubicBezTo>
                        <a:pt x="2068" y="175"/>
                        <a:pt x="1804" y="64"/>
                        <a:pt x="1518" y="64"/>
                      </a:cubicBezTo>
                      <a:cubicBezTo>
                        <a:pt x="1495" y="63"/>
                        <a:pt x="1472" y="63"/>
                        <a:pt x="1449" y="63"/>
                      </a:cubicBezTo>
                      <a:cubicBezTo>
                        <a:pt x="1098" y="63"/>
                        <a:pt x="756" y="213"/>
                        <a:pt x="508" y="461"/>
                      </a:cubicBezTo>
                      <a:cubicBezTo>
                        <a:pt x="22" y="947"/>
                        <a:pt x="1" y="1804"/>
                        <a:pt x="440" y="2311"/>
                      </a:cubicBezTo>
                      <a:cubicBezTo>
                        <a:pt x="709" y="2606"/>
                        <a:pt x="1111" y="2760"/>
                        <a:pt x="1503" y="2760"/>
                      </a:cubicBezTo>
                      <a:cubicBezTo>
                        <a:pt x="1788" y="2760"/>
                        <a:pt x="2068" y="2679"/>
                        <a:pt x="2290" y="2512"/>
                      </a:cubicBezTo>
                      <a:lnTo>
                        <a:pt x="5372" y="2840"/>
                      </a:lnTo>
                      <a:cubicBezTo>
                        <a:pt x="5880" y="2819"/>
                        <a:pt x="6345" y="2380"/>
                        <a:pt x="6409" y="1851"/>
                      </a:cubicBezTo>
                      <a:cubicBezTo>
                        <a:pt x="6456" y="1344"/>
                        <a:pt x="6060" y="815"/>
                        <a:pt x="5552" y="704"/>
                      </a:cubicBezTo>
                      <a:cubicBezTo>
                        <a:pt x="5351" y="662"/>
                        <a:pt x="5156" y="683"/>
                        <a:pt x="4955" y="593"/>
                      </a:cubicBezTo>
                      <a:cubicBezTo>
                        <a:pt x="4759" y="530"/>
                        <a:pt x="4558" y="350"/>
                        <a:pt x="4648" y="175"/>
                      </a:cubicBezTo>
                      <a:cubicBezTo>
                        <a:pt x="4119" y="86"/>
                        <a:pt x="3633" y="64"/>
                        <a:pt x="3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4661805" y="-429293"/>
                  <a:ext cx="805588" cy="1217013"/>
                </a:xfrm>
                <a:custGeom>
                  <a:avLst/>
                  <a:gdLst/>
                  <a:ahLst/>
                  <a:cxnLst/>
                  <a:rect l="l" t="t" r="r" b="b"/>
                  <a:pathLst>
                    <a:path w="1719" h="2597" extrusionOk="0">
                      <a:moveTo>
                        <a:pt x="571" y="0"/>
                      </a:moveTo>
                      <a:lnTo>
                        <a:pt x="0" y="1803"/>
                      </a:lnTo>
                      <a:lnTo>
                        <a:pt x="85" y="2464"/>
                      </a:lnTo>
                      <a:lnTo>
                        <a:pt x="1718" y="2596"/>
                      </a:lnTo>
                      <a:lnTo>
                        <a:pt x="1718" y="2596"/>
                      </a:lnTo>
                      <a:lnTo>
                        <a:pt x="1586" y="2068"/>
                      </a:lnTo>
                      <a:lnTo>
                        <a:pt x="1607" y="878"/>
                      </a:lnTo>
                      <a:lnTo>
                        <a:pt x="571" y="0"/>
                      </a:ln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5"/>
                <p:cNvSpPr/>
                <p:nvPr/>
              </p:nvSpPr>
              <p:spPr>
                <a:xfrm>
                  <a:off x="-4218476" y="-119525"/>
                  <a:ext cx="359900" cy="463475"/>
                </a:xfrm>
                <a:custGeom>
                  <a:avLst/>
                  <a:gdLst/>
                  <a:ahLst/>
                  <a:cxnLst/>
                  <a:rect l="l" t="t" r="r" b="b"/>
                  <a:pathLst>
                    <a:path w="662" h="989" extrusionOk="0">
                      <a:moveTo>
                        <a:pt x="349" y="0"/>
                      </a:moveTo>
                      <a:cubicBezTo>
                        <a:pt x="244" y="43"/>
                        <a:pt x="133" y="85"/>
                        <a:pt x="0" y="132"/>
                      </a:cubicBezTo>
                      <a:cubicBezTo>
                        <a:pt x="85" y="481"/>
                        <a:pt x="328" y="814"/>
                        <a:pt x="640" y="989"/>
                      </a:cubicBezTo>
                      <a:lnTo>
                        <a:pt x="661" y="265"/>
                      </a:lnTo>
                      <a:lnTo>
                        <a:pt x="3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5"/>
                <p:cNvSpPr/>
                <p:nvPr/>
              </p:nvSpPr>
              <p:spPr>
                <a:xfrm>
                  <a:off x="-5777185" y="415673"/>
                  <a:ext cx="2961320" cy="743704"/>
                </a:xfrm>
                <a:custGeom>
                  <a:avLst/>
                  <a:gdLst/>
                  <a:ahLst/>
                  <a:cxnLst/>
                  <a:rect l="l" t="t" r="r" b="b"/>
                  <a:pathLst>
                    <a:path w="6319" h="1587" extrusionOk="0">
                      <a:moveTo>
                        <a:pt x="2380" y="0"/>
                      </a:moveTo>
                      <a:cubicBezTo>
                        <a:pt x="2380" y="0"/>
                        <a:pt x="1455" y="90"/>
                        <a:pt x="1058" y="265"/>
                      </a:cubicBezTo>
                      <a:cubicBezTo>
                        <a:pt x="746" y="397"/>
                        <a:pt x="1" y="1586"/>
                        <a:pt x="1" y="1586"/>
                      </a:cubicBezTo>
                      <a:lnTo>
                        <a:pt x="6319" y="1586"/>
                      </a:lnTo>
                      <a:cubicBezTo>
                        <a:pt x="6319" y="1586"/>
                        <a:pt x="5595" y="619"/>
                        <a:pt x="5351" y="465"/>
                      </a:cubicBezTo>
                      <a:cubicBezTo>
                        <a:pt x="5087" y="312"/>
                        <a:pt x="3966" y="265"/>
                        <a:pt x="3966" y="265"/>
                      </a:cubicBezTo>
                      <a:cubicBezTo>
                        <a:pt x="3827" y="438"/>
                        <a:pt x="3651" y="503"/>
                        <a:pt x="3468" y="503"/>
                      </a:cubicBezTo>
                      <a:cubicBezTo>
                        <a:pt x="2954" y="503"/>
                        <a:pt x="2380" y="0"/>
                        <a:pt x="2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4446227" y="-1297691"/>
                  <a:ext cx="1095206" cy="1449449"/>
                </a:xfrm>
                <a:custGeom>
                  <a:avLst/>
                  <a:gdLst/>
                  <a:ahLst/>
                  <a:cxnLst/>
                  <a:rect l="l" t="t" r="r" b="b"/>
                  <a:pathLst>
                    <a:path w="2337" h="3093" extrusionOk="0">
                      <a:moveTo>
                        <a:pt x="1228" y="0"/>
                      </a:moveTo>
                      <a:cubicBezTo>
                        <a:pt x="842" y="0"/>
                        <a:pt x="583" y="151"/>
                        <a:pt x="397" y="352"/>
                      </a:cubicBezTo>
                      <a:cubicBezTo>
                        <a:pt x="174" y="595"/>
                        <a:pt x="69" y="928"/>
                        <a:pt x="21" y="1124"/>
                      </a:cubicBezTo>
                      <a:lnTo>
                        <a:pt x="21" y="1166"/>
                      </a:lnTo>
                      <a:lnTo>
                        <a:pt x="21" y="1192"/>
                      </a:lnTo>
                      <a:lnTo>
                        <a:pt x="0" y="1192"/>
                      </a:lnTo>
                      <a:lnTo>
                        <a:pt x="0" y="1214"/>
                      </a:lnTo>
                      <a:lnTo>
                        <a:pt x="0" y="1256"/>
                      </a:lnTo>
                      <a:lnTo>
                        <a:pt x="0" y="1298"/>
                      </a:lnTo>
                      <a:lnTo>
                        <a:pt x="21" y="1367"/>
                      </a:lnTo>
                      <a:lnTo>
                        <a:pt x="418" y="2710"/>
                      </a:lnTo>
                      <a:cubicBezTo>
                        <a:pt x="418" y="2710"/>
                        <a:pt x="742" y="3093"/>
                        <a:pt x="1197" y="3093"/>
                      </a:cubicBezTo>
                      <a:cubicBezTo>
                        <a:pt x="1369" y="3093"/>
                        <a:pt x="1561" y="3037"/>
                        <a:pt x="1761" y="2884"/>
                      </a:cubicBezTo>
                      <a:cubicBezTo>
                        <a:pt x="2157" y="2578"/>
                        <a:pt x="2337" y="1721"/>
                        <a:pt x="2205" y="992"/>
                      </a:cubicBezTo>
                      <a:cubicBezTo>
                        <a:pt x="2184" y="970"/>
                        <a:pt x="2184" y="949"/>
                        <a:pt x="2184" y="928"/>
                      </a:cubicBezTo>
                      <a:lnTo>
                        <a:pt x="2184" y="902"/>
                      </a:lnTo>
                      <a:cubicBezTo>
                        <a:pt x="2157" y="881"/>
                        <a:pt x="2157" y="859"/>
                        <a:pt x="2157" y="838"/>
                      </a:cubicBezTo>
                      <a:lnTo>
                        <a:pt x="2157" y="817"/>
                      </a:lnTo>
                      <a:cubicBezTo>
                        <a:pt x="2136" y="796"/>
                        <a:pt x="2136" y="796"/>
                        <a:pt x="2136" y="770"/>
                      </a:cubicBezTo>
                      <a:cubicBezTo>
                        <a:pt x="2136" y="748"/>
                        <a:pt x="2115" y="727"/>
                        <a:pt x="2115" y="706"/>
                      </a:cubicBezTo>
                      <a:cubicBezTo>
                        <a:pt x="2025" y="463"/>
                        <a:pt x="1919" y="267"/>
                        <a:pt x="1739" y="156"/>
                      </a:cubicBezTo>
                      <a:cubicBezTo>
                        <a:pt x="1697" y="109"/>
                        <a:pt x="1655" y="88"/>
                        <a:pt x="1607" y="66"/>
                      </a:cubicBezTo>
                      <a:cubicBezTo>
                        <a:pt x="1586" y="66"/>
                        <a:pt x="1565" y="66"/>
                        <a:pt x="1544" y="45"/>
                      </a:cubicBezTo>
                      <a:cubicBezTo>
                        <a:pt x="1523" y="45"/>
                        <a:pt x="1496" y="45"/>
                        <a:pt x="1496" y="24"/>
                      </a:cubicBezTo>
                      <a:cubicBezTo>
                        <a:pt x="1433" y="24"/>
                        <a:pt x="1390" y="24"/>
                        <a:pt x="1343" y="3"/>
                      </a:cubicBezTo>
                      <a:lnTo>
                        <a:pt x="1322" y="3"/>
                      </a:lnTo>
                      <a:cubicBezTo>
                        <a:pt x="1290" y="1"/>
                        <a:pt x="1258" y="0"/>
                        <a:pt x="1228" y="0"/>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4622438" y="-781245"/>
                  <a:ext cx="332733" cy="428321"/>
                </a:xfrm>
                <a:custGeom>
                  <a:avLst/>
                  <a:gdLst/>
                  <a:ahLst/>
                  <a:cxnLst/>
                  <a:rect l="l" t="t" r="r" b="b"/>
                  <a:pathLst>
                    <a:path w="710" h="914" extrusionOk="0">
                      <a:moveTo>
                        <a:pt x="487" y="1"/>
                      </a:moveTo>
                      <a:cubicBezTo>
                        <a:pt x="397" y="1"/>
                        <a:pt x="313" y="22"/>
                        <a:pt x="223" y="90"/>
                      </a:cubicBezTo>
                      <a:cubicBezTo>
                        <a:pt x="69" y="223"/>
                        <a:pt x="1" y="461"/>
                        <a:pt x="91" y="661"/>
                      </a:cubicBezTo>
                      <a:cubicBezTo>
                        <a:pt x="167" y="811"/>
                        <a:pt x="353" y="914"/>
                        <a:pt x="531" y="914"/>
                      </a:cubicBezTo>
                      <a:cubicBezTo>
                        <a:pt x="561" y="914"/>
                        <a:pt x="590" y="911"/>
                        <a:pt x="619" y="905"/>
                      </a:cubicBezTo>
                      <a:lnTo>
                        <a:pt x="709" y="154"/>
                      </a:lnTo>
                      <a:cubicBezTo>
                        <a:pt x="662" y="64"/>
                        <a:pt x="577" y="22"/>
                        <a:pt x="487" y="1"/>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4436385" y="-1297691"/>
                  <a:ext cx="1001478" cy="565627"/>
                </a:xfrm>
                <a:custGeom>
                  <a:avLst/>
                  <a:gdLst/>
                  <a:ahLst/>
                  <a:cxnLst/>
                  <a:rect l="l" t="t" r="r" b="b"/>
                  <a:pathLst>
                    <a:path w="2137" h="1207" extrusionOk="0">
                      <a:moveTo>
                        <a:pt x="1207" y="0"/>
                      </a:moveTo>
                      <a:cubicBezTo>
                        <a:pt x="821" y="0"/>
                        <a:pt x="562" y="151"/>
                        <a:pt x="376" y="352"/>
                      </a:cubicBezTo>
                      <a:cubicBezTo>
                        <a:pt x="153" y="595"/>
                        <a:pt x="48" y="928"/>
                        <a:pt x="0" y="1124"/>
                      </a:cubicBezTo>
                      <a:cubicBezTo>
                        <a:pt x="92" y="1178"/>
                        <a:pt x="201" y="1207"/>
                        <a:pt x="311" y="1207"/>
                      </a:cubicBezTo>
                      <a:cubicBezTo>
                        <a:pt x="385" y="1207"/>
                        <a:pt x="459" y="1194"/>
                        <a:pt x="529" y="1166"/>
                      </a:cubicBezTo>
                      <a:cubicBezTo>
                        <a:pt x="751" y="1103"/>
                        <a:pt x="904" y="949"/>
                        <a:pt x="1058" y="770"/>
                      </a:cubicBezTo>
                      <a:cubicBezTo>
                        <a:pt x="1211" y="595"/>
                        <a:pt x="1343" y="373"/>
                        <a:pt x="1433" y="156"/>
                      </a:cubicBezTo>
                      <a:cubicBezTo>
                        <a:pt x="1454" y="241"/>
                        <a:pt x="1502" y="331"/>
                        <a:pt x="1544" y="421"/>
                      </a:cubicBezTo>
                      <a:cubicBezTo>
                        <a:pt x="1655" y="616"/>
                        <a:pt x="1851" y="796"/>
                        <a:pt x="2073" y="817"/>
                      </a:cubicBezTo>
                      <a:lnTo>
                        <a:pt x="2136" y="817"/>
                      </a:lnTo>
                      <a:cubicBezTo>
                        <a:pt x="2115" y="796"/>
                        <a:pt x="2115" y="796"/>
                        <a:pt x="2115" y="770"/>
                      </a:cubicBezTo>
                      <a:cubicBezTo>
                        <a:pt x="2115" y="748"/>
                        <a:pt x="2094" y="727"/>
                        <a:pt x="2094" y="706"/>
                      </a:cubicBezTo>
                      <a:cubicBezTo>
                        <a:pt x="2004" y="463"/>
                        <a:pt x="1898" y="267"/>
                        <a:pt x="1718" y="156"/>
                      </a:cubicBezTo>
                      <a:cubicBezTo>
                        <a:pt x="1676" y="109"/>
                        <a:pt x="1634" y="88"/>
                        <a:pt x="1586" y="66"/>
                      </a:cubicBezTo>
                      <a:cubicBezTo>
                        <a:pt x="1565" y="66"/>
                        <a:pt x="1544" y="66"/>
                        <a:pt x="1523" y="45"/>
                      </a:cubicBezTo>
                      <a:cubicBezTo>
                        <a:pt x="1502" y="45"/>
                        <a:pt x="1475" y="45"/>
                        <a:pt x="1475" y="24"/>
                      </a:cubicBezTo>
                      <a:cubicBezTo>
                        <a:pt x="1412" y="24"/>
                        <a:pt x="1369" y="24"/>
                        <a:pt x="1322" y="3"/>
                      </a:cubicBezTo>
                      <a:lnTo>
                        <a:pt x="1301" y="3"/>
                      </a:lnTo>
                      <a:cubicBezTo>
                        <a:pt x="1269" y="1"/>
                        <a:pt x="1237" y="0"/>
                        <a:pt x="1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5"/>
                <p:cNvSpPr/>
                <p:nvPr/>
              </p:nvSpPr>
              <p:spPr>
                <a:xfrm>
                  <a:off x="-3608755" y="8096285"/>
                  <a:ext cx="1836122" cy="951772"/>
                </a:xfrm>
                <a:custGeom>
                  <a:avLst/>
                  <a:gdLst/>
                  <a:ahLst/>
                  <a:cxnLst/>
                  <a:rect l="l" t="t" r="r" b="b"/>
                  <a:pathLst>
                    <a:path w="3918" h="2031" extrusionOk="0">
                      <a:moveTo>
                        <a:pt x="0" y="1"/>
                      </a:moveTo>
                      <a:lnTo>
                        <a:pt x="217" y="2031"/>
                      </a:lnTo>
                      <a:lnTo>
                        <a:pt x="3918" y="2031"/>
                      </a:lnTo>
                      <a:cubicBezTo>
                        <a:pt x="3918" y="1740"/>
                        <a:pt x="3764" y="1502"/>
                        <a:pt x="3542" y="1370"/>
                      </a:cubicBezTo>
                      <a:cubicBezTo>
                        <a:pt x="3347" y="1212"/>
                        <a:pt x="3082" y="1169"/>
                        <a:pt x="2860" y="1106"/>
                      </a:cubicBezTo>
                      <a:cubicBezTo>
                        <a:pt x="2617" y="1058"/>
                        <a:pt x="2379" y="974"/>
                        <a:pt x="2178" y="815"/>
                      </a:cubicBezTo>
                      <a:cubicBezTo>
                        <a:pt x="1956" y="619"/>
                        <a:pt x="1850" y="334"/>
                        <a:pt x="1824" y="22"/>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5"/>
                <p:cNvSpPr/>
                <p:nvPr/>
              </p:nvSpPr>
              <p:spPr>
                <a:xfrm>
                  <a:off x="-6128670" y="8096285"/>
                  <a:ext cx="1900794" cy="951772"/>
                </a:xfrm>
                <a:custGeom>
                  <a:avLst/>
                  <a:gdLst/>
                  <a:ahLst/>
                  <a:cxnLst/>
                  <a:rect l="l" t="t" r="r" b="b"/>
                  <a:pathLst>
                    <a:path w="4056" h="2031" extrusionOk="0">
                      <a:moveTo>
                        <a:pt x="460" y="1"/>
                      </a:moveTo>
                      <a:lnTo>
                        <a:pt x="0" y="2031"/>
                      </a:lnTo>
                      <a:lnTo>
                        <a:pt x="4029" y="2031"/>
                      </a:lnTo>
                      <a:cubicBezTo>
                        <a:pt x="4055" y="1740"/>
                        <a:pt x="3876" y="1502"/>
                        <a:pt x="3680" y="1370"/>
                      </a:cubicBezTo>
                      <a:cubicBezTo>
                        <a:pt x="3458" y="1212"/>
                        <a:pt x="3215" y="1169"/>
                        <a:pt x="2971" y="1106"/>
                      </a:cubicBezTo>
                      <a:cubicBezTo>
                        <a:pt x="2734" y="1058"/>
                        <a:pt x="2490" y="974"/>
                        <a:pt x="2311" y="815"/>
                      </a:cubicBezTo>
                      <a:cubicBezTo>
                        <a:pt x="2094" y="619"/>
                        <a:pt x="1962" y="334"/>
                        <a:pt x="1962" y="22"/>
                      </a:cubicBezTo>
                      <a:lnTo>
                        <a:pt x="4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5"/>
                <p:cNvSpPr/>
                <p:nvPr/>
              </p:nvSpPr>
              <p:spPr>
                <a:xfrm>
                  <a:off x="-6170848" y="2377887"/>
                  <a:ext cx="3778624" cy="5812793"/>
                </a:xfrm>
                <a:custGeom>
                  <a:avLst/>
                  <a:gdLst/>
                  <a:ahLst/>
                  <a:cxnLst/>
                  <a:rect l="l" t="t" r="r" b="b"/>
                  <a:pathLst>
                    <a:path w="8063" h="12404" extrusionOk="0">
                      <a:moveTo>
                        <a:pt x="2776" y="0"/>
                      </a:moveTo>
                      <a:cubicBezTo>
                        <a:pt x="682" y="2929"/>
                        <a:pt x="0" y="12404"/>
                        <a:pt x="0" y="12404"/>
                      </a:cubicBezTo>
                      <a:lnTo>
                        <a:pt x="2998" y="12404"/>
                      </a:lnTo>
                      <a:lnTo>
                        <a:pt x="3590" y="8460"/>
                      </a:lnTo>
                      <a:lnTo>
                        <a:pt x="3791" y="6985"/>
                      </a:lnTo>
                      <a:lnTo>
                        <a:pt x="4098" y="8814"/>
                      </a:lnTo>
                      <a:lnTo>
                        <a:pt x="4716" y="12404"/>
                      </a:lnTo>
                      <a:lnTo>
                        <a:pt x="8063" y="12404"/>
                      </a:lnTo>
                      <a:lnTo>
                        <a:pt x="58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5"/>
                <p:cNvSpPr/>
                <p:nvPr/>
              </p:nvSpPr>
              <p:spPr>
                <a:xfrm>
                  <a:off x="-5851231" y="2563939"/>
                  <a:ext cx="1065682" cy="5636591"/>
                </a:xfrm>
                <a:custGeom>
                  <a:avLst/>
                  <a:gdLst/>
                  <a:ahLst/>
                  <a:cxnLst/>
                  <a:rect l="l" t="t" r="r" b="b"/>
                  <a:pathLst>
                    <a:path w="2274" h="12028" extrusionOk="0">
                      <a:moveTo>
                        <a:pt x="2163" y="0"/>
                      </a:moveTo>
                      <a:cubicBezTo>
                        <a:pt x="1655" y="1475"/>
                        <a:pt x="952" y="4055"/>
                        <a:pt x="423" y="7952"/>
                      </a:cubicBezTo>
                      <a:cubicBezTo>
                        <a:pt x="111" y="10288"/>
                        <a:pt x="0" y="11986"/>
                        <a:pt x="0" y="12007"/>
                      </a:cubicBezTo>
                      <a:lnTo>
                        <a:pt x="111" y="12028"/>
                      </a:lnTo>
                      <a:cubicBezTo>
                        <a:pt x="111" y="12007"/>
                        <a:pt x="222" y="10288"/>
                        <a:pt x="529" y="7973"/>
                      </a:cubicBezTo>
                      <a:cubicBezTo>
                        <a:pt x="1058" y="4076"/>
                        <a:pt x="1766" y="1496"/>
                        <a:pt x="2274" y="42"/>
                      </a:cubicBezTo>
                      <a:lnTo>
                        <a:pt x="21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5"/>
                <p:cNvSpPr/>
                <p:nvPr/>
              </p:nvSpPr>
              <p:spPr>
                <a:xfrm>
                  <a:off x="-6810083" y="1139260"/>
                  <a:ext cx="5027543" cy="3530602"/>
                </a:xfrm>
                <a:custGeom>
                  <a:avLst/>
                  <a:gdLst/>
                  <a:ahLst/>
                  <a:cxnLst/>
                  <a:rect l="l" t="t" r="r" b="b"/>
                  <a:pathLst>
                    <a:path w="10728" h="7534" extrusionOk="0">
                      <a:moveTo>
                        <a:pt x="0" y="0"/>
                      </a:moveTo>
                      <a:lnTo>
                        <a:pt x="0" y="7534"/>
                      </a:lnTo>
                      <a:lnTo>
                        <a:pt x="10728" y="7534"/>
                      </a:lnTo>
                      <a:lnTo>
                        <a:pt x="107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5"/>
                <p:cNvSpPr/>
                <p:nvPr/>
              </p:nvSpPr>
              <p:spPr>
                <a:xfrm>
                  <a:off x="-6170848" y="999604"/>
                  <a:ext cx="528154" cy="459719"/>
                </a:xfrm>
                <a:custGeom>
                  <a:avLst/>
                  <a:gdLst/>
                  <a:ahLst/>
                  <a:cxnLst/>
                  <a:rect l="l" t="t" r="r" b="b"/>
                  <a:pathLst>
                    <a:path w="1127" h="981" extrusionOk="0">
                      <a:moveTo>
                        <a:pt x="635" y="1"/>
                      </a:moveTo>
                      <a:cubicBezTo>
                        <a:pt x="360" y="1"/>
                        <a:pt x="31" y="102"/>
                        <a:pt x="0" y="229"/>
                      </a:cubicBezTo>
                      <a:cubicBezTo>
                        <a:pt x="0" y="388"/>
                        <a:pt x="418" y="938"/>
                        <a:pt x="508" y="938"/>
                      </a:cubicBezTo>
                      <a:cubicBezTo>
                        <a:pt x="619" y="938"/>
                        <a:pt x="619" y="848"/>
                        <a:pt x="619" y="848"/>
                      </a:cubicBezTo>
                      <a:cubicBezTo>
                        <a:pt x="619" y="848"/>
                        <a:pt x="682" y="980"/>
                        <a:pt x="751" y="980"/>
                      </a:cubicBezTo>
                      <a:cubicBezTo>
                        <a:pt x="841" y="980"/>
                        <a:pt x="862" y="917"/>
                        <a:pt x="862" y="917"/>
                      </a:cubicBezTo>
                      <a:cubicBezTo>
                        <a:pt x="862" y="917"/>
                        <a:pt x="896" y="961"/>
                        <a:pt x="948" y="961"/>
                      </a:cubicBezTo>
                      <a:cubicBezTo>
                        <a:pt x="968" y="961"/>
                        <a:pt x="991" y="955"/>
                        <a:pt x="1015" y="938"/>
                      </a:cubicBezTo>
                      <a:cubicBezTo>
                        <a:pt x="1126" y="869"/>
                        <a:pt x="1126" y="229"/>
                        <a:pt x="973" y="97"/>
                      </a:cubicBezTo>
                      <a:cubicBezTo>
                        <a:pt x="911" y="29"/>
                        <a:pt x="780" y="1"/>
                        <a:pt x="635" y="1"/>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5"/>
                <p:cNvSpPr/>
                <p:nvPr/>
              </p:nvSpPr>
              <p:spPr>
                <a:xfrm>
                  <a:off x="-5809053" y="1149101"/>
                  <a:ext cx="62329" cy="280236"/>
                </a:xfrm>
                <a:custGeom>
                  <a:avLst/>
                  <a:gdLst/>
                  <a:ahLst/>
                  <a:cxnLst/>
                  <a:rect l="l" t="t" r="r" b="b"/>
                  <a:pathLst>
                    <a:path w="133" h="598" extrusionOk="0">
                      <a:moveTo>
                        <a:pt x="69" y="0"/>
                      </a:moveTo>
                      <a:lnTo>
                        <a:pt x="0" y="42"/>
                      </a:lnTo>
                      <a:cubicBezTo>
                        <a:pt x="69" y="333"/>
                        <a:pt x="69" y="571"/>
                        <a:pt x="69" y="598"/>
                      </a:cubicBezTo>
                      <a:lnTo>
                        <a:pt x="132" y="598"/>
                      </a:lnTo>
                      <a:cubicBezTo>
                        <a:pt x="132" y="571"/>
                        <a:pt x="132" y="307"/>
                        <a:pt x="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5"/>
                <p:cNvSpPr/>
                <p:nvPr/>
              </p:nvSpPr>
              <p:spPr>
                <a:xfrm>
                  <a:off x="-5923403" y="1180969"/>
                  <a:ext cx="62797" cy="225876"/>
                </a:xfrm>
                <a:custGeom>
                  <a:avLst/>
                  <a:gdLst/>
                  <a:ahLst/>
                  <a:cxnLst/>
                  <a:rect l="l" t="t" r="r" b="b"/>
                  <a:pathLst>
                    <a:path w="134" h="482" extrusionOk="0">
                      <a:moveTo>
                        <a:pt x="70" y="1"/>
                      </a:moveTo>
                      <a:lnTo>
                        <a:pt x="1" y="43"/>
                      </a:lnTo>
                      <a:cubicBezTo>
                        <a:pt x="49" y="239"/>
                        <a:pt x="70" y="482"/>
                        <a:pt x="70" y="482"/>
                      </a:cubicBezTo>
                      <a:lnTo>
                        <a:pt x="133" y="461"/>
                      </a:lnTo>
                      <a:cubicBezTo>
                        <a:pt x="133" y="440"/>
                        <a:pt x="112" y="218"/>
                        <a:pt x="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5"/>
                <p:cNvSpPr/>
                <p:nvPr/>
              </p:nvSpPr>
              <p:spPr>
                <a:xfrm>
                  <a:off x="-2939995" y="999604"/>
                  <a:ext cx="528154" cy="459719"/>
                </a:xfrm>
                <a:custGeom>
                  <a:avLst/>
                  <a:gdLst/>
                  <a:ahLst/>
                  <a:cxnLst/>
                  <a:rect l="l" t="t" r="r" b="b"/>
                  <a:pathLst>
                    <a:path w="1127" h="981" extrusionOk="0">
                      <a:moveTo>
                        <a:pt x="642" y="1"/>
                      </a:moveTo>
                      <a:cubicBezTo>
                        <a:pt x="363" y="1"/>
                        <a:pt x="41" y="102"/>
                        <a:pt x="27" y="229"/>
                      </a:cubicBezTo>
                      <a:cubicBezTo>
                        <a:pt x="0" y="388"/>
                        <a:pt x="423" y="938"/>
                        <a:pt x="508" y="938"/>
                      </a:cubicBezTo>
                      <a:cubicBezTo>
                        <a:pt x="619" y="938"/>
                        <a:pt x="619" y="848"/>
                        <a:pt x="619" y="848"/>
                      </a:cubicBezTo>
                      <a:cubicBezTo>
                        <a:pt x="619" y="848"/>
                        <a:pt x="688" y="980"/>
                        <a:pt x="772" y="980"/>
                      </a:cubicBezTo>
                      <a:cubicBezTo>
                        <a:pt x="841" y="980"/>
                        <a:pt x="862" y="917"/>
                        <a:pt x="862" y="917"/>
                      </a:cubicBezTo>
                      <a:cubicBezTo>
                        <a:pt x="862" y="917"/>
                        <a:pt x="896" y="961"/>
                        <a:pt x="949" y="961"/>
                      </a:cubicBezTo>
                      <a:cubicBezTo>
                        <a:pt x="969" y="961"/>
                        <a:pt x="991" y="955"/>
                        <a:pt x="1016" y="938"/>
                      </a:cubicBezTo>
                      <a:cubicBezTo>
                        <a:pt x="1127" y="869"/>
                        <a:pt x="1127" y="229"/>
                        <a:pt x="994" y="97"/>
                      </a:cubicBezTo>
                      <a:cubicBezTo>
                        <a:pt x="925" y="29"/>
                        <a:pt x="790" y="1"/>
                        <a:pt x="642" y="1"/>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5"/>
                <p:cNvSpPr/>
                <p:nvPr/>
              </p:nvSpPr>
              <p:spPr>
                <a:xfrm>
                  <a:off x="-2588041" y="1149101"/>
                  <a:ext cx="62329" cy="280236"/>
                </a:xfrm>
                <a:custGeom>
                  <a:avLst/>
                  <a:gdLst/>
                  <a:ahLst/>
                  <a:cxnLst/>
                  <a:rect l="l" t="t" r="r" b="b"/>
                  <a:pathLst>
                    <a:path w="133" h="598" extrusionOk="0">
                      <a:moveTo>
                        <a:pt x="69" y="0"/>
                      </a:moveTo>
                      <a:lnTo>
                        <a:pt x="0" y="42"/>
                      </a:lnTo>
                      <a:cubicBezTo>
                        <a:pt x="69" y="333"/>
                        <a:pt x="69" y="571"/>
                        <a:pt x="69" y="598"/>
                      </a:cubicBezTo>
                      <a:lnTo>
                        <a:pt x="132" y="598"/>
                      </a:lnTo>
                      <a:cubicBezTo>
                        <a:pt x="132" y="571"/>
                        <a:pt x="132" y="307"/>
                        <a:pt x="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5"/>
                <p:cNvSpPr/>
                <p:nvPr/>
              </p:nvSpPr>
              <p:spPr>
                <a:xfrm>
                  <a:off x="-2701922" y="1180969"/>
                  <a:ext cx="52487" cy="225876"/>
                </a:xfrm>
                <a:custGeom>
                  <a:avLst/>
                  <a:gdLst/>
                  <a:ahLst/>
                  <a:cxnLst/>
                  <a:rect l="l" t="t" r="r" b="b"/>
                  <a:pathLst>
                    <a:path w="112" h="482" extrusionOk="0">
                      <a:moveTo>
                        <a:pt x="48" y="1"/>
                      </a:moveTo>
                      <a:lnTo>
                        <a:pt x="0" y="43"/>
                      </a:lnTo>
                      <a:cubicBezTo>
                        <a:pt x="48" y="239"/>
                        <a:pt x="69" y="482"/>
                        <a:pt x="69" y="482"/>
                      </a:cubicBezTo>
                      <a:lnTo>
                        <a:pt x="111" y="461"/>
                      </a:lnTo>
                      <a:cubicBezTo>
                        <a:pt x="111" y="440"/>
                        <a:pt x="90" y="218"/>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5"/>
                <p:cNvSpPr/>
                <p:nvPr/>
              </p:nvSpPr>
              <p:spPr>
                <a:xfrm>
                  <a:off x="-4488405" y="-729226"/>
                  <a:ext cx="146684" cy="124185"/>
                </a:xfrm>
                <a:custGeom>
                  <a:avLst/>
                  <a:gdLst/>
                  <a:ahLst/>
                  <a:cxnLst/>
                  <a:rect l="l" t="t" r="r" b="b"/>
                  <a:pathLst>
                    <a:path w="313" h="265" extrusionOk="0">
                      <a:moveTo>
                        <a:pt x="0" y="1"/>
                      </a:moveTo>
                      <a:lnTo>
                        <a:pt x="0" y="43"/>
                      </a:lnTo>
                      <a:cubicBezTo>
                        <a:pt x="69" y="43"/>
                        <a:pt x="132" y="64"/>
                        <a:pt x="180" y="112"/>
                      </a:cubicBezTo>
                      <a:cubicBezTo>
                        <a:pt x="243" y="133"/>
                        <a:pt x="264" y="196"/>
                        <a:pt x="264" y="265"/>
                      </a:cubicBezTo>
                      <a:lnTo>
                        <a:pt x="312" y="265"/>
                      </a:lnTo>
                      <a:cubicBezTo>
                        <a:pt x="312" y="196"/>
                        <a:pt x="264" y="112"/>
                        <a:pt x="222" y="64"/>
                      </a:cubicBezTo>
                      <a:cubicBezTo>
                        <a:pt x="159" y="22"/>
                        <a:pt x="90"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5"/>
                <p:cNvSpPr/>
                <p:nvPr/>
              </p:nvSpPr>
              <p:spPr>
                <a:xfrm>
                  <a:off x="-3980860" y="-233400"/>
                  <a:ext cx="359914" cy="162612"/>
                </a:xfrm>
                <a:custGeom>
                  <a:avLst/>
                  <a:gdLst/>
                  <a:ahLst/>
                  <a:cxnLst/>
                  <a:rect l="l" t="t" r="r" b="b"/>
                  <a:pathLst>
                    <a:path w="768" h="347" extrusionOk="0">
                      <a:moveTo>
                        <a:pt x="1" y="0"/>
                      </a:moveTo>
                      <a:lnTo>
                        <a:pt x="1" y="0"/>
                      </a:lnTo>
                      <a:cubicBezTo>
                        <a:pt x="22" y="153"/>
                        <a:pt x="154" y="307"/>
                        <a:pt x="308" y="328"/>
                      </a:cubicBezTo>
                      <a:cubicBezTo>
                        <a:pt x="348" y="340"/>
                        <a:pt x="391" y="346"/>
                        <a:pt x="435" y="346"/>
                      </a:cubicBezTo>
                      <a:cubicBezTo>
                        <a:pt x="559" y="346"/>
                        <a:pt x="689" y="299"/>
                        <a:pt x="768" y="217"/>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35"/>
              <p:cNvGrpSpPr/>
              <p:nvPr/>
            </p:nvGrpSpPr>
            <p:grpSpPr>
              <a:xfrm>
                <a:off x="-1949281" y="1820326"/>
                <a:ext cx="1051808" cy="229363"/>
                <a:chOff x="4002795" y="1877329"/>
                <a:chExt cx="345546" cy="75352"/>
              </a:xfrm>
            </p:grpSpPr>
            <p:sp>
              <p:nvSpPr>
                <p:cNvPr id="462" name="Google Shape;462;p35"/>
                <p:cNvSpPr/>
                <p:nvPr/>
              </p:nvSpPr>
              <p:spPr>
                <a:xfrm>
                  <a:off x="4002795" y="1877329"/>
                  <a:ext cx="345546" cy="75352"/>
                </a:xfrm>
                <a:custGeom>
                  <a:avLst/>
                  <a:gdLst/>
                  <a:ahLst/>
                  <a:cxnLst/>
                  <a:rect l="l" t="t" r="r" b="b"/>
                  <a:pathLst>
                    <a:path w="9997" h="2180" extrusionOk="0">
                      <a:moveTo>
                        <a:pt x="0" y="0"/>
                      </a:moveTo>
                      <a:lnTo>
                        <a:pt x="0" y="2179"/>
                      </a:lnTo>
                      <a:lnTo>
                        <a:pt x="9996" y="2179"/>
                      </a:lnTo>
                      <a:lnTo>
                        <a:pt x="9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5"/>
                <p:cNvSpPr/>
                <p:nvPr/>
              </p:nvSpPr>
              <p:spPr>
                <a:xfrm>
                  <a:off x="4270785" y="1897619"/>
                  <a:ext cx="21569" cy="34738"/>
                </a:xfrm>
                <a:custGeom>
                  <a:avLst/>
                  <a:gdLst/>
                  <a:ahLst/>
                  <a:cxnLst/>
                  <a:rect l="l" t="t" r="r" b="b"/>
                  <a:pathLst>
                    <a:path w="624" h="1005" extrusionOk="0">
                      <a:moveTo>
                        <a:pt x="559" y="0"/>
                      </a:moveTo>
                      <a:lnTo>
                        <a:pt x="1" y="595"/>
                      </a:lnTo>
                      <a:lnTo>
                        <a:pt x="559" y="1005"/>
                      </a:lnTo>
                      <a:lnTo>
                        <a:pt x="623" y="948"/>
                      </a:lnTo>
                      <a:lnTo>
                        <a:pt x="121" y="595"/>
                      </a:lnTo>
                      <a:lnTo>
                        <a:pt x="623" y="64"/>
                      </a:lnTo>
                      <a:lnTo>
                        <a:pt x="5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5"/>
                <p:cNvSpPr/>
                <p:nvPr/>
              </p:nvSpPr>
              <p:spPr>
                <a:xfrm>
                  <a:off x="4254401" y="1897619"/>
                  <a:ext cx="22536" cy="34738"/>
                </a:xfrm>
                <a:custGeom>
                  <a:avLst/>
                  <a:gdLst/>
                  <a:ahLst/>
                  <a:cxnLst/>
                  <a:rect l="l" t="t" r="r" b="b"/>
                  <a:pathLst>
                    <a:path w="652" h="1005" extrusionOk="0">
                      <a:moveTo>
                        <a:pt x="595" y="0"/>
                      </a:moveTo>
                      <a:lnTo>
                        <a:pt x="1" y="595"/>
                      </a:lnTo>
                      <a:lnTo>
                        <a:pt x="595" y="1005"/>
                      </a:lnTo>
                      <a:lnTo>
                        <a:pt x="651" y="948"/>
                      </a:lnTo>
                      <a:lnTo>
                        <a:pt x="149" y="595"/>
                      </a:lnTo>
                      <a:lnTo>
                        <a:pt x="651" y="64"/>
                      </a:lnTo>
                      <a:lnTo>
                        <a:pt x="5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5"/>
                <p:cNvSpPr/>
                <p:nvPr/>
              </p:nvSpPr>
              <p:spPr>
                <a:xfrm>
                  <a:off x="4055854" y="1885970"/>
                  <a:ext cx="19356" cy="57654"/>
                </a:xfrm>
                <a:custGeom>
                  <a:avLst/>
                  <a:gdLst/>
                  <a:ahLst/>
                  <a:cxnLst/>
                  <a:rect l="l" t="t" r="r" b="b"/>
                  <a:pathLst>
                    <a:path w="560" h="1668" extrusionOk="0">
                      <a:moveTo>
                        <a:pt x="305" y="0"/>
                      </a:moveTo>
                      <a:cubicBezTo>
                        <a:pt x="264" y="0"/>
                        <a:pt x="226" y="22"/>
                        <a:pt x="205" y="47"/>
                      </a:cubicBezTo>
                      <a:cubicBezTo>
                        <a:pt x="149" y="76"/>
                        <a:pt x="85" y="160"/>
                        <a:pt x="85" y="252"/>
                      </a:cubicBezTo>
                      <a:cubicBezTo>
                        <a:pt x="57" y="309"/>
                        <a:pt x="85" y="401"/>
                        <a:pt x="85" y="458"/>
                      </a:cubicBezTo>
                      <a:cubicBezTo>
                        <a:pt x="120" y="514"/>
                        <a:pt x="120" y="542"/>
                        <a:pt x="120" y="578"/>
                      </a:cubicBezTo>
                      <a:cubicBezTo>
                        <a:pt x="120" y="691"/>
                        <a:pt x="85" y="783"/>
                        <a:pt x="0" y="811"/>
                      </a:cubicBezTo>
                      <a:lnTo>
                        <a:pt x="28" y="896"/>
                      </a:lnTo>
                      <a:lnTo>
                        <a:pt x="57" y="896"/>
                      </a:lnTo>
                      <a:cubicBezTo>
                        <a:pt x="85" y="932"/>
                        <a:pt x="120" y="932"/>
                        <a:pt x="120" y="960"/>
                      </a:cubicBezTo>
                      <a:lnTo>
                        <a:pt x="120" y="1108"/>
                      </a:lnTo>
                      <a:lnTo>
                        <a:pt x="120" y="1137"/>
                      </a:lnTo>
                      <a:cubicBezTo>
                        <a:pt x="85" y="1314"/>
                        <a:pt x="120" y="1427"/>
                        <a:pt x="177" y="1519"/>
                      </a:cubicBezTo>
                      <a:cubicBezTo>
                        <a:pt x="234" y="1604"/>
                        <a:pt x="326" y="1667"/>
                        <a:pt x="439" y="1667"/>
                      </a:cubicBezTo>
                      <a:cubicBezTo>
                        <a:pt x="474" y="1667"/>
                        <a:pt x="531" y="1667"/>
                        <a:pt x="559" y="1639"/>
                      </a:cubicBezTo>
                      <a:lnTo>
                        <a:pt x="531" y="1547"/>
                      </a:lnTo>
                      <a:cubicBezTo>
                        <a:pt x="498" y="1567"/>
                        <a:pt x="459" y="1576"/>
                        <a:pt x="421" y="1576"/>
                      </a:cubicBezTo>
                      <a:cubicBezTo>
                        <a:pt x="352" y="1576"/>
                        <a:pt x="285" y="1545"/>
                        <a:pt x="262" y="1490"/>
                      </a:cubicBezTo>
                      <a:cubicBezTo>
                        <a:pt x="205" y="1398"/>
                        <a:pt x="177" y="1285"/>
                        <a:pt x="205" y="1137"/>
                      </a:cubicBezTo>
                      <a:lnTo>
                        <a:pt x="205" y="932"/>
                      </a:lnTo>
                      <a:cubicBezTo>
                        <a:pt x="177" y="896"/>
                        <a:pt x="149" y="868"/>
                        <a:pt x="120" y="840"/>
                      </a:cubicBezTo>
                      <a:cubicBezTo>
                        <a:pt x="177" y="783"/>
                        <a:pt x="205" y="663"/>
                        <a:pt x="205" y="578"/>
                      </a:cubicBezTo>
                      <a:cubicBezTo>
                        <a:pt x="205" y="542"/>
                        <a:pt x="205" y="486"/>
                        <a:pt x="177" y="458"/>
                      </a:cubicBezTo>
                      <a:cubicBezTo>
                        <a:pt x="177" y="366"/>
                        <a:pt x="149" y="309"/>
                        <a:pt x="177" y="252"/>
                      </a:cubicBezTo>
                      <a:cubicBezTo>
                        <a:pt x="177" y="189"/>
                        <a:pt x="205" y="132"/>
                        <a:pt x="262" y="104"/>
                      </a:cubicBezTo>
                      <a:cubicBezTo>
                        <a:pt x="262" y="90"/>
                        <a:pt x="271" y="83"/>
                        <a:pt x="283" y="83"/>
                      </a:cubicBezTo>
                      <a:cubicBezTo>
                        <a:pt x="296" y="83"/>
                        <a:pt x="311" y="90"/>
                        <a:pt x="326" y="104"/>
                      </a:cubicBezTo>
                      <a:lnTo>
                        <a:pt x="354" y="12"/>
                      </a:lnTo>
                      <a:cubicBezTo>
                        <a:pt x="338" y="4"/>
                        <a:pt x="321"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5"/>
                <p:cNvSpPr/>
                <p:nvPr/>
              </p:nvSpPr>
              <p:spPr>
                <a:xfrm>
                  <a:off x="4034319" y="1888563"/>
                  <a:ext cx="9333" cy="51882"/>
                </a:xfrm>
                <a:custGeom>
                  <a:avLst/>
                  <a:gdLst/>
                  <a:ahLst/>
                  <a:cxnLst/>
                  <a:rect l="l" t="t" r="r" b="b"/>
                  <a:pathLst>
                    <a:path w="270" h="1501" extrusionOk="0">
                      <a:moveTo>
                        <a:pt x="213" y="1"/>
                      </a:moveTo>
                      <a:cubicBezTo>
                        <a:pt x="1" y="467"/>
                        <a:pt x="1" y="1033"/>
                        <a:pt x="177" y="1500"/>
                      </a:cubicBezTo>
                      <a:lnTo>
                        <a:pt x="269" y="1472"/>
                      </a:lnTo>
                      <a:cubicBezTo>
                        <a:pt x="93" y="1033"/>
                        <a:pt x="93" y="503"/>
                        <a:pt x="269" y="29"/>
                      </a:cubicBezTo>
                      <a:lnTo>
                        <a:pt x="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5"/>
                <p:cNvSpPr/>
                <p:nvPr/>
              </p:nvSpPr>
              <p:spPr>
                <a:xfrm>
                  <a:off x="4303311" y="1885970"/>
                  <a:ext cx="19598" cy="57654"/>
                </a:xfrm>
                <a:custGeom>
                  <a:avLst/>
                  <a:gdLst/>
                  <a:ahLst/>
                  <a:cxnLst/>
                  <a:rect l="l" t="t" r="r" b="b"/>
                  <a:pathLst>
                    <a:path w="567" h="1668" extrusionOk="0">
                      <a:moveTo>
                        <a:pt x="256" y="0"/>
                      </a:moveTo>
                      <a:cubicBezTo>
                        <a:pt x="243" y="0"/>
                        <a:pt x="229" y="4"/>
                        <a:pt x="213" y="12"/>
                      </a:cubicBezTo>
                      <a:lnTo>
                        <a:pt x="241" y="104"/>
                      </a:lnTo>
                      <a:cubicBezTo>
                        <a:pt x="255" y="90"/>
                        <a:pt x="262" y="83"/>
                        <a:pt x="269" y="83"/>
                      </a:cubicBezTo>
                      <a:cubicBezTo>
                        <a:pt x="276" y="83"/>
                        <a:pt x="283" y="90"/>
                        <a:pt x="298" y="104"/>
                      </a:cubicBezTo>
                      <a:cubicBezTo>
                        <a:pt x="354" y="132"/>
                        <a:pt x="390" y="189"/>
                        <a:pt x="390" y="252"/>
                      </a:cubicBezTo>
                      <a:lnTo>
                        <a:pt x="390" y="458"/>
                      </a:lnTo>
                      <a:cubicBezTo>
                        <a:pt x="354" y="486"/>
                        <a:pt x="354" y="542"/>
                        <a:pt x="354" y="578"/>
                      </a:cubicBezTo>
                      <a:cubicBezTo>
                        <a:pt x="354" y="663"/>
                        <a:pt x="390" y="783"/>
                        <a:pt x="446" y="840"/>
                      </a:cubicBezTo>
                      <a:cubicBezTo>
                        <a:pt x="390" y="868"/>
                        <a:pt x="390" y="896"/>
                        <a:pt x="354" y="932"/>
                      </a:cubicBezTo>
                      <a:cubicBezTo>
                        <a:pt x="326" y="988"/>
                        <a:pt x="354" y="1073"/>
                        <a:pt x="354" y="1137"/>
                      </a:cubicBezTo>
                      <a:cubicBezTo>
                        <a:pt x="390" y="1285"/>
                        <a:pt x="354" y="1398"/>
                        <a:pt x="298" y="1490"/>
                      </a:cubicBezTo>
                      <a:cubicBezTo>
                        <a:pt x="261" y="1545"/>
                        <a:pt x="198" y="1576"/>
                        <a:pt x="135" y="1576"/>
                      </a:cubicBezTo>
                      <a:cubicBezTo>
                        <a:pt x="100" y="1576"/>
                        <a:pt x="66" y="1567"/>
                        <a:pt x="36" y="1547"/>
                      </a:cubicBezTo>
                      <a:lnTo>
                        <a:pt x="0" y="1639"/>
                      </a:lnTo>
                      <a:cubicBezTo>
                        <a:pt x="36" y="1667"/>
                        <a:pt x="92" y="1667"/>
                        <a:pt x="121" y="1667"/>
                      </a:cubicBezTo>
                      <a:cubicBezTo>
                        <a:pt x="213" y="1667"/>
                        <a:pt x="326" y="1604"/>
                        <a:pt x="390" y="1519"/>
                      </a:cubicBezTo>
                      <a:cubicBezTo>
                        <a:pt x="446" y="1427"/>
                        <a:pt x="474" y="1314"/>
                        <a:pt x="446" y="1137"/>
                      </a:cubicBezTo>
                      <a:lnTo>
                        <a:pt x="446" y="1108"/>
                      </a:lnTo>
                      <a:lnTo>
                        <a:pt x="446" y="960"/>
                      </a:lnTo>
                      <a:cubicBezTo>
                        <a:pt x="446" y="932"/>
                        <a:pt x="474" y="932"/>
                        <a:pt x="503" y="896"/>
                      </a:cubicBezTo>
                      <a:lnTo>
                        <a:pt x="531" y="896"/>
                      </a:lnTo>
                      <a:lnTo>
                        <a:pt x="566" y="811"/>
                      </a:lnTo>
                      <a:lnTo>
                        <a:pt x="531" y="811"/>
                      </a:lnTo>
                      <a:cubicBezTo>
                        <a:pt x="474" y="783"/>
                        <a:pt x="446" y="691"/>
                        <a:pt x="446" y="578"/>
                      </a:cubicBezTo>
                      <a:cubicBezTo>
                        <a:pt x="446" y="542"/>
                        <a:pt x="446" y="514"/>
                        <a:pt x="474" y="458"/>
                      </a:cubicBezTo>
                      <a:lnTo>
                        <a:pt x="474" y="252"/>
                      </a:lnTo>
                      <a:cubicBezTo>
                        <a:pt x="474" y="160"/>
                        <a:pt x="418" y="76"/>
                        <a:pt x="354" y="47"/>
                      </a:cubicBezTo>
                      <a:cubicBezTo>
                        <a:pt x="314" y="22"/>
                        <a:pt x="28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5"/>
                <p:cNvSpPr/>
                <p:nvPr/>
              </p:nvSpPr>
              <p:spPr>
                <a:xfrm>
                  <a:off x="4167847" y="1898587"/>
                  <a:ext cx="21534" cy="31834"/>
                </a:xfrm>
                <a:custGeom>
                  <a:avLst/>
                  <a:gdLst/>
                  <a:ahLst/>
                  <a:cxnLst/>
                  <a:rect l="l" t="t" r="r" b="b"/>
                  <a:pathLst>
                    <a:path w="623" h="921" extrusionOk="0">
                      <a:moveTo>
                        <a:pt x="531" y="93"/>
                      </a:moveTo>
                      <a:lnTo>
                        <a:pt x="531" y="828"/>
                      </a:lnTo>
                      <a:lnTo>
                        <a:pt x="92" y="828"/>
                      </a:lnTo>
                      <a:lnTo>
                        <a:pt x="92" y="93"/>
                      </a:lnTo>
                      <a:close/>
                      <a:moveTo>
                        <a:pt x="0" y="1"/>
                      </a:moveTo>
                      <a:lnTo>
                        <a:pt x="0" y="920"/>
                      </a:lnTo>
                      <a:lnTo>
                        <a:pt x="623" y="920"/>
                      </a:lnTo>
                      <a:lnTo>
                        <a:pt x="6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5"/>
                <p:cNvSpPr/>
                <p:nvPr/>
              </p:nvSpPr>
              <p:spPr>
                <a:xfrm>
                  <a:off x="4128235" y="1898587"/>
                  <a:ext cx="29622" cy="31834"/>
                </a:xfrm>
                <a:custGeom>
                  <a:avLst/>
                  <a:gdLst/>
                  <a:ahLst/>
                  <a:cxnLst/>
                  <a:rect l="l" t="t" r="r" b="b"/>
                  <a:pathLst>
                    <a:path w="857" h="921" extrusionOk="0">
                      <a:moveTo>
                        <a:pt x="764" y="93"/>
                      </a:moveTo>
                      <a:lnTo>
                        <a:pt x="764" y="828"/>
                      </a:lnTo>
                      <a:lnTo>
                        <a:pt x="85" y="828"/>
                      </a:lnTo>
                      <a:lnTo>
                        <a:pt x="85" y="93"/>
                      </a:lnTo>
                      <a:close/>
                      <a:moveTo>
                        <a:pt x="0" y="1"/>
                      </a:moveTo>
                      <a:lnTo>
                        <a:pt x="0" y="920"/>
                      </a:lnTo>
                      <a:lnTo>
                        <a:pt x="856" y="920"/>
                      </a:lnTo>
                      <a:lnTo>
                        <a:pt x="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5"/>
                <p:cNvSpPr/>
                <p:nvPr/>
              </p:nvSpPr>
              <p:spPr>
                <a:xfrm>
                  <a:off x="4086410" y="1898587"/>
                  <a:ext cx="32560" cy="31834"/>
                </a:xfrm>
                <a:custGeom>
                  <a:avLst/>
                  <a:gdLst/>
                  <a:ahLst/>
                  <a:cxnLst/>
                  <a:rect l="l" t="t" r="r" b="b"/>
                  <a:pathLst>
                    <a:path w="942" h="921" extrusionOk="0">
                      <a:moveTo>
                        <a:pt x="856" y="93"/>
                      </a:moveTo>
                      <a:lnTo>
                        <a:pt x="856" y="828"/>
                      </a:lnTo>
                      <a:lnTo>
                        <a:pt x="85" y="828"/>
                      </a:lnTo>
                      <a:lnTo>
                        <a:pt x="85" y="93"/>
                      </a:lnTo>
                      <a:close/>
                      <a:moveTo>
                        <a:pt x="0" y="1"/>
                      </a:moveTo>
                      <a:lnTo>
                        <a:pt x="0" y="920"/>
                      </a:lnTo>
                      <a:lnTo>
                        <a:pt x="941" y="920"/>
                      </a:lnTo>
                      <a:lnTo>
                        <a:pt x="9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5"/>
                <p:cNvSpPr/>
                <p:nvPr/>
              </p:nvSpPr>
              <p:spPr>
                <a:xfrm>
                  <a:off x="4223844" y="1897619"/>
                  <a:ext cx="22536" cy="34738"/>
                </a:xfrm>
                <a:custGeom>
                  <a:avLst/>
                  <a:gdLst/>
                  <a:ahLst/>
                  <a:cxnLst/>
                  <a:rect l="l" t="t" r="r" b="b"/>
                  <a:pathLst>
                    <a:path w="652" h="1005" extrusionOk="0">
                      <a:moveTo>
                        <a:pt x="326" y="92"/>
                      </a:moveTo>
                      <a:cubicBezTo>
                        <a:pt x="446" y="92"/>
                        <a:pt x="566" y="269"/>
                        <a:pt x="566" y="503"/>
                      </a:cubicBezTo>
                      <a:cubicBezTo>
                        <a:pt x="566" y="708"/>
                        <a:pt x="446" y="913"/>
                        <a:pt x="326" y="913"/>
                      </a:cubicBezTo>
                      <a:cubicBezTo>
                        <a:pt x="177" y="913"/>
                        <a:pt x="92" y="708"/>
                        <a:pt x="92" y="503"/>
                      </a:cubicBezTo>
                      <a:cubicBezTo>
                        <a:pt x="92" y="269"/>
                        <a:pt x="177" y="92"/>
                        <a:pt x="326" y="92"/>
                      </a:cubicBezTo>
                      <a:close/>
                      <a:moveTo>
                        <a:pt x="326" y="0"/>
                      </a:moveTo>
                      <a:cubicBezTo>
                        <a:pt x="149" y="0"/>
                        <a:pt x="0" y="205"/>
                        <a:pt x="0" y="503"/>
                      </a:cubicBezTo>
                      <a:cubicBezTo>
                        <a:pt x="0" y="771"/>
                        <a:pt x="149" y="1005"/>
                        <a:pt x="326" y="1005"/>
                      </a:cubicBezTo>
                      <a:cubicBezTo>
                        <a:pt x="503" y="1005"/>
                        <a:pt x="651" y="771"/>
                        <a:pt x="651" y="503"/>
                      </a:cubicBezTo>
                      <a:cubicBezTo>
                        <a:pt x="651" y="205"/>
                        <a:pt x="503" y="0"/>
                        <a:pt x="3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5"/>
                <p:cNvSpPr/>
                <p:nvPr/>
              </p:nvSpPr>
              <p:spPr>
                <a:xfrm>
                  <a:off x="4200616" y="1899831"/>
                  <a:ext cx="2973" cy="30590"/>
                </a:xfrm>
                <a:custGeom>
                  <a:avLst/>
                  <a:gdLst/>
                  <a:ahLst/>
                  <a:cxnLst/>
                  <a:rect l="l" t="t" r="r" b="b"/>
                  <a:pathLst>
                    <a:path w="86" h="885" extrusionOk="0">
                      <a:moveTo>
                        <a:pt x="0" y="0"/>
                      </a:moveTo>
                      <a:lnTo>
                        <a:pt x="0" y="884"/>
                      </a:lnTo>
                      <a:lnTo>
                        <a:pt x="85" y="884"/>
                      </a:lnTo>
                      <a:lnTo>
                        <a:pt x="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35"/>
              <p:cNvGrpSpPr/>
              <p:nvPr/>
            </p:nvGrpSpPr>
            <p:grpSpPr>
              <a:xfrm>
                <a:off x="-2025807" y="2235105"/>
                <a:ext cx="1184014" cy="258193"/>
                <a:chOff x="3734768" y="858742"/>
                <a:chExt cx="1184014" cy="258193"/>
              </a:xfrm>
            </p:grpSpPr>
            <p:grpSp>
              <p:nvGrpSpPr>
                <p:cNvPr id="474" name="Google Shape;474;p35"/>
                <p:cNvGrpSpPr/>
                <p:nvPr/>
              </p:nvGrpSpPr>
              <p:grpSpPr>
                <a:xfrm>
                  <a:off x="3734768" y="858742"/>
                  <a:ext cx="1184014" cy="258193"/>
                  <a:chOff x="4002795" y="1877329"/>
                  <a:chExt cx="345546" cy="75352"/>
                </a:xfrm>
              </p:grpSpPr>
              <p:sp>
                <p:nvSpPr>
                  <p:cNvPr id="475" name="Google Shape;475;p35"/>
                  <p:cNvSpPr/>
                  <p:nvPr/>
                </p:nvSpPr>
                <p:spPr>
                  <a:xfrm>
                    <a:off x="4002795" y="1877329"/>
                    <a:ext cx="345546" cy="75352"/>
                  </a:xfrm>
                  <a:custGeom>
                    <a:avLst/>
                    <a:gdLst/>
                    <a:ahLst/>
                    <a:cxnLst/>
                    <a:rect l="l" t="t" r="r" b="b"/>
                    <a:pathLst>
                      <a:path w="9997" h="2180" extrusionOk="0">
                        <a:moveTo>
                          <a:pt x="0" y="0"/>
                        </a:moveTo>
                        <a:lnTo>
                          <a:pt x="0" y="2179"/>
                        </a:lnTo>
                        <a:lnTo>
                          <a:pt x="9996" y="2179"/>
                        </a:lnTo>
                        <a:lnTo>
                          <a:pt x="9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5"/>
                  <p:cNvSpPr/>
                  <p:nvPr/>
                </p:nvSpPr>
                <p:spPr>
                  <a:xfrm>
                    <a:off x="4270785" y="1897619"/>
                    <a:ext cx="21569" cy="34738"/>
                  </a:xfrm>
                  <a:custGeom>
                    <a:avLst/>
                    <a:gdLst/>
                    <a:ahLst/>
                    <a:cxnLst/>
                    <a:rect l="l" t="t" r="r" b="b"/>
                    <a:pathLst>
                      <a:path w="624" h="1005" extrusionOk="0">
                        <a:moveTo>
                          <a:pt x="559" y="0"/>
                        </a:moveTo>
                        <a:lnTo>
                          <a:pt x="1" y="595"/>
                        </a:lnTo>
                        <a:lnTo>
                          <a:pt x="559" y="1005"/>
                        </a:lnTo>
                        <a:lnTo>
                          <a:pt x="623" y="948"/>
                        </a:lnTo>
                        <a:lnTo>
                          <a:pt x="121" y="595"/>
                        </a:lnTo>
                        <a:lnTo>
                          <a:pt x="623" y="64"/>
                        </a:lnTo>
                        <a:lnTo>
                          <a:pt x="5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5"/>
                  <p:cNvSpPr/>
                  <p:nvPr/>
                </p:nvSpPr>
                <p:spPr>
                  <a:xfrm>
                    <a:off x="4254401" y="1897619"/>
                    <a:ext cx="22536" cy="34738"/>
                  </a:xfrm>
                  <a:custGeom>
                    <a:avLst/>
                    <a:gdLst/>
                    <a:ahLst/>
                    <a:cxnLst/>
                    <a:rect l="l" t="t" r="r" b="b"/>
                    <a:pathLst>
                      <a:path w="652" h="1005" extrusionOk="0">
                        <a:moveTo>
                          <a:pt x="595" y="0"/>
                        </a:moveTo>
                        <a:lnTo>
                          <a:pt x="1" y="595"/>
                        </a:lnTo>
                        <a:lnTo>
                          <a:pt x="595" y="1005"/>
                        </a:lnTo>
                        <a:lnTo>
                          <a:pt x="651" y="948"/>
                        </a:lnTo>
                        <a:lnTo>
                          <a:pt x="149" y="595"/>
                        </a:lnTo>
                        <a:lnTo>
                          <a:pt x="651" y="64"/>
                        </a:lnTo>
                        <a:lnTo>
                          <a:pt x="5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5"/>
                  <p:cNvSpPr/>
                  <p:nvPr/>
                </p:nvSpPr>
                <p:spPr>
                  <a:xfrm>
                    <a:off x="4055854" y="1885970"/>
                    <a:ext cx="19356" cy="57654"/>
                  </a:xfrm>
                  <a:custGeom>
                    <a:avLst/>
                    <a:gdLst/>
                    <a:ahLst/>
                    <a:cxnLst/>
                    <a:rect l="l" t="t" r="r" b="b"/>
                    <a:pathLst>
                      <a:path w="560" h="1668" extrusionOk="0">
                        <a:moveTo>
                          <a:pt x="305" y="0"/>
                        </a:moveTo>
                        <a:cubicBezTo>
                          <a:pt x="264" y="0"/>
                          <a:pt x="226" y="22"/>
                          <a:pt x="205" y="47"/>
                        </a:cubicBezTo>
                        <a:cubicBezTo>
                          <a:pt x="149" y="76"/>
                          <a:pt x="85" y="160"/>
                          <a:pt x="85" y="252"/>
                        </a:cubicBezTo>
                        <a:cubicBezTo>
                          <a:pt x="57" y="309"/>
                          <a:pt x="85" y="401"/>
                          <a:pt x="85" y="458"/>
                        </a:cubicBezTo>
                        <a:cubicBezTo>
                          <a:pt x="120" y="514"/>
                          <a:pt x="120" y="542"/>
                          <a:pt x="120" y="578"/>
                        </a:cubicBezTo>
                        <a:cubicBezTo>
                          <a:pt x="120" y="691"/>
                          <a:pt x="85" y="783"/>
                          <a:pt x="0" y="811"/>
                        </a:cubicBezTo>
                        <a:lnTo>
                          <a:pt x="28" y="896"/>
                        </a:lnTo>
                        <a:lnTo>
                          <a:pt x="57" y="896"/>
                        </a:lnTo>
                        <a:cubicBezTo>
                          <a:pt x="85" y="932"/>
                          <a:pt x="120" y="932"/>
                          <a:pt x="120" y="960"/>
                        </a:cubicBezTo>
                        <a:lnTo>
                          <a:pt x="120" y="1108"/>
                        </a:lnTo>
                        <a:lnTo>
                          <a:pt x="120" y="1137"/>
                        </a:lnTo>
                        <a:cubicBezTo>
                          <a:pt x="85" y="1314"/>
                          <a:pt x="120" y="1427"/>
                          <a:pt x="177" y="1519"/>
                        </a:cubicBezTo>
                        <a:cubicBezTo>
                          <a:pt x="234" y="1604"/>
                          <a:pt x="326" y="1667"/>
                          <a:pt x="439" y="1667"/>
                        </a:cubicBezTo>
                        <a:cubicBezTo>
                          <a:pt x="474" y="1667"/>
                          <a:pt x="531" y="1667"/>
                          <a:pt x="559" y="1639"/>
                        </a:cubicBezTo>
                        <a:lnTo>
                          <a:pt x="531" y="1547"/>
                        </a:lnTo>
                        <a:cubicBezTo>
                          <a:pt x="498" y="1567"/>
                          <a:pt x="459" y="1576"/>
                          <a:pt x="421" y="1576"/>
                        </a:cubicBezTo>
                        <a:cubicBezTo>
                          <a:pt x="352" y="1576"/>
                          <a:pt x="285" y="1545"/>
                          <a:pt x="262" y="1490"/>
                        </a:cubicBezTo>
                        <a:cubicBezTo>
                          <a:pt x="205" y="1398"/>
                          <a:pt x="177" y="1285"/>
                          <a:pt x="205" y="1137"/>
                        </a:cubicBezTo>
                        <a:lnTo>
                          <a:pt x="205" y="932"/>
                        </a:lnTo>
                        <a:cubicBezTo>
                          <a:pt x="177" y="896"/>
                          <a:pt x="149" y="868"/>
                          <a:pt x="120" y="840"/>
                        </a:cubicBezTo>
                        <a:cubicBezTo>
                          <a:pt x="177" y="783"/>
                          <a:pt x="205" y="663"/>
                          <a:pt x="205" y="578"/>
                        </a:cubicBezTo>
                        <a:cubicBezTo>
                          <a:pt x="205" y="542"/>
                          <a:pt x="205" y="486"/>
                          <a:pt x="177" y="458"/>
                        </a:cubicBezTo>
                        <a:cubicBezTo>
                          <a:pt x="177" y="366"/>
                          <a:pt x="149" y="309"/>
                          <a:pt x="177" y="252"/>
                        </a:cubicBezTo>
                        <a:cubicBezTo>
                          <a:pt x="177" y="189"/>
                          <a:pt x="205" y="132"/>
                          <a:pt x="262" y="104"/>
                        </a:cubicBezTo>
                        <a:cubicBezTo>
                          <a:pt x="262" y="90"/>
                          <a:pt x="271" y="83"/>
                          <a:pt x="283" y="83"/>
                        </a:cubicBezTo>
                        <a:cubicBezTo>
                          <a:pt x="296" y="83"/>
                          <a:pt x="311" y="90"/>
                          <a:pt x="326" y="104"/>
                        </a:cubicBezTo>
                        <a:lnTo>
                          <a:pt x="354" y="12"/>
                        </a:lnTo>
                        <a:cubicBezTo>
                          <a:pt x="338" y="4"/>
                          <a:pt x="321"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5"/>
                  <p:cNvSpPr/>
                  <p:nvPr/>
                </p:nvSpPr>
                <p:spPr>
                  <a:xfrm>
                    <a:off x="4034319" y="1888563"/>
                    <a:ext cx="9333" cy="51882"/>
                  </a:xfrm>
                  <a:custGeom>
                    <a:avLst/>
                    <a:gdLst/>
                    <a:ahLst/>
                    <a:cxnLst/>
                    <a:rect l="l" t="t" r="r" b="b"/>
                    <a:pathLst>
                      <a:path w="270" h="1501" extrusionOk="0">
                        <a:moveTo>
                          <a:pt x="213" y="1"/>
                        </a:moveTo>
                        <a:cubicBezTo>
                          <a:pt x="1" y="467"/>
                          <a:pt x="1" y="1033"/>
                          <a:pt x="177" y="1500"/>
                        </a:cubicBezTo>
                        <a:lnTo>
                          <a:pt x="269" y="1472"/>
                        </a:lnTo>
                        <a:cubicBezTo>
                          <a:pt x="93" y="1033"/>
                          <a:pt x="93" y="503"/>
                          <a:pt x="269" y="29"/>
                        </a:cubicBezTo>
                        <a:lnTo>
                          <a:pt x="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5"/>
                  <p:cNvSpPr/>
                  <p:nvPr/>
                </p:nvSpPr>
                <p:spPr>
                  <a:xfrm>
                    <a:off x="4303311" y="1885970"/>
                    <a:ext cx="19598" cy="57654"/>
                  </a:xfrm>
                  <a:custGeom>
                    <a:avLst/>
                    <a:gdLst/>
                    <a:ahLst/>
                    <a:cxnLst/>
                    <a:rect l="l" t="t" r="r" b="b"/>
                    <a:pathLst>
                      <a:path w="567" h="1668" extrusionOk="0">
                        <a:moveTo>
                          <a:pt x="256" y="0"/>
                        </a:moveTo>
                        <a:cubicBezTo>
                          <a:pt x="243" y="0"/>
                          <a:pt x="229" y="4"/>
                          <a:pt x="213" y="12"/>
                        </a:cubicBezTo>
                        <a:lnTo>
                          <a:pt x="241" y="104"/>
                        </a:lnTo>
                        <a:cubicBezTo>
                          <a:pt x="255" y="90"/>
                          <a:pt x="262" y="83"/>
                          <a:pt x="269" y="83"/>
                        </a:cubicBezTo>
                        <a:cubicBezTo>
                          <a:pt x="276" y="83"/>
                          <a:pt x="283" y="90"/>
                          <a:pt x="298" y="104"/>
                        </a:cubicBezTo>
                        <a:cubicBezTo>
                          <a:pt x="354" y="132"/>
                          <a:pt x="390" y="189"/>
                          <a:pt x="390" y="252"/>
                        </a:cubicBezTo>
                        <a:lnTo>
                          <a:pt x="390" y="458"/>
                        </a:lnTo>
                        <a:cubicBezTo>
                          <a:pt x="354" y="486"/>
                          <a:pt x="354" y="542"/>
                          <a:pt x="354" y="578"/>
                        </a:cubicBezTo>
                        <a:cubicBezTo>
                          <a:pt x="354" y="663"/>
                          <a:pt x="390" y="783"/>
                          <a:pt x="446" y="840"/>
                        </a:cubicBezTo>
                        <a:cubicBezTo>
                          <a:pt x="390" y="868"/>
                          <a:pt x="390" y="896"/>
                          <a:pt x="354" y="932"/>
                        </a:cubicBezTo>
                        <a:cubicBezTo>
                          <a:pt x="326" y="988"/>
                          <a:pt x="354" y="1073"/>
                          <a:pt x="354" y="1137"/>
                        </a:cubicBezTo>
                        <a:cubicBezTo>
                          <a:pt x="390" y="1285"/>
                          <a:pt x="354" y="1398"/>
                          <a:pt x="298" y="1490"/>
                        </a:cubicBezTo>
                        <a:cubicBezTo>
                          <a:pt x="261" y="1545"/>
                          <a:pt x="198" y="1576"/>
                          <a:pt x="135" y="1576"/>
                        </a:cubicBezTo>
                        <a:cubicBezTo>
                          <a:pt x="100" y="1576"/>
                          <a:pt x="66" y="1567"/>
                          <a:pt x="36" y="1547"/>
                        </a:cubicBezTo>
                        <a:lnTo>
                          <a:pt x="0" y="1639"/>
                        </a:lnTo>
                        <a:cubicBezTo>
                          <a:pt x="36" y="1667"/>
                          <a:pt x="92" y="1667"/>
                          <a:pt x="121" y="1667"/>
                        </a:cubicBezTo>
                        <a:cubicBezTo>
                          <a:pt x="213" y="1667"/>
                          <a:pt x="326" y="1604"/>
                          <a:pt x="390" y="1519"/>
                        </a:cubicBezTo>
                        <a:cubicBezTo>
                          <a:pt x="446" y="1427"/>
                          <a:pt x="474" y="1314"/>
                          <a:pt x="446" y="1137"/>
                        </a:cubicBezTo>
                        <a:lnTo>
                          <a:pt x="446" y="1108"/>
                        </a:lnTo>
                        <a:lnTo>
                          <a:pt x="446" y="960"/>
                        </a:lnTo>
                        <a:cubicBezTo>
                          <a:pt x="446" y="932"/>
                          <a:pt x="474" y="932"/>
                          <a:pt x="503" y="896"/>
                        </a:cubicBezTo>
                        <a:lnTo>
                          <a:pt x="531" y="896"/>
                        </a:lnTo>
                        <a:lnTo>
                          <a:pt x="566" y="811"/>
                        </a:lnTo>
                        <a:lnTo>
                          <a:pt x="531" y="811"/>
                        </a:lnTo>
                        <a:cubicBezTo>
                          <a:pt x="474" y="783"/>
                          <a:pt x="446" y="691"/>
                          <a:pt x="446" y="578"/>
                        </a:cubicBezTo>
                        <a:cubicBezTo>
                          <a:pt x="446" y="542"/>
                          <a:pt x="446" y="514"/>
                          <a:pt x="474" y="458"/>
                        </a:cubicBezTo>
                        <a:lnTo>
                          <a:pt x="474" y="252"/>
                        </a:lnTo>
                        <a:cubicBezTo>
                          <a:pt x="474" y="160"/>
                          <a:pt x="418" y="76"/>
                          <a:pt x="354" y="47"/>
                        </a:cubicBezTo>
                        <a:cubicBezTo>
                          <a:pt x="314" y="22"/>
                          <a:pt x="28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35"/>
                <p:cNvGrpSpPr/>
                <p:nvPr/>
              </p:nvGrpSpPr>
              <p:grpSpPr>
                <a:xfrm>
                  <a:off x="3990034" y="875479"/>
                  <a:ext cx="568881" cy="224795"/>
                  <a:chOff x="300879" y="4170864"/>
                  <a:chExt cx="505357" cy="199693"/>
                </a:xfrm>
              </p:grpSpPr>
              <p:sp>
                <p:nvSpPr>
                  <p:cNvPr id="482" name="Google Shape;482;p35"/>
                  <p:cNvSpPr/>
                  <p:nvPr/>
                </p:nvSpPr>
                <p:spPr>
                  <a:xfrm>
                    <a:off x="518149" y="4197063"/>
                    <a:ext cx="71544" cy="111736"/>
                  </a:xfrm>
                  <a:custGeom>
                    <a:avLst/>
                    <a:gdLst/>
                    <a:ahLst/>
                    <a:cxnLst/>
                    <a:rect l="l" t="t" r="r" b="b"/>
                    <a:pathLst>
                      <a:path w="680" h="1062" extrusionOk="0">
                        <a:moveTo>
                          <a:pt x="57" y="0"/>
                        </a:moveTo>
                        <a:lnTo>
                          <a:pt x="1" y="57"/>
                        </a:lnTo>
                        <a:lnTo>
                          <a:pt x="531" y="616"/>
                        </a:lnTo>
                        <a:lnTo>
                          <a:pt x="1" y="1005"/>
                        </a:lnTo>
                        <a:lnTo>
                          <a:pt x="57" y="1061"/>
                        </a:lnTo>
                        <a:lnTo>
                          <a:pt x="680" y="651"/>
                        </a:lnTo>
                        <a:lnTo>
                          <a:pt x="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p:nvPr/>
                </p:nvSpPr>
                <p:spPr>
                  <a:xfrm>
                    <a:off x="568021" y="4197063"/>
                    <a:ext cx="71544" cy="111736"/>
                  </a:xfrm>
                  <a:custGeom>
                    <a:avLst/>
                    <a:gdLst/>
                    <a:ahLst/>
                    <a:cxnLst/>
                    <a:rect l="l" t="t" r="r" b="b"/>
                    <a:pathLst>
                      <a:path w="680" h="1062" extrusionOk="0">
                        <a:moveTo>
                          <a:pt x="57" y="0"/>
                        </a:moveTo>
                        <a:lnTo>
                          <a:pt x="1" y="57"/>
                        </a:lnTo>
                        <a:lnTo>
                          <a:pt x="531" y="616"/>
                        </a:lnTo>
                        <a:lnTo>
                          <a:pt x="1" y="1005"/>
                        </a:lnTo>
                        <a:lnTo>
                          <a:pt x="57" y="1061"/>
                        </a:lnTo>
                        <a:lnTo>
                          <a:pt x="680" y="651"/>
                        </a:lnTo>
                        <a:lnTo>
                          <a:pt x="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5"/>
                  <p:cNvSpPr/>
                  <p:nvPr/>
                </p:nvSpPr>
                <p:spPr>
                  <a:xfrm>
                    <a:off x="623794" y="4170864"/>
                    <a:ext cx="64811" cy="187804"/>
                  </a:xfrm>
                  <a:custGeom>
                    <a:avLst/>
                    <a:gdLst/>
                    <a:ahLst/>
                    <a:cxnLst/>
                    <a:rect l="l" t="t" r="r" b="b"/>
                    <a:pathLst>
                      <a:path w="616" h="1785" extrusionOk="0">
                        <a:moveTo>
                          <a:pt x="286" y="1"/>
                        </a:moveTo>
                        <a:cubicBezTo>
                          <a:pt x="268" y="1"/>
                          <a:pt x="251" y="5"/>
                          <a:pt x="234" y="16"/>
                        </a:cubicBezTo>
                        <a:lnTo>
                          <a:pt x="262" y="101"/>
                        </a:lnTo>
                        <a:lnTo>
                          <a:pt x="354" y="101"/>
                        </a:lnTo>
                        <a:cubicBezTo>
                          <a:pt x="383" y="157"/>
                          <a:pt x="411" y="221"/>
                          <a:pt x="439" y="278"/>
                        </a:cubicBezTo>
                        <a:cubicBezTo>
                          <a:pt x="439" y="334"/>
                          <a:pt x="411" y="398"/>
                          <a:pt x="411" y="483"/>
                        </a:cubicBezTo>
                        <a:cubicBezTo>
                          <a:pt x="411" y="511"/>
                          <a:pt x="383" y="575"/>
                          <a:pt x="383" y="631"/>
                        </a:cubicBezTo>
                        <a:cubicBezTo>
                          <a:pt x="383" y="723"/>
                          <a:pt x="411" y="836"/>
                          <a:pt x="467" y="900"/>
                        </a:cubicBezTo>
                        <a:cubicBezTo>
                          <a:pt x="439" y="928"/>
                          <a:pt x="411" y="957"/>
                          <a:pt x="411" y="985"/>
                        </a:cubicBezTo>
                        <a:cubicBezTo>
                          <a:pt x="383" y="1077"/>
                          <a:pt x="383" y="1134"/>
                          <a:pt x="383" y="1190"/>
                        </a:cubicBezTo>
                        <a:lnTo>
                          <a:pt x="411" y="1218"/>
                        </a:lnTo>
                        <a:cubicBezTo>
                          <a:pt x="411" y="1367"/>
                          <a:pt x="411" y="1487"/>
                          <a:pt x="354" y="1572"/>
                        </a:cubicBezTo>
                        <a:cubicBezTo>
                          <a:pt x="308" y="1639"/>
                          <a:pt x="218" y="1687"/>
                          <a:pt x="139" y="1687"/>
                        </a:cubicBezTo>
                        <a:cubicBezTo>
                          <a:pt x="109" y="1687"/>
                          <a:pt x="81" y="1680"/>
                          <a:pt x="57" y="1664"/>
                        </a:cubicBezTo>
                        <a:lnTo>
                          <a:pt x="1" y="1721"/>
                        </a:lnTo>
                        <a:cubicBezTo>
                          <a:pt x="57" y="1749"/>
                          <a:pt x="85" y="1784"/>
                          <a:pt x="142" y="1784"/>
                        </a:cubicBezTo>
                        <a:cubicBezTo>
                          <a:pt x="234" y="1784"/>
                          <a:pt x="354" y="1721"/>
                          <a:pt x="411" y="1636"/>
                        </a:cubicBezTo>
                        <a:cubicBezTo>
                          <a:pt x="467" y="1516"/>
                          <a:pt x="496" y="1395"/>
                          <a:pt x="467" y="1218"/>
                        </a:cubicBezTo>
                        <a:lnTo>
                          <a:pt x="467" y="1190"/>
                        </a:lnTo>
                        <a:lnTo>
                          <a:pt x="467" y="1013"/>
                        </a:lnTo>
                        <a:cubicBezTo>
                          <a:pt x="496" y="985"/>
                          <a:pt x="496" y="985"/>
                          <a:pt x="531" y="957"/>
                        </a:cubicBezTo>
                        <a:lnTo>
                          <a:pt x="588" y="957"/>
                        </a:lnTo>
                        <a:lnTo>
                          <a:pt x="616" y="865"/>
                        </a:lnTo>
                        <a:lnTo>
                          <a:pt x="588" y="865"/>
                        </a:lnTo>
                        <a:cubicBezTo>
                          <a:pt x="496" y="836"/>
                          <a:pt x="467" y="723"/>
                          <a:pt x="467" y="631"/>
                        </a:cubicBezTo>
                        <a:cubicBezTo>
                          <a:pt x="467" y="575"/>
                          <a:pt x="496" y="546"/>
                          <a:pt x="496" y="483"/>
                        </a:cubicBezTo>
                        <a:cubicBezTo>
                          <a:pt x="496" y="426"/>
                          <a:pt x="531" y="334"/>
                          <a:pt x="531" y="249"/>
                        </a:cubicBezTo>
                        <a:cubicBezTo>
                          <a:pt x="496" y="193"/>
                          <a:pt x="467" y="101"/>
                          <a:pt x="383" y="44"/>
                        </a:cubicBezTo>
                        <a:cubicBezTo>
                          <a:pt x="363" y="24"/>
                          <a:pt x="326"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5"/>
                  <p:cNvSpPr/>
                  <p:nvPr/>
                </p:nvSpPr>
                <p:spPr>
                  <a:xfrm>
                    <a:off x="725748" y="4178439"/>
                    <a:ext cx="31353" cy="167604"/>
                  </a:xfrm>
                  <a:custGeom>
                    <a:avLst/>
                    <a:gdLst/>
                    <a:ahLst/>
                    <a:cxnLst/>
                    <a:rect l="l" t="t" r="r" b="b"/>
                    <a:pathLst>
                      <a:path w="298" h="1593" extrusionOk="0">
                        <a:moveTo>
                          <a:pt x="93" y="0"/>
                        </a:moveTo>
                        <a:lnTo>
                          <a:pt x="1" y="29"/>
                        </a:lnTo>
                        <a:cubicBezTo>
                          <a:pt x="206" y="531"/>
                          <a:pt x="206" y="1090"/>
                          <a:pt x="1" y="1564"/>
                        </a:cubicBezTo>
                        <a:lnTo>
                          <a:pt x="93" y="1592"/>
                        </a:lnTo>
                        <a:cubicBezTo>
                          <a:pt x="298" y="1090"/>
                          <a:pt x="298" y="503"/>
                          <a:pt x="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765940" y="4175493"/>
                    <a:ext cx="40296" cy="195064"/>
                  </a:xfrm>
                  <a:custGeom>
                    <a:avLst/>
                    <a:gdLst/>
                    <a:ahLst/>
                    <a:cxnLst/>
                    <a:rect l="l" t="t" r="r" b="b"/>
                    <a:pathLst>
                      <a:path w="383" h="1854" extrusionOk="0">
                        <a:moveTo>
                          <a:pt x="121" y="0"/>
                        </a:moveTo>
                        <a:lnTo>
                          <a:pt x="29" y="28"/>
                        </a:lnTo>
                        <a:cubicBezTo>
                          <a:pt x="298" y="587"/>
                          <a:pt x="270" y="1266"/>
                          <a:pt x="1" y="1825"/>
                        </a:cubicBezTo>
                        <a:lnTo>
                          <a:pt x="64" y="1854"/>
                        </a:lnTo>
                        <a:cubicBezTo>
                          <a:pt x="383" y="1295"/>
                          <a:pt x="383" y="587"/>
                          <a:pt x="1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419141" y="4170864"/>
                    <a:ext cx="64916" cy="187804"/>
                  </a:xfrm>
                  <a:custGeom>
                    <a:avLst/>
                    <a:gdLst/>
                    <a:ahLst/>
                    <a:cxnLst/>
                    <a:rect l="l" t="t" r="r" b="b"/>
                    <a:pathLst>
                      <a:path w="617" h="1785" extrusionOk="0">
                        <a:moveTo>
                          <a:pt x="331" y="1"/>
                        </a:moveTo>
                        <a:cubicBezTo>
                          <a:pt x="291" y="1"/>
                          <a:pt x="254" y="24"/>
                          <a:pt x="234" y="44"/>
                        </a:cubicBezTo>
                        <a:cubicBezTo>
                          <a:pt x="149" y="101"/>
                          <a:pt x="114" y="193"/>
                          <a:pt x="86" y="249"/>
                        </a:cubicBezTo>
                        <a:cubicBezTo>
                          <a:pt x="86" y="334"/>
                          <a:pt x="114" y="426"/>
                          <a:pt x="114" y="483"/>
                        </a:cubicBezTo>
                        <a:cubicBezTo>
                          <a:pt x="114" y="546"/>
                          <a:pt x="149" y="575"/>
                          <a:pt x="149" y="631"/>
                        </a:cubicBezTo>
                        <a:cubicBezTo>
                          <a:pt x="149" y="723"/>
                          <a:pt x="114" y="836"/>
                          <a:pt x="29" y="865"/>
                        </a:cubicBezTo>
                        <a:lnTo>
                          <a:pt x="1" y="865"/>
                        </a:lnTo>
                        <a:lnTo>
                          <a:pt x="29" y="957"/>
                        </a:lnTo>
                        <a:lnTo>
                          <a:pt x="86" y="957"/>
                        </a:lnTo>
                        <a:cubicBezTo>
                          <a:pt x="114" y="985"/>
                          <a:pt x="114" y="985"/>
                          <a:pt x="149" y="1013"/>
                        </a:cubicBezTo>
                        <a:lnTo>
                          <a:pt x="149" y="1190"/>
                        </a:lnTo>
                        <a:lnTo>
                          <a:pt x="114" y="1218"/>
                        </a:lnTo>
                        <a:cubicBezTo>
                          <a:pt x="114" y="1395"/>
                          <a:pt x="149" y="1516"/>
                          <a:pt x="206" y="1636"/>
                        </a:cubicBezTo>
                        <a:cubicBezTo>
                          <a:pt x="263" y="1721"/>
                          <a:pt x="383" y="1784"/>
                          <a:pt x="468" y="1784"/>
                        </a:cubicBezTo>
                        <a:cubicBezTo>
                          <a:pt x="531" y="1784"/>
                          <a:pt x="560" y="1749"/>
                          <a:pt x="616" y="1721"/>
                        </a:cubicBezTo>
                        <a:lnTo>
                          <a:pt x="560" y="1664"/>
                        </a:lnTo>
                        <a:cubicBezTo>
                          <a:pt x="534" y="1680"/>
                          <a:pt x="505" y="1687"/>
                          <a:pt x="475" y="1687"/>
                        </a:cubicBezTo>
                        <a:cubicBezTo>
                          <a:pt x="396" y="1687"/>
                          <a:pt x="309" y="1639"/>
                          <a:pt x="263" y="1572"/>
                        </a:cubicBezTo>
                        <a:cubicBezTo>
                          <a:pt x="206" y="1487"/>
                          <a:pt x="206" y="1367"/>
                          <a:pt x="206" y="1218"/>
                        </a:cubicBezTo>
                        <a:lnTo>
                          <a:pt x="234" y="1190"/>
                        </a:lnTo>
                        <a:cubicBezTo>
                          <a:pt x="234" y="1134"/>
                          <a:pt x="234" y="1077"/>
                          <a:pt x="206" y="985"/>
                        </a:cubicBezTo>
                        <a:cubicBezTo>
                          <a:pt x="206" y="957"/>
                          <a:pt x="178" y="928"/>
                          <a:pt x="149" y="900"/>
                        </a:cubicBezTo>
                        <a:cubicBezTo>
                          <a:pt x="206" y="836"/>
                          <a:pt x="234" y="723"/>
                          <a:pt x="234" y="631"/>
                        </a:cubicBezTo>
                        <a:cubicBezTo>
                          <a:pt x="234" y="575"/>
                          <a:pt x="206" y="511"/>
                          <a:pt x="206" y="483"/>
                        </a:cubicBezTo>
                        <a:cubicBezTo>
                          <a:pt x="206" y="398"/>
                          <a:pt x="178" y="334"/>
                          <a:pt x="178" y="278"/>
                        </a:cubicBezTo>
                        <a:cubicBezTo>
                          <a:pt x="206" y="221"/>
                          <a:pt x="234" y="157"/>
                          <a:pt x="263" y="101"/>
                        </a:cubicBezTo>
                        <a:lnTo>
                          <a:pt x="355" y="101"/>
                        </a:lnTo>
                        <a:lnTo>
                          <a:pt x="383" y="16"/>
                        </a:lnTo>
                        <a:cubicBezTo>
                          <a:pt x="366" y="5"/>
                          <a:pt x="348" y="1"/>
                          <a:pt x="3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350751" y="4178439"/>
                    <a:ext cx="31353" cy="167604"/>
                  </a:xfrm>
                  <a:custGeom>
                    <a:avLst/>
                    <a:gdLst/>
                    <a:ahLst/>
                    <a:cxnLst/>
                    <a:rect l="l" t="t" r="r" b="b"/>
                    <a:pathLst>
                      <a:path w="298" h="1593" extrusionOk="0">
                        <a:moveTo>
                          <a:pt x="205" y="0"/>
                        </a:moveTo>
                        <a:cubicBezTo>
                          <a:pt x="0" y="503"/>
                          <a:pt x="0" y="1090"/>
                          <a:pt x="205" y="1592"/>
                        </a:cubicBezTo>
                        <a:lnTo>
                          <a:pt x="297" y="1564"/>
                        </a:lnTo>
                        <a:cubicBezTo>
                          <a:pt x="92" y="1090"/>
                          <a:pt x="92" y="531"/>
                          <a:pt x="297" y="29"/>
                        </a:cubicBezTo>
                        <a:lnTo>
                          <a:pt x="2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300879" y="4175493"/>
                    <a:ext cx="41033" cy="195064"/>
                  </a:xfrm>
                  <a:custGeom>
                    <a:avLst/>
                    <a:gdLst/>
                    <a:ahLst/>
                    <a:cxnLst/>
                    <a:rect l="l" t="t" r="r" b="b"/>
                    <a:pathLst>
                      <a:path w="390" h="1854" extrusionOk="0">
                        <a:moveTo>
                          <a:pt x="269" y="0"/>
                        </a:moveTo>
                        <a:lnTo>
                          <a:pt x="269" y="0"/>
                        </a:lnTo>
                        <a:cubicBezTo>
                          <a:pt x="0" y="587"/>
                          <a:pt x="0" y="1295"/>
                          <a:pt x="325" y="1854"/>
                        </a:cubicBezTo>
                        <a:lnTo>
                          <a:pt x="389" y="1825"/>
                        </a:lnTo>
                        <a:cubicBezTo>
                          <a:pt x="120" y="1266"/>
                          <a:pt x="92" y="587"/>
                          <a:pt x="354" y="28"/>
                        </a:cubicBezTo>
                        <a:lnTo>
                          <a:pt x="2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90" name="Google Shape;490;p35"/>
            <p:cNvGrpSpPr/>
            <p:nvPr/>
          </p:nvGrpSpPr>
          <p:grpSpPr>
            <a:xfrm>
              <a:off x="-5163370" y="445034"/>
              <a:ext cx="1789390" cy="838699"/>
              <a:chOff x="-4182420" y="20059"/>
              <a:chExt cx="1789390" cy="838699"/>
            </a:xfrm>
          </p:grpSpPr>
          <p:grpSp>
            <p:nvGrpSpPr>
              <p:cNvPr id="491" name="Google Shape;491;p35"/>
              <p:cNvGrpSpPr/>
              <p:nvPr/>
            </p:nvGrpSpPr>
            <p:grpSpPr>
              <a:xfrm>
                <a:off x="-3554488" y="20059"/>
                <a:ext cx="688617" cy="567202"/>
                <a:chOff x="4646862" y="1815214"/>
                <a:chExt cx="226229" cy="186341"/>
              </a:xfrm>
            </p:grpSpPr>
            <p:sp>
              <p:nvSpPr>
                <p:cNvPr id="492" name="Google Shape;492;p35"/>
                <p:cNvSpPr/>
                <p:nvPr/>
              </p:nvSpPr>
              <p:spPr>
                <a:xfrm>
                  <a:off x="4646862" y="1841622"/>
                  <a:ext cx="199578" cy="159932"/>
                </a:xfrm>
                <a:custGeom>
                  <a:avLst/>
                  <a:gdLst/>
                  <a:ahLst/>
                  <a:cxnLst/>
                  <a:rect l="l" t="t" r="r" b="b"/>
                  <a:pathLst>
                    <a:path w="5774" h="4627" extrusionOk="0">
                      <a:moveTo>
                        <a:pt x="1" y="0"/>
                      </a:moveTo>
                      <a:lnTo>
                        <a:pt x="1" y="4627"/>
                      </a:lnTo>
                      <a:lnTo>
                        <a:pt x="5774" y="4627"/>
                      </a:lnTo>
                      <a:lnTo>
                        <a:pt x="57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4673271" y="1815214"/>
                  <a:ext cx="199820" cy="159932"/>
                </a:xfrm>
                <a:custGeom>
                  <a:avLst/>
                  <a:gdLst/>
                  <a:ahLst/>
                  <a:cxnLst/>
                  <a:rect l="l" t="t" r="r" b="b"/>
                  <a:pathLst>
                    <a:path w="5781" h="4627" extrusionOk="0">
                      <a:moveTo>
                        <a:pt x="1" y="0"/>
                      </a:moveTo>
                      <a:lnTo>
                        <a:pt x="1" y="4627"/>
                      </a:lnTo>
                      <a:lnTo>
                        <a:pt x="5781" y="4627"/>
                      </a:lnTo>
                      <a:lnTo>
                        <a:pt x="57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4844441" y="1827415"/>
                  <a:ext cx="16418" cy="3975"/>
                </a:xfrm>
                <a:custGeom>
                  <a:avLst/>
                  <a:gdLst/>
                  <a:ahLst/>
                  <a:cxnLst/>
                  <a:rect l="l" t="t" r="r" b="b"/>
                  <a:pathLst>
                    <a:path w="475" h="115" extrusionOk="0">
                      <a:moveTo>
                        <a:pt x="1" y="1"/>
                      </a:moveTo>
                      <a:lnTo>
                        <a:pt x="1" y="114"/>
                      </a:lnTo>
                      <a:lnTo>
                        <a:pt x="475" y="114"/>
                      </a:lnTo>
                      <a:lnTo>
                        <a:pt x="4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4735386" y="1827415"/>
                  <a:ext cx="90768" cy="3975"/>
                </a:xfrm>
                <a:custGeom>
                  <a:avLst/>
                  <a:gdLst/>
                  <a:ahLst/>
                  <a:cxnLst/>
                  <a:rect l="l" t="t" r="r" b="b"/>
                  <a:pathLst>
                    <a:path w="2626" h="115" extrusionOk="0">
                      <a:moveTo>
                        <a:pt x="1" y="1"/>
                      </a:moveTo>
                      <a:lnTo>
                        <a:pt x="1" y="114"/>
                      </a:lnTo>
                      <a:lnTo>
                        <a:pt x="2625" y="114"/>
                      </a:lnTo>
                      <a:lnTo>
                        <a:pt x="26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4843473" y="1847740"/>
                  <a:ext cx="3940" cy="26442"/>
                </a:xfrm>
                <a:custGeom>
                  <a:avLst/>
                  <a:gdLst/>
                  <a:ahLst/>
                  <a:cxnLst/>
                  <a:rect l="l" t="t" r="r" b="b"/>
                  <a:pathLst>
                    <a:path w="114" h="765" extrusionOk="0">
                      <a:moveTo>
                        <a:pt x="1" y="0"/>
                      </a:moveTo>
                      <a:lnTo>
                        <a:pt x="1" y="764"/>
                      </a:lnTo>
                      <a:lnTo>
                        <a:pt x="114" y="764"/>
                      </a:lnTo>
                      <a:lnTo>
                        <a:pt x="1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4843473" y="1886350"/>
                  <a:ext cx="3940" cy="54094"/>
                </a:xfrm>
                <a:custGeom>
                  <a:avLst/>
                  <a:gdLst/>
                  <a:ahLst/>
                  <a:cxnLst/>
                  <a:rect l="l" t="t" r="r" b="b"/>
                  <a:pathLst>
                    <a:path w="114" h="1565" extrusionOk="0">
                      <a:moveTo>
                        <a:pt x="1" y="1"/>
                      </a:moveTo>
                      <a:lnTo>
                        <a:pt x="1" y="1564"/>
                      </a:lnTo>
                      <a:lnTo>
                        <a:pt x="114" y="1564"/>
                      </a:lnTo>
                      <a:lnTo>
                        <a:pt x="1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5"/>
                <p:cNvSpPr/>
                <p:nvPr/>
              </p:nvSpPr>
              <p:spPr>
                <a:xfrm>
                  <a:off x="4855710" y="1904705"/>
                  <a:ext cx="3940" cy="18389"/>
                </a:xfrm>
                <a:custGeom>
                  <a:avLst/>
                  <a:gdLst/>
                  <a:ahLst/>
                  <a:cxnLst/>
                  <a:rect l="l" t="t" r="r" b="b"/>
                  <a:pathLst>
                    <a:path w="114" h="532" extrusionOk="0">
                      <a:moveTo>
                        <a:pt x="0" y="0"/>
                      </a:moveTo>
                      <a:lnTo>
                        <a:pt x="0" y="531"/>
                      </a:lnTo>
                      <a:lnTo>
                        <a:pt x="114" y="531"/>
                      </a:lnTo>
                      <a:lnTo>
                        <a:pt x="1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35"/>
              <p:cNvGrpSpPr/>
              <p:nvPr/>
            </p:nvGrpSpPr>
            <p:grpSpPr>
              <a:xfrm>
                <a:off x="-4182420" y="71225"/>
                <a:ext cx="1789390" cy="787533"/>
                <a:chOff x="4802651" y="2120880"/>
                <a:chExt cx="587861" cy="258725"/>
              </a:xfrm>
            </p:grpSpPr>
            <p:sp>
              <p:nvSpPr>
                <p:cNvPr id="500" name="Google Shape;500;p35"/>
                <p:cNvSpPr/>
                <p:nvPr/>
              </p:nvSpPr>
              <p:spPr>
                <a:xfrm>
                  <a:off x="4820971" y="2152404"/>
                  <a:ext cx="538972" cy="223048"/>
                </a:xfrm>
                <a:custGeom>
                  <a:avLst/>
                  <a:gdLst/>
                  <a:ahLst/>
                  <a:cxnLst/>
                  <a:rect l="l" t="t" r="r" b="b"/>
                  <a:pathLst>
                    <a:path w="15593" h="6453" extrusionOk="0">
                      <a:moveTo>
                        <a:pt x="15388" y="1"/>
                      </a:moveTo>
                      <a:lnTo>
                        <a:pt x="11235" y="6042"/>
                      </a:lnTo>
                      <a:lnTo>
                        <a:pt x="8228" y="2180"/>
                      </a:lnTo>
                      <a:lnTo>
                        <a:pt x="5101" y="6071"/>
                      </a:lnTo>
                      <a:lnTo>
                        <a:pt x="2420" y="2774"/>
                      </a:lnTo>
                      <a:lnTo>
                        <a:pt x="1" y="5865"/>
                      </a:lnTo>
                      <a:lnTo>
                        <a:pt x="178" y="6014"/>
                      </a:lnTo>
                      <a:lnTo>
                        <a:pt x="2420" y="3156"/>
                      </a:lnTo>
                      <a:lnTo>
                        <a:pt x="5101" y="6424"/>
                      </a:lnTo>
                      <a:lnTo>
                        <a:pt x="8228" y="2562"/>
                      </a:lnTo>
                      <a:lnTo>
                        <a:pt x="11235" y="6453"/>
                      </a:lnTo>
                      <a:lnTo>
                        <a:pt x="15593" y="121"/>
                      </a:lnTo>
                      <a:lnTo>
                        <a:pt x="153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4802651" y="2335811"/>
                  <a:ext cx="42826" cy="43794"/>
                </a:xfrm>
                <a:custGeom>
                  <a:avLst/>
                  <a:gdLst/>
                  <a:ahLst/>
                  <a:cxnLst/>
                  <a:rect l="l" t="t" r="r" b="b"/>
                  <a:pathLst>
                    <a:path w="1239" h="1267" extrusionOk="0">
                      <a:moveTo>
                        <a:pt x="623" y="1"/>
                      </a:moveTo>
                      <a:cubicBezTo>
                        <a:pt x="269" y="1"/>
                        <a:pt x="0" y="262"/>
                        <a:pt x="0" y="616"/>
                      </a:cubicBezTo>
                      <a:cubicBezTo>
                        <a:pt x="0" y="970"/>
                        <a:pt x="269" y="1267"/>
                        <a:pt x="623" y="1267"/>
                      </a:cubicBezTo>
                      <a:cubicBezTo>
                        <a:pt x="977" y="1267"/>
                        <a:pt x="1238" y="970"/>
                        <a:pt x="1238" y="616"/>
                      </a:cubicBezTo>
                      <a:cubicBezTo>
                        <a:pt x="1238" y="262"/>
                        <a:pt x="977" y="1"/>
                        <a:pt x="6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5"/>
                <p:cNvSpPr/>
                <p:nvPr/>
              </p:nvSpPr>
              <p:spPr>
                <a:xfrm>
                  <a:off x="4981875" y="2346077"/>
                  <a:ext cx="33805" cy="33528"/>
                </a:xfrm>
                <a:custGeom>
                  <a:avLst/>
                  <a:gdLst/>
                  <a:ahLst/>
                  <a:cxnLst/>
                  <a:rect l="l" t="t" r="r" b="b"/>
                  <a:pathLst>
                    <a:path w="978" h="970" extrusionOk="0">
                      <a:moveTo>
                        <a:pt x="475" y="1"/>
                      </a:moveTo>
                      <a:cubicBezTo>
                        <a:pt x="213" y="1"/>
                        <a:pt x="1" y="206"/>
                        <a:pt x="1" y="468"/>
                      </a:cubicBezTo>
                      <a:cubicBezTo>
                        <a:pt x="1" y="736"/>
                        <a:pt x="213" y="970"/>
                        <a:pt x="475" y="970"/>
                      </a:cubicBezTo>
                      <a:cubicBezTo>
                        <a:pt x="744" y="970"/>
                        <a:pt x="977" y="736"/>
                        <a:pt x="977" y="468"/>
                      </a:cubicBezTo>
                      <a:cubicBezTo>
                        <a:pt x="977" y="206"/>
                        <a:pt x="744" y="1"/>
                        <a:pt x="4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5"/>
                <p:cNvSpPr/>
                <p:nvPr/>
              </p:nvSpPr>
              <p:spPr>
                <a:xfrm>
                  <a:off x="5191932" y="2346077"/>
                  <a:ext cx="33528" cy="33528"/>
                </a:xfrm>
                <a:custGeom>
                  <a:avLst/>
                  <a:gdLst/>
                  <a:ahLst/>
                  <a:cxnLst/>
                  <a:rect l="l" t="t" r="r" b="b"/>
                  <a:pathLst>
                    <a:path w="970" h="970" extrusionOk="0">
                      <a:moveTo>
                        <a:pt x="468" y="1"/>
                      </a:moveTo>
                      <a:cubicBezTo>
                        <a:pt x="206" y="1"/>
                        <a:pt x="1" y="206"/>
                        <a:pt x="1" y="468"/>
                      </a:cubicBezTo>
                      <a:cubicBezTo>
                        <a:pt x="1" y="736"/>
                        <a:pt x="206" y="970"/>
                        <a:pt x="468" y="970"/>
                      </a:cubicBezTo>
                      <a:cubicBezTo>
                        <a:pt x="736" y="970"/>
                        <a:pt x="970" y="736"/>
                        <a:pt x="970" y="468"/>
                      </a:cubicBezTo>
                      <a:cubicBezTo>
                        <a:pt x="970" y="206"/>
                        <a:pt x="736" y="1"/>
                        <a:pt x="4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5340600" y="2138232"/>
                  <a:ext cx="33805" cy="33528"/>
                </a:xfrm>
                <a:custGeom>
                  <a:avLst/>
                  <a:gdLst/>
                  <a:ahLst/>
                  <a:cxnLst/>
                  <a:rect l="l" t="t" r="r" b="b"/>
                  <a:pathLst>
                    <a:path w="978" h="970" extrusionOk="0">
                      <a:moveTo>
                        <a:pt x="475" y="1"/>
                      </a:moveTo>
                      <a:cubicBezTo>
                        <a:pt x="206" y="1"/>
                        <a:pt x="1" y="206"/>
                        <a:pt x="1" y="467"/>
                      </a:cubicBezTo>
                      <a:cubicBezTo>
                        <a:pt x="1" y="736"/>
                        <a:pt x="206" y="970"/>
                        <a:pt x="475" y="970"/>
                      </a:cubicBezTo>
                      <a:cubicBezTo>
                        <a:pt x="737" y="970"/>
                        <a:pt x="977" y="736"/>
                        <a:pt x="977" y="467"/>
                      </a:cubicBezTo>
                      <a:cubicBezTo>
                        <a:pt x="977" y="206"/>
                        <a:pt x="737" y="1"/>
                        <a:pt x="4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4882118" y="2231906"/>
                  <a:ext cx="44796" cy="44762"/>
                </a:xfrm>
                <a:custGeom>
                  <a:avLst/>
                  <a:gdLst/>
                  <a:ahLst/>
                  <a:cxnLst/>
                  <a:rect l="l" t="t" r="r" b="b"/>
                  <a:pathLst>
                    <a:path w="1296" h="1295" extrusionOk="0">
                      <a:moveTo>
                        <a:pt x="651" y="0"/>
                      </a:moveTo>
                      <a:cubicBezTo>
                        <a:pt x="298" y="0"/>
                        <a:pt x="0" y="297"/>
                        <a:pt x="0" y="651"/>
                      </a:cubicBezTo>
                      <a:cubicBezTo>
                        <a:pt x="0" y="1005"/>
                        <a:pt x="298" y="1295"/>
                        <a:pt x="651" y="1295"/>
                      </a:cubicBezTo>
                      <a:cubicBezTo>
                        <a:pt x="1005" y="1295"/>
                        <a:pt x="1295" y="1005"/>
                        <a:pt x="1295" y="651"/>
                      </a:cubicBezTo>
                      <a:cubicBezTo>
                        <a:pt x="1295" y="297"/>
                        <a:pt x="1005" y="0"/>
                        <a:pt x="6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5"/>
                <p:cNvSpPr/>
                <p:nvPr/>
              </p:nvSpPr>
              <p:spPr>
                <a:xfrm>
                  <a:off x="5088995" y="2213551"/>
                  <a:ext cx="38678" cy="38678"/>
                </a:xfrm>
                <a:custGeom>
                  <a:avLst/>
                  <a:gdLst/>
                  <a:ahLst/>
                  <a:cxnLst/>
                  <a:rect l="l" t="t" r="r" b="b"/>
                  <a:pathLst>
                    <a:path w="1119" h="1119" extrusionOk="0">
                      <a:moveTo>
                        <a:pt x="559" y="0"/>
                      </a:moveTo>
                      <a:cubicBezTo>
                        <a:pt x="234" y="0"/>
                        <a:pt x="0" y="262"/>
                        <a:pt x="0" y="559"/>
                      </a:cubicBezTo>
                      <a:cubicBezTo>
                        <a:pt x="0" y="885"/>
                        <a:pt x="234" y="1118"/>
                        <a:pt x="559" y="1118"/>
                      </a:cubicBezTo>
                      <a:cubicBezTo>
                        <a:pt x="856" y="1118"/>
                        <a:pt x="1118" y="885"/>
                        <a:pt x="1118" y="559"/>
                      </a:cubicBezTo>
                      <a:cubicBezTo>
                        <a:pt x="1118" y="262"/>
                        <a:pt x="856" y="0"/>
                        <a:pt x="5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5"/>
                <p:cNvSpPr/>
                <p:nvPr/>
              </p:nvSpPr>
              <p:spPr>
                <a:xfrm>
                  <a:off x="5323248" y="2120880"/>
                  <a:ext cx="67263" cy="67263"/>
                </a:xfrm>
                <a:custGeom>
                  <a:avLst/>
                  <a:gdLst/>
                  <a:ahLst/>
                  <a:cxnLst/>
                  <a:rect l="l" t="t" r="r" b="b"/>
                  <a:pathLst>
                    <a:path w="1946" h="1946" extrusionOk="0">
                      <a:moveTo>
                        <a:pt x="977" y="113"/>
                      </a:moveTo>
                      <a:cubicBezTo>
                        <a:pt x="1444" y="113"/>
                        <a:pt x="1833" y="503"/>
                        <a:pt x="1833" y="969"/>
                      </a:cubicBezTo>
                      <a:cubicBezTo>
                        <a:pt x="1833" y="1443"/>
                        <a:pt x="1444" y="1825"/>
                        <a:pt x="977" y="1825"/>
                      </a:cubicBezTo>
                      <a:cubicBezTo>
                        <a:pt x="503" y="1825"/>
                        <a:pt x="121" y="1443"/>
                        <a:pt x="121" y="969"/>
                      </a:cubicBezTo>
                      <a:cubicBezTo>
                        <a:pt x="121" y="503"/>
                        <a:pt x="503" y="113"/>
                        <a:pt x="977" y="113"/>
                      </a:cubicBezTo>
                      <a:close/>
                      <a:moveTo>
                        <a:pt x="977" y="0"/>
                      </a:moveTo>
                      <a:cubicBezTo>
                        <a:pt x="446" y="0"/>
                        <a:pt x="1" y="439"/>
                        <a:pt x="1" y="969"/>
                      </a:cubicBezTo>
                      <a:cubicBezTo>
                        <a:pt x="1" y="1500"/>
                        <a:pt x="446" y="1946"/>
                        <a:pt x="977" y="1946"/>
                      </a:cubicBezTo>
                      <a:cubicBezTo>
                        <a:pt x="1507" y="1946"/>
                        <a:pt x="1946" y="1500"/>
                        <a:pt x="1946" y="969"/>
                      </a:cubicBezTo>
                      <a:cubicBezTo>
                        <a:pt x="1946" y="439"/>
                        <a:pt x="1507" y="0"/>
                        <a:pt x="9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08" name="Google Shape;508;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Outline</a:t>
            </a:r>
            <a:endParaRPr/>
          </a:p>
        </p:txBody>
      </p:sp>
      <p:sp>
        <p:nvSpPr>
          <p:cNvPr id="509" name="Google Shape;509;p35"/>
          <p:cNvSpPr txBox="1">
            <a:spLocks noGrp="1"/>
          </p:cNvSpPr>
          <p:nvPr>
            <p:ph type="title" idx="5"/>
          </p:nvPr>
        </p:nvSpPr>
        <p:spPr>
          <a:xfrm>
            <a:off x="1121725" y="1238726"/>
            <a:ext cx="734700" cy="54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510" name="Google Shape;510;p35"/>
          <p:cNvSpPr txBox="1">
            <a:spLocks noGrp="1"/>
          </p:cNvSpPr>
          <p:nvPr>
            <p:ph type="title" idx="6"/>
          </p:nvPr>
        </p:nvSpPr>
        <p:spPr>
          <a:xfrm>
            <a:off x="1121725" y="2971389"/>
            <a:ext cx="734700" cy="54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511" name="Google Shape;511;p35"/>
          <p:cNvSpPr txBox="1">
            <a:spLocks noGrp="1"/>
          </p:cNvSpPr>
          <p:nvPr>
            <p:ph type="title" idx="7"/>
          </p:nvPr>
        </p:nvSpPr>
        <p:spPr>
          <a:xfrm>
            <a:off x="3820996" y="1238726"/>
            <a:ext cx="734700" cy="54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512" name="Google Shape;512;p35"/>
          <p:cNvSpPr txBox="1">
            <a:spLocks noGrp="1"/>
          </p:cNvSpPr>
          <p:nvPr>
            <p:ph type="title" idx="8"/>
          </p:nvPr>
        </p:nvSpPr>
        <p:spPr>
          <a:xfrm>
            <a:off x="3820996" y="2971389"/>
            <a:ext cx="734700" cy="54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513" name="Google Shape;513;p35"/>
          <p:cNvSpPr txBox="1">
            <a:spLocks noGrp="1"/>
          </p:cNvSpPr>
          <p:nvPr>
            <p:ph type="subTitle" idx="9"/>
          </p:nvPr>
        </p:nvSpPr>
        <p:spPr>
          <a:xfrm>
            <a:off x="1121725" y="1887187"/>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Significance</a:t>
            </a:r>
            <a:endParaRPr/>
          </a:p>
        </p:txBody>
      </p:sp>
      <p:sp>
        <p:nvSpPr>
          <p:cNvPr id="514" name="Google Shape;514;p35"/>
          <p:cNvSpPr txBox="1">
            <a:spLocks noGrp="1"/>
          </p:cNvSpPr>
          <p:nvPr>
            <p:ph type="subTitle" idx="13"/>
          </p:nvPr>
        </p:nvSpPr>
        <p:spPr>
          <a:xfrm>
            <a:off x="3821000" y="1779625"/>
            <a:ext cx="2813700" cy="5541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a:t>Data Analysis</a:t>
            </a:r>
            <a:endParaRPr/>
          </a:p>
        </p:txBody>
      </p:sp>
      <p:sp>
        <p:nvSpPr>
          <p:cNvPr id="515" name="Google Shape;515;p35"/>
          <p:cNvSpPr txBox="1">
            <a:spLocks noGrp="1"/>
          </p:cNvSpPr>
          <p:nvPr>
            <p:ph type="subTitle" idx="14"/>
          </p:nvPr>
        </p:nvSpPr>
        <p:spPr>
          <a:xfrm>
            <a:off x="1121725" y="3619850"/>
            <a:ext cx="24504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Visualizations</a:t>
            </a:r>
            <a:endParaRPr>
              <a:solidFill>
                <a:srgbClr val="1C1C1B"/>
              </a:solidFill>
            </a:endParaRPr>
          </a:p>
        </p:txBody>
      </p:sp>
      <p:sp>
        <p:nvSpPr>
          <p:cNvPr id="516" name="Google Shape;516;p35"/>
          <p:cNvSpPr txBox="1">
            <a:spLocks noGrp="1"/>
          </p:cNvSpPr>
          <p:nvPr>
            <p:ph type="subTitle" idx="15"/>
          </p:nvPr>
        </p:nvSpPr>
        <p:spPr>
          <a:xfrm>
            <a:off x="3820996" y="3619850"/>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0" name="Google Shape;1010;p53"/>
          <p:cNvSpPr txBox="1">
            <a:spLocks noGrp="1"/>
          </p:cNvSpPr>
          <p:nvPr>
            <p:ph type="title"/>
          </p:nvPr>
        </p:nvSpPr>
        <p:spPr>
          <a:xfrm>
            <a:off x="713225" y="2254513"/>
            <a:ext cx="44445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Conclusion</a:t>
            </a:r>
            <a:endParaRPr/>
          </a:p>
        </p:txBody>
      </p:sp>
      <p:sp>
        <p:nvSpPr>
          <p:cNvPr id="1011" name="Google Shape;1011;p53"/>
          <p:cNvSpPr txBox="1">
            <a:spLocks noGrp="1"/>
          </p:cNvSpPr>
          <p:nvPr>
            <p:ph type="title" idx="2"/>
          </p:nvPr>
        </p:nvSpPr>
        <p:spPr>
          <a:xfrm>
            <a:off x="713225" y="1322859"/>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1012" name="Google Shape;1012;p53"/>
          <p:cNvSpPr/>
          <p:nvPr/>
        </p:nvSpPr>
        <p:spPr>
          <a:xfrm>
            <a:off x="5294150" y="101292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3" name="Google Shape;1013;p53"/>
          <p:cNvGrpSpPr/>
          <p:nvPr/>
        </p:nvGrpSpPr>
        <p:grpSpPr>
          <a:xfrm>
            <a:off x="4091402" y="4414375"/>
            <a:ext cx="367931" cy="258297"/>
            <a:chOff x="4992850" y="4345375"/>
            <a:chExt cx="619413" cy="638400"/>
          </a:xfrm>
        </p:grpSpPr>
        <p:sp>
          <p:nvSpPr>
            <p:cNvPr id="1014" name="Google Shape;1014;p53"/>
            <p:cNvSpPr/>
            <p:nvPr/>
          </p:nvSpPr>
          <p:spPr>
            <a:xfrm>
              <a:off x="4992850" y="4345375"/>
              <a:ext cx="225900" cy="638400"/>
            </a:xfrm>
            <a:prstGeom prst="leftBrace">
              <a:avLst>
                <a:gd name="adj1" fmla="val 2174"/>
                <a:gd name="adj2"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3"/>
            <p:cNvSpPr/>
            <p:nvPr/>
          </p:nvSpPr>
          <p:spPr>
            <a:xfrm rot="10800000">
              <a:off x="5386363" y="4345375"/>
              <a:ext cx="225900" cy="638400"/>
            </a:xfrm>
            <a:prstGeom prst="leftBrace">
              <a:avLst>
                <a:gd name="adj1" fmla="val 2174"/>
                <a:gd name="adj2"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6" name="Google Shape;1016;p53"/>
          <p:cNvSpPr/>
          <p:nvPr/>
        </p:nvSpPr>
        <p:spPr>
          <a:xfrm>
            <a:off x="6956400" y="41445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7" name="Google Shape;1017;p53"/>
          <p:cNvGrpSpPr/>
          <p:nvPr/>
        </p:nvGrpSpPr>
        <p:grpSpPr>
          <a:xfrm>
            <a:off x="5293908" y="1087072"/>
            <a:ext cx="3381870" cy="3516739"/>
            <a:chOff x="5222815" y="1012953"/>
            <a:chExt cx="3453354" cy="3591074"/>
          </a:xfrm>
        </p:grpSpPr>
        <p:sp>
          <p:nvSpPr>
            <p:cNvPr id="1018" name="Google Shape;1018;p53"/>
            <p:cNvSpPr/>
            <p:nvPr/>
          </p:nvSpPr>
          <p:spPr>
            <a:xfrm>
              <a:off x="5222815" y="1012953"/>
              <a:ext cx="3453354" cy="3346964"/>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9" name="Google Shape;1019;p53"/>
            <p:cNvGrpSpPr/>
            <p:nvPr/>
          </p:nvGrpSpPr>
          <p:grpSpPr>
            <a:xfrm>
              <a:off x="6352264" y="1624259"/>
              <a:ext cx="378942" cy="384502"/>
              <a:chOff x="5033016" y="2415353"/>
              <a:chExt cx="132303" cy="134249"/>
            </a:xfrm>
          </p:grpSpPr>
          <p:sp>
            <p:nvSpPr>
              <p:cNvPr id="1020" name="Google Shape;1020;p53"/>
              <p:cNvSpPr/>
              <p:nvPr/>
            </p:nvSpPr>
            <p:spPr>
              <a:xfrm>
                <a:off x="5033016" y="2415353"/>
                <a:ext cx="132303" cy="134249"/>
              </a:xfrm>
              <a:custGeom>
                <a:avLst/>
                <a:gdLst/>
                <a:ahLst/>
                <a:cxnLst/>
                <a:rect l="l" t="t" r="r" b="b"/>
                <a:pathLst>
                  <a:path w="3807" h="3863" extrusionOk="0">
                    <a:moveTo>
                      <a:pt x="1925" y="963"/>
                    </a:moveTo>
                    <a:cubicBezTo>
                      <a:pt x="2394" y="963"/>
                      <a:pt x="2807" y="1326"/>
                      <a:pt x="2858" y="1804"/>
                    </a:cubicBezTo>
                    <a:cubicBezTo>
                      <a:pt x="2922" y="2335"/>
                      <a:pt x="2568" y="2830"/>
                      <a:pt x="2038" y="2922"/>
                    </a:cubicBezTo>
                    <a:cubicBezTo>
                      <a:pt x="2003" y="2926"/>
                      <a:pt x="1968" y="2927"/>
                      <a:pt x="1933" y="2927"/>
                    </a:cubicBezTo>
                    <a:cubicBezTo>
                      <a:pt x="1446" y="2927"/>
                      <a:pt x="1027" y="2562"/>
                      <a:pt x="948" y="2066"/>
                    </a:cubicBezTo>
                    <a:cubicBezTo>
                      <a:pt x="884" y="1535"/>
                      <a:pt x="1238" y="1033"/>
                      <a:pt x="1769" y="976"/>
                    </a:cubicBezTo>
                    <a:cubicBezTo>
                      <a:pt x="1821" y="967"/>
                      <a:pt x="1874" y="963"/>
                      <a:pt x="1925" y="963"/>
                    </a:cubicBezTo>
                    <a:close/>
                    <a:moveTo>
                      <a:pt x="1974" y="0"/>
                    </a:moveTo>
                    <a:lnTo>
                      <a:pt x="1974" y="36"/>
                    </a:lnTo>
                    <a:cubicBezTo>
                      <a:pt x="2009" y="212"/>
                      <a:pt x="1889" y="389"/>
                      <a:pt x="1712" y="389"/>
                    </a:cubicBezTo>
                    <a:cubicBezTo>
                      <a:pt x="1695" y="392"/>
                      <a:pt x="1678" y="393"/>
                      <a:pt x="1661" y="393"/>
                    </a:cubicBezTo>
                    <a:cubicBezTo>
                      <a:pt x="1507" y="393"/>
                      <a:pt x="1384" y="280"/>
                      <a:pt x="1358" y="120"/>
                    </a:cubicBezTo>
                    <a:lnTo>
                      <a:pt x="1358" y="92"/>
                    </a:lnTo>
                    <a:cubicBezTo>
                      <a:pt x="1238" y="120"/>
                      <a:pt x="1125" y="177"/>
                      <a:pt x="1005" y="241"/>
                    </a:cubicBezTo>
                    <a:cubicBezTo>
                      <a:pt x="1033" y="241"/>
                      <a:pt x="1033" y="241"/>
                      <a:pt x="1033" y="269"/>
                    </a:cubicBezTo>
                    <a:cubicBezTo>
                      <a:pt x="1153" y="389"/>
                      <a:pt x="1125" y="594"/>
                      <a:pt x="976" y="708"/>
                    </a:cubicBezTo>
                    <a:cubicBezTo>
                      <a:pt x="923" y="748"/>
                      <a:pt x="854" y="771"/>
                      <a:pt x="783" y="771"/>
                    </a:cubicBezTo>
                    <a:cubicBezTo>
                      <a:pt x="692" y="771"/>
                      <a:pt x="598" y="734"/>
                      <a:pt x="531" y="651"/>
                    </a:cubicBezTo>
                    <a:lnTo>
                      <a:pt x="531" y="623"/>
                    </a:lnTo>
                    <a:cubicBezTo>
                      <a:pt x="446" y="708"/>
                      <a:pt x="354" y="800"/>
                      <a:pt x="297" y="920"/>
                    </a:cubicBezTo>
                    <a:lnTo>
                      <a:pt x="326" y="920"/>
                    </a:lnTo>
                    <a:cubicBezTo>
                      <a:pt x="502" y="976"/>
                      <a:pt x="559" y="1182"/>
                      <a:pt x="502" y="1330"/>
                    </a:cubicBezTo>
                    <a:cubicBezTo>
                      <a:pt x="460" y="1463"/>
                      <a:pt x="349" y="1528"/>
                      <a:pt x="222" y="1528"/>
                    </a:cubicBezTo>
                    <a:cubicBezTo>
                      <a:pt x="180" y="1528"/>
                      <a:pt x="136" y="1521"/>
                      <a:pt x="92" y="1507"/>
                    </a:cubicBezTo>
                    <a:lnTo>
                      <a:pt x="64" y="1507"/>
                    </a:lnTo>
                    <a:cubicBezTo>
                      <a:pt x="28" y="1627"/>
                      <a:pt x="0" y="1741"/>
                      <a:pt x="0" y="1861"/>
                    </a:cubicBezTo>
                    <a:lnTo>
                      <a:pt x="64" y="1861"/>
                    </a:lnTo>
                    <a:cubicBezTo>
                      <a:pt x="78" y="1858"/>
                      <a:pt x="93" y="1856"/>
                      <a:pt x="108" y="1856"/>
                    </a:cubicBezTo>
                    <a:cubicBezTo>
                      <a:pt x="240" y="1856"/>
                      <a:pt x="382" y="1964"/>
                      <a:pt x="382" y="2123"/>
                    </a:cubicBezTo>
                    <a:cubicBezTo>
                      <a:pt x="417" y="2299"/>
                      <a:pt x="297" y="2476"/>
                      <a:pt x="120" y="2476"/>
                    </a:cubicBezTo>
                    <a:lnTo>
                      <a:pt x="92" y="2476"/>
                    </a:lnTo>
                    <a:cubicBezTo>
                      <a:pt x="120" y="2625"/>
                      <a:pt x="177" y="2745"/>
                      <a:pt x="241" y="2830"/>
                    </a:cubicBezTo>
                    <a:lnTo>
                      <a:pt x="269" y="2802"/>
                    </a:lnTo>
                    <a:cubicBezTo>
                      <a:pt x="318" y="2765"/>
                      <a:pt x="385" y="2744"/>
                      <a:pt x="454" y="2744"/>
                    </a:cubicBezTo>
                    <a:cubicBezTo>
                      <a:pt x="546" y="2744"/>
                      <a:pt x="643" y="2781"/>
                      <a:pt x="708" y="2865"/>
                    </a:cubicBezTo>
                    <a:cubicBezTo>
                      <a:pt x="800" y="3007"/>
                      <a:pt x="771" y="3219"/>
                      <a:pt x="651" y="3304"/>
                    </a:cubicBezTo>
                    <a:cubicBezTo>
                      <a:pt x="623" y="3332"/>
                      <a:pt x="623" y="3332"/>
                      <a:pt x="594" y="3332"/>
                    </a:cubicBezTo>
                    <a:cubicBezTo>
                      <a:pt x="708" y="3424"/>
                      <a:pt x="800" y="3509"/>
                      <a:pt x="913" y="3573"/>
                    </a:cubicBezTo>
                    <a:lnTo>
                      <a:pt x="913" y="3537"/>
                    </a:lnTo>
                    <a:cubicBezTo>
                      <a:pt x="959" y="3408"/>
                      <a:pt x="1067" y="3327"/>
                      <a:pt x="1191" y="3327"/>
                    </a:cubicBezTo>
                    <a:cubicBezTo>
                      <a:pt x="1236" y="3327"/>
                      <a:pt x="1283" y="3338"/>
                      <a:pt x="1330" y="3361"/>
                    </a:cubicBezTo>
                    <a:cubicBezTo>
                      <a:pt x="1479" y="3424"/>
                      <a:pt x="1564" y="3601"/>
                      <a:pt x="1507" y="3778"/>
                    </a:cubicBezTo>
                    <a:lnTo>
                      <a:pt x="1479" y="3806"/>
                    </a:lnTo>
                    <a:cubicBezTo>
                      <a:pt x="1592" y="3835"/>
                      <a:pt x="1712" y="3863"/>
                      <a:pt x="1861" y="3863"/>
                    </a:cubicBezTo>
                    <a:cubicBezTo>
                      <a:pt x="1861" y="3835"/>
                      <a:pt x="1832" y="3835"/>
                      <a:pt x="1832" y="3806"/>
                    </a:cubicBezTo>
                    <a:cubicBezTo>
                      <a:pt x="1797" y="3629"/>
                      <a:pt x="1946" y="3481"/>
                      <a:pt x="2094" y="3453"/>
                    </a:cubicBezTo>
                    <a:cubicBezTo>
                      <a:pt x="2112" y="3450"/>
                      <a:pt x="2131" y="3448"/>
                      <a:pt x="2149" y="3448"/>
                    </a:cubicBezTo>
                    <a:cubicBezTo>
                      <a:pt x="2305" y="3448"/>
                      <a:pt x="2448" y="3556"/>
                      <a:pt x="2448" y="3714"/>
                    </a:cubicBezTo>
                    <a:lnTo>
                      <a:pt x="2448" y="3778"/>
                    </a:lnTo>
                    <a:cubicBezTo>
                      <a:pt x="2596" y="3750"/>
                      <a:pt x="2717" y="3686"/>
                      <a:pt x="2802" y="3629"/>
                    </a:cubicBezTo>
                    <a:lnTo>
                      <a:pt x="2773" y="3601"/>
                    </a:lnTo>
                    <a:cubicBezTo>
                      <a:pt x="2681" y="3453"/>
                      <a:pt x="2681" y="3247"/>
                      <a:pt x="2830" y="3155"/>
                    </a:cubicBezTo>
                    <a:cubicBezTo>
                      <a:pt x="2891" y="3109"/>
                      <a:pt x="2957" y="3086"/>
                      <a:pt x="3022" y="3086"/>
                    </a:cubicBezTo>
                    <a:cubicBezTo>
                      <a:pt x="3115" y="3086"/>
                      <a:pt x="3205" y="3132"/>
                      <a:pt x="3276" y="3219"/>
                    </a:cubicBezTo>
                    <a:lnTo>
                      <a:pt x="3304" y="3247"/>
                    </a:lnTo>
                    <a:cubicBezTo>
                      <a:pt x="3389" y="3155"/>
                      <a:pt x="3452" y="3042"/>
                      <a:pt x="3537" y="2950"/>
                    </a:cubicBezTo>
                    <a:cubicBezTo>
                      <a:pt x="3509" y="2950"/>
                      <a:pt x="3509" y="2950"/>
                      <a:pt x="3481" y="2922"/>
                    </a:cubicBezTo>
                    <a:cubicBezTo>
                      <a:pt x="3332" y="2865"/>
                      <a:pt x="3247" y="2688"/>
                      <a:pt x="3304" y="2512"/>
                    </a:cubicBezTo>
                    <a:cubicBezTo>
                      <a:pt x="3348" y="2396"/>
                      <a:pt x="3483" y="2314"/>
                      <a:pt x="3610" y="2314"/>
                    </a:cubicBezTo>
                    <a:cubicBezTo>
                      <a:pt x="3646" y="2314"/>
                      <a:pt x="3681" y="2321"/>
                      <a:pt x="3714" y="2335"/>
                    </a:cubicBezTo>
                    <a:lnTo>
                      <a:pt x="3742" y="2363"/>
                    </a:lnTo>
                    <a:cubicBezTo>
                      <a:pt x="3778" y="2243"/>
                      <a:pt x="3806" y="2123"/>
                      <a:pt x="3806" y="1981"/>
                    </a:cubicBezTo>
                    <a:lnTo>
                      <a:pt x="3806" y="1981"/>
                    </a:lnTo>
                    <a:lnTo>
                      <a:pt x="3778" y="2009"/>
                    </a:lnTo>
                    <a:cubicBezTo>
                      <a:pt x="3601" y="2009"/>
                      <a:pt x="3424" y="1889"/>
                      <a:pt x="3424" y="1712"/>
                    </a:cubicBezTo>
                    <a:cubicBezTo>
                      <a:pt x="3389" y="1535"/>
                      <a:pt x="3509" y="1387"/>
                      <a:pt x="3686" y="1359"/>
                    </a:cubicBezTo>
                    <a:lnTo>
                      <a:pt x="3714" y="1359"/>
                    </a:lnTo>
                    <a:cubicBezTo>
                      <a:pt x="3686" y="1238"/>
                      <a:pt x="3629" y="1125"/>
                      <a:pt x="3566" y="1005"/>
                    </a:cubicBezTo>
                    <a:cubicBezTo>
                      <a:pt x="3566" y="1033"/>
                      <a:pt x="3566" y="1033"/>
                      <a:pt x="3537" y="1033"/>
                    </a:cubicBezTo>
                    <a:cubicBezTo>
                      <a:pt x="3490" y="1084"/>
                      <a:pt x="3424" y="1108"/>
                      <a:pt x="3356" y="1108"/>
                    </a:cubicBezTo>
                    <a:cubicBezTo>
                      <a:pt x="3263" y="1108"/>
                      <a:pt x="3164" y="1062"/>
                      <a:pt x="3099" y="976"/>
                    </a:cubicBezTo>
                    <a:cubicBezTo>
                      <a:pt x="3007" y="856"/>
                      <a:pt x="3035" y="651"/>
                      <a:pt x="3155" y="531"/>
                    </a:cubicBezTo>
                    <a:lnTo>
                      <a:pt x="3184" y="531"/>
                    </a:lnTo>
                    <a:cubicBezTo>
                      <a:pt x="3099" y="446"/>
                      <a:pt x="3007" y="354"/>
                      <a:pt x="2894" y="297"/>
                    </a:cubicBezTo>
                    <a:lnTo>
                      <a:pt x="2894" y="326"/>
                    </a:lnTo>
                    <a:cubicBezTo>
                      <a:pt x="2844" y="442"/>
                      <a:pt x="2725" y="523"/>
                      <a:pt x="2592" y="523"/>
                    </a:cubicBezTo>
                    <a:cubicBezTo>
                      <a:pt x="2554" y="523"/>
                      <a:pt x="2515" y="517"/>
                      <a:pt x="2476" y="503"/>
                    </a:cubicBezTo>
                    <a:cubicBezTo>
                      <a:pt x="2328" y="446"/>
                      <a:pt x="2243" y="241"/>
                      <a:pt x="2299" y="92"/>
                    </a:cubicBezTo>
                    <a:lnTo>
                      <a:pt x="2328" y="64"/>
                    </a:lnTo>
                    <a:cubicBezTo>
                      <a:pt x="2214" y="36"/>
                      <a:pt x="2094" y="0"/>
                      <a:pt x="19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3"/>
              <p:cNvSpPr/>
              <p:nvPr/>
            </p:nvSpPr>
            <p:spPr>
              <a:xfrm>
                <a:off x="5056613" y="2442148"/>
                <a:ext cx="85074" cy="80904"/>
              </a:xfrm>
              <a:custGeom>
                <a:avLst/>
                <a:gdLst/>
                <a:ahLst/>
                <a:cxnLst/>
                <a:rect l="l" t="t" r="r" b="b"/>
                <a:pathLst>
                  <a:path w="2448" h="2328" extrusionOk="0">
                    <a:moveTo>
                      <a:pt x="1238" y="57"/>
                    </a:moveTo>
                    <a:cubicBezTo>
                      <a:pt x="1769" y="57"/>
                      <a:pt x="2243" y="467"/>
                      <a:pt x="2299" y="998"/>
                    </a:cubicBezTo>
                    <a:cubicBezTo>
                      <a:pt x="2391" y="1620"/>
                      <a:pt x="1974" y="2179"/>
                      <a:pt x="1387" y="2271"/>
                    </a:cubicBezTo>
                    <a:lnTo>
                      <a:pt x="1238" y="2271"/>
                    </a:lnTo>
                    <a:cubicBezTo>
                      <a:pt x="679" y="2271"/>
                      <a:pt x="205" y="1854"/>
                      <a:pt x="149" y="1323"/>
                    </a:cubicBezTo>
                    <a:cubicBezTo>
                      <a:pt x="57" y="708"/>
                      <a:pt x="474" y="149"/>
                      <a:pt x="1090" y="57"/>
                    </a:cubicBezTo>
                    <a:close/>
                    <a:moveTo>
                      <a:pt x="1061" y="0"/>
                    </a:moveTo>
                    <a:cubicBezTo>
                      <a:pt x="446" y="85"/>
                      <a:pt x="0" y="679"/>
                      <a:pt x="92" y="1323"/>
                    </a:cubicBezTo>
                    <a:cubicBezTo>
                      <a:pt x="177" y="1882"/>
                      <a:pt x="651" y="2328"/>
                      <a:pt x="1238" y="2328"/>
                    </a:cubicBezTo>
                    <a:lnTo>
                      <a:pt x="1387" y="2328"/>
                    </a:lnTo>
                    <a:cubicBezTo>
                      <a:pt x="2002" y="2236"/>
                      <a:pt x="2448" y="1649"/>
                      <a:pt x="2356" y="998"/>
                    </a:cubicBezTo>
                    <a:cubicBezTo>
                      <a:pt x="2299" y="439"/>
                      <a:pt x="1797" y="0"/>
                      <a:pt x="1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2" name="Google Shape;1022;p53"/>
            <p:cNvGrpSpPr/>
            <p:nvPr/>
          </p:nvGrpSpPr>
          <p:grpSpPr>
            <a:xfrm>
              <a:off x="8150729" y="2571746"/>
              <a:ext cx="461359" cy="469107"/>
              <a:chOff x="5894466" y="2926705"/>
              <a:chExt cx="161078" cy="163789"/>
            </a:xfrm>
          </p:grpSpPr>
          <p:sp>
            <p:nvSpPr>
              <p:cNvPr id="1023" name="Google Shape;1023;p53"/>
              <p:cNvSpPr/>
              <p:nvPr/>
            </p:nvSpPr>
            <p:spPr>
              <a:xfrm>
                <a:off x="5894466" y="2926705"/>
                <a:ext cx="161078" cy="163789"/>
              </a:xfrm>
              <a:custGeom>
                <a:avLst/>
                <a:gdLst/>
                <a:ahLst/>
                <a:cxnLst/>
                <a:rect l="l" t="t" r="r" b="b"/>
                <a:pathLst>
                  <a:path w="4635" h="4713" extrusionOk="0">
                    <a:moveTo>
                      <a:pt x="2310" y="1165"/>
                    </a:moveTo>
                    <a:cubicBezTo>
                      <a:pt x="2893" y="1165"/>
                      <a:pt x="3403" y="1609"/>
                      <a:pt x="3481" y="2208"/>
                    </a:cubicBezTo>
                    <a:cubicBezTo>
                      <a:pt x="3573" y="2859"/>
                      <a:pt x="3128" y="3446"/>
                      <a:pt x="2477" y="3566"/>
                    </a:cubicBezTo>
                    <a:cubicBezTo>
                      <a:pt x="2426" y="3573"/>
                      <a:pt x="2375" y="3576"/>
                      <a:pt x="2325" y="3576"/>
                    </a:cubicBezTo>
                    <a:cubicBezTo>
                      <a:pt x="1742" y="3576"/>
                      <a:pt x="1232" y="3133"/>
                      <a:pt x="1154" y="2534"/>
                    </a:cubicBezTo>
                    <a:cubicBezTo>
                      <a:pt x="1062" y="1883"/>
                      <a:pt x="1507" y="1267"/>
                      <a:pt x="2158" y="1175"/>
                    </a:cubicBezTo>
                    <a:cubicBezTo>
                      <a:pt x="2209" y="1169"/>
                      <a:pt x="2260" y="1165"/>
                      <a:pt x="2310" y="1165"/>
                    </a:cubicBezTo>
                    <a:close/>
                    <a:moveTo>
                      <a:pt x="2392" y="1"/>
                    </a:moveTo>
                    <a:lnTo>
                      <a:pt x="2392" y="58"/>
                    </a:lnTo>
                    <a:cubicBezTo>
                      <a:pt x="2420" y="263"/>
                      <a:pt x="2272" y="468"/>
                      <a:pt x="2066" y="496"/>
                    </a:cubicBezTo>
                    <a:cubicBezTo>
                      <a:pt x="2046" y="500"/>
                      <a:pt x="2026" y="501"/>
                      <a:pt x="2007" y="501"/>
                    </a:cubicBezTo>
                    <a:cubicBezTo>
                      <a:pt x="1828" y="501"/>
                      <a:pt x="1682" y="359"/>
                      <a:pt x="1656" y="142"/>
                    </a:cubicBezTo>
                    <a:cubicBezTo>
                      <a:pt x="1628" y="142"/>
                      <a:pt x="1628" y="114"/>
                      <a:pt x="1628" y="114"/>
                    </a:cubicBezTo>
                    <a:cubicBezTo>
                      <a:pt x="1507" y="142"/>
                      <a:pt x="1359" y="206"/>
                      <a:pt x="1210" y="291"/>
                    </a:cubicBezTo>
                    <a:cubicBezTo>
                      <a:pt x="1239" y="291"/>
                      <a:pt x="1239" y="291"/>
                      <a:pt x="1239" y="319"/>
                    </a:cubicBezTo>
                    <a:cubicBezTo>
                      <a:pt x="1387" y="496"/>
                      <a:pt x="1359" y="737"/>
                      <a:pt x="1182" y="850"/>
                    </a:cubicBezTo>
                    <a:cubicBezTo>
                      <a:pt x="1105" y="914"/>
                      <a:pt x="1017" y="946"/>
                      <a:pt x="933" y="946"/>
                    </a:cubicBezTo>
                    <a:cubicBezTo>
                      <a:pt x="823" y="946"/>
                      <a:pt x="719" y="893"/>
                      <a:pt x="651" y="793"/>
                    </a:cubicBezTo>
                    <a:lnTo>
                      <a:pt x="623" y="765"/>
                    </a:lnTo>
                    <a:cubicBezTo>
                      <a:pt x="531" y="850"/>
                      <a:pt x="418" y="998"/>
                      <a:pt x="354" y="1119"/>
                    </a:cubicBezTo>
                    <a:lnTo>
                      <a:pt x="390" y="1119"/>
                    </a:lnTo>
                    <a:cubicBezTo>
                      <a:pt x="595" y="1204"/>
                      <a:pt x="680" y="1444"/>
                      <a:pt x="595" y="1649"/>
                    </a:cubicBezTo>
                    <a:cubicBezTo>
                      <a:pt x="546" y="1784"/>
                      <a:pt x="399" y="1886"/>
                      <a:pt x="241" y="1886"/>
                    </a:cubicBezTo>
                    <a:cubicBezTo>
                      <a:pt x="192" y="1886"/>
                      <a:pt x="141" y="1876"/>
                      <a:pt x="93" y="1854"/>
                    </a:cubicBezTo>
                    <a:lnTo>
                      <a:pt x="64" y="1826"/>
                    </a:lnTo>
                    <a:cubicBezTo>
                      <a:pt x="36" y="1975"/>
                      <a:pt x="1" y="2123"/>
                      <a:pt x="1" y="2265"/>
                    </a:cubicBezTo>
                    <a:lnTo>
                      <a:pt x="36" y="2265"/>
                    </a:lnTo>
                    <a:cubicBezTo>
                      <a:pt x="55" y="2262"/>
                      <a:pt x="74" y="2261"/>
                      <a:pt x="92" y="2261"/>
                    </a:cubicBezTo>
                    <a:cubicBezTo>
                      <a:pt x="298" y="2261"/>
                      <a:pt x="449" y="2402"/>
                      <a:pt x="475" y="2590"/>
                    </a:cubicBezTo>
                    <a:cubicBezTo>
                      <a:pt x="503" y="2831"/>
                      <a:pt x="354" y="3008"/>
                      <a:pt x="149" y="3036"/>
                    </a:cubicBezTo>
                    <a:lnTo>
                      <a:pt x="93" y="3036"/>
                    </a:lnTo>
                    <a:cubicBezTo>
                      <a:pt x="149" y="3184"/>
                      <a:pt x="213" y="3326"/>
                      <a:pt x="269" y="3474"/>
                    </a:cubicBezTo>
                    <a:cubicBezTo>
                      <a:pt x="269" y="3446"/>
                      <a:pt x="298" y="3446"/>
                      <a:pt x="298" y="3446"/>
                    </a:cubicBezTo>
                    <a:cubicBezTo>
                      <a:pt x="375" y="3381"/>
                      <a:pt x="462" y="3350"/>
                      <a:pt x="549" y="3350"/>
                    </a:cubicBezTo>
                    <a:cubicBezTo>
                      <a:pt x="662" y="3350"/>
                      <a:pt x="773" y="3403"/>
                      <a:pt x="857" y="3503"/>
                    </a:cubicBezTo>
                    <a:cubicBezTo>
                      <a:pt x="977" y="3680"/>
                      <a:pt x="949" y="3920"/>
                      <a:pt x="772" y="4033"/>
                    </a:cubicBezTo>
                    <a:cubicBezTo>
                      <a:pt x="772" y="4069"/>
                      <a:pt x="743" y="4069"/>
                      <a:pt x="743" y="4097"/>
                    </a:cubicBezTo>
                    <a:cubicBezTo>
                      <a:pt x="828" y="4182"/>
                      <a:pt x="977" y="4274"/>
                      <a:pt x="1097" y="4359"/>
                    </a:cubicBezTo>
                    <a:cubicBezTo>
                      <a:pt x="1097" y="4359"/>
                      <a:pt x="1097" y="4330"/>
                      <a:pt x="1125" y="4302"/>
                    </a:cubicBezTo>
                    <a:cubicBezTo>
                      <a:pt x="1169" y="4167"/>
                      <a:pt x="1315" y="4065"/>
                      <a:pt x="1460" y="4065"/>
                    </a:cubicBezTo>
                    <a:cubicBezTo>
                      <a:pt x="1505" y="4065"/>
                      <a:pt x="1550" y="4075"/>
                      <a:pt x="1592" y="4097"/>
                    </a:cubicBezTo>
                    <a:cubicBezTo>
                      <a:pt x="1805" y="4182"/>
                      <a:pt x="1889" y="4387"/>
                      <a:pt x="1833" y="4599"/>
                    </a:cubicBezTo>
                    <a:cubicBezTo>
                      <a:pt x="1805" y="4628"/>
                      <a:pt x="1805" y="4656"/>
                      <a:pt x="1805" y="4656"/>
                    </a:cubicBezTo>
                    <a:cubicBezTo>
                      <a:pt x="1946" y="4684"/>
                      <a:pt x="2095" y="4712"/>
                      <a:pt x="2243" y="4712"/>
                    </a:cubicBezTo>
                    <a:lnTo>
                      <a:pt x="2243" y="4656"/>
                    </a:lnTo>
                    <a:cubicBezTo>
                      <a:pt x="2215" y="4451"/>
                      <a:pt x="2363" y="4246"/>
                      <a:pt x="2569" y="4210"/>
                    </a:cubicBezTo>
                    <a:cubicBezTo>
                      <a:pt x="2585" y="4208"/>
                      <a:pt x="2602" y="4207"/>
                      <a:pt x="2618" y="4207"/>
                    </a:cubicBezTo>
                    <a:cubicBezTo>
                      <a:pt x="2802" y="4207"/>
                      <a:pt x="2953" y="4350"/>
                      <a:pt x="2979" y="4564"/>
                    </a:cubicBezTo>
                    <a:cubicBezTo>
                      <a:pt x="3007" y="4564"/>
                      <a:pt x="3007" y="4599"/>
                      <a:pt x="2979" y="4628"/>
                    </a:cubicBezTo>
                    <a:cubicBezTo>
                      <a:pt x="3156" y="4564"/>
                      <a:pt x="3276" y="4507"/>
                      <a:pt x="3425" y="4451"/>
                    </a:cubicBezTo>
                    <a:cubicBezTo>
                      <a:pt x="3396" y="4422"/>
                      <a:pt x="3396" y="4422"/>
                      <a:pt x="3396" y="4387"/>
                    </a:cubicBezTo>
                    <a:cubicBezTo>
                      <a:pt x="3248" y="4210"/>
                      <a:pt x="3276" y="3977"/>
                      <a:pt x="3453" y="3856"/>
                    </a:cubicBezTo>
                    <a:cubicBezTo>
                      <a:pt x="3529" y="3796"/>
                      <a:pt x="3615" y="3766"/>
                      <a:pt x="3698" y="3766"/>
                    </a:cubicBezTo>
                    <a:cubicBezTo>
                      <a:pt x="3809" y="3766"/>
                      <a:pt x="3915" y="3819"/>
                      <a:pt x="3984" y="3920"/>
                    </a:cubicBezTo>
                    <a:cubicBezTo>
                      <a:pt x="4012" y="3948"/>
                      <a:pt x="4012" y="3948"/>
                      <a:pt x="4012" y="3977"/>
                    </a:cubicBezTo>
                    <a:cubicBezTo>
                      <a:pt x="4132" y="3856"/>
                      <a:pt x="4217" y="3743"/>
                      <a:pt x="4309" y="3595"/>
                    </a:cubicBezTo>
                    <a:lnTo>
                      <a:pt x="4245" y="3595"/>
                    </a:lnTo>
                    <a:cubicBezTo>
                      <a:pt x="4040" y="3503"/>
                      <a:pt x="3955" y="3269"/>
                      <a:pt x="4040" y="3064"/>
                    </a:cubicBezTo>
                    <a:cubicBezTo>
                      <a:pt x="4089" y="2929"/>
                      <a:pt x="4236" y="2827"/>
                      <a:pt x="4394" y="2827"/>
                    </a:cubicBezTo>
                    <a:cubicBezTo>
                      <a:pt x="4443" y="2827"/>
                      <a:pt x="4494" y="2837"/>
                      <a:pt x="4542" y="2859"/>
                    </a:cubicBezTo>
                    <a:lnTo>
                      <a:pt x="4571" y="2887"/>
                    </a:lnTo>
                    <a:cubicBezTo>
                      <a:pt x="4599" y="2739"/>
                      <a:pt x="4634" y="2590"/>
                      <a:pt x="4634" y="2413"/>
                    </a:cubicBezTo>
                    <a:lnTo>
                      <a:pt x="4634" y="2413"/>
                    </a:lnTo>
                    <a:cubicBezTo>
                      <a:pt x="4634" y="2442"/>
                      <a:pt x="4599" y="2442"/>
                      <a:pt x="4599" y="2442"/>
                    </a:cubicBezTo>
                    <a:cubicBezTo>
                      <a:pt x="4576" y="2445"/>
                      <a:pt x="4553" y="2447"/>
                      <a:pt x="4531" y="2447"/>
                    </a:cubicBezTo>
                    <a:cubicBezTo>
                      <a:pt x="4332" y="2447"/>
                      <a:pt x="4186" y="2308"/>
                      <a:pt x="4160" y="2123"/>
                    </a:cubicBezTo>
                    <a:cubicBezTo>
                      <a:pt x="4132" y="1883"/>
                      <a:pt x="4281" y="1706"/>
                      <a:pt x="4486" y="1678"/>
                    </a:cubicBezTo>
                    <a:lnTo>
                      <a:pt x="4542" y="1678"/>
                    </a:lnTo>
                    <a:cubicBezTo>
                      <a:pt x="4486" y="1529"/>
                      <a:pt x="4422" y="1380"/>
                      <a:pt x="4366" y="1239"/>
                    </a:cubicBezTo>
                    <a:lnTo>
                      <a:pt x="4337" y="1267"/>
                    </a:lnTo>
                    <a:cubicBezTo>
                      <a:pt x="4262" y="1330"/>
                      <a:pt x="4177" y="1360"/>
                      <a:pt x="4092" y="1360"/>
                    </a:cubicBezTo>
                    <a:cubicBezTo>
                      <a:pt x="3977" y="1360"/>
                      <a:pt x="3864" y="1305"/>
                      <a:pt x="3778" y="1204"/>
                    </a:cubicBezTo>
                    <a:cubicBezTo>
                      <a:pt x="3658" y="1027"/>
                      <a:pt x="3686" y="793"/>
                      <a:pt x="3863" y="645"/>
                    </a:cubicBezTo>
                    <a:lnTo>
                      <a:pt x="3892" y="645"/>
                    </a:lnTo>
                    <a:cubicBezTo>
                      <a:pt x="3778" y="531"/>
                      <a:pt x="3658" y="440"/>
                      <a:pt x="3538" y="355"/>
                    </a:cubicBezTo>
                    <a:cubicBezTo>
                      <a:pt x="3538" y="383"/>
                      <a:pt x="3538" y="383"/>
                      <a:pt x="3510" y="411"/>
                    </a:cubicBezTo>
                    <a:cubicBezTo>
                      <a:pt x="3466" y="546"/>
                      <a:pt x="3320" y="648"/>
                      <a:pt x="3159" y="648"/>
                    </a:cubicBezTo>
                    <a:cubicBezTo>
                      <a:pt x="3109" y="648"/>
                      <a:pt x="3058" y="638"/>
                      <a:pt x="3007" y="616"/>
                    </a:cubicBezTo>
                    <a:cubicBezTo>
                      <a:pt x="2830" y="531"/>
                      <a:pt x="2745" y="291"/>
                      <a:pt x="2802" y="114"/>
                    </a:cubicBezTo>
                    <a:cubicBezTo>
                      <a:pt x="2830" y="86"/>
                      <a:pt x="2830" y="86"/>
                      <a:pt x="2830" y="58"/>
                    </a:cubicBezTo>
                    <a:cubicBezTo>
                      <a:pt x="2689" y="29"/>
                      <a:pt x="2540" y="29"/>
                      <a:pt x="2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53"/>
              <p:cNvSpPr/>
              <p:nvPr/>
            </p:nvSpPr>
            <p:spPr>
              <a:xfrm>
                <a:off x="5923241" y="2959407"/>
                <a:ext cx="103528" cy="98384"/>
              </a:xfrm>
              <a:custGeom>
                <a:avLst/>
                <a:gdLst/>
                <a:ahLst/>
                <a:cxnLst/>
                <a:rect l="l" t="t" r="r" b="b"/>
                <a:pathLst>
                  <a:path w="2979" h="2831" extrusionOk="0">
                    <a:moveTo>
                      <a:pt x="1507" y="57"/>
                    </a:moveTo>
                    <a:cubicBezTo>
                      <a:pt x="2151" y="57"/>
                      <a:pt x="2710" y="560"/>
                      <a:pt x="2802" y="1239"/>
                    </a:cubicBezTo>
                    <a:cubicBezTo>
                      <a:pt x="2922" y="1975"/>
                      <a:pt x="2391" y="2682"/>
                      <a:pt x="1684" y="2774"/>
                    </a:cubicBezTo>
                    <a:lnTo>
                      <a:pt x="1472" y="2774"/>
                    </a:lnTo>
                    <a:cubicBezTo>
                      <a:pt x="828" y="2774"/>
                      <a:pt x="269" y="2272"/>
                      <a:pt x="177" y="1621"/>
                    </a:cubicBezTo>
                    <a:cubicBezTo>
                      <a:pt x="57" y="857"/>
                      <a:pt x="588" y="178"/>
                      <a:pt x="1295" y="86"/>
                    </a:cubicBezTo>
                    <a:cubicBezTo>
                      <a:pt x="1359" y="57"/>
                      <a:pt x="1415" y="57"/>
                      <a:pt x="1507" y="57"/>
                    </a:cubicBezTo>
                    <a:close/>
                    <a:moveTo>
                      <a:pt x="1507" y="1"/>
                    </a:moveTo>
                    <a:cubicBezTo>
                      <a:pt x="1415" y="1"/>
                      <a:pt x="1359" y="1"/>
                      <a:pt x="1295" y="29"/>
                    </a:cubicBezTo>
                    <a:cubicBezTo>
                      <a:pt x="531" y="121"/>
                      <a:pt x="0" y="857"/>
                      <a:pt x="121" y="1621"/>
                    </a:cubicBezTo>
                    <a:cubicBezTo>
                      <a:pt x="206" y="2328"/>
                      <a:pt x="800" y="2831"/>
                      <a:pt x="1472" y="2831"/>
                    </a:cubicBezTo>
                    <a:lnTo>
                      <a:pt x="1684" y="2831"/>
                    </a:lnTo>
                    <a:cubicBezTo>
                      <a:pt x="2448" y="2710"/>
                      <a:pt x="2979" y="2003"/>
                      <a:pt x="2858" y="1239"/>
                    </a:cubicBezTo>
                    <a:cubicBezTo>
                      <a:pt x="2773" y="531"/>
                      <a:pt x="2179" y="1"/>
                      <a:pt x="1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5" name="Google Shape;1025;p53"/>
            <p:cNvGrpSpPr/>
            <p:nvPr/>
          </p:nvGrpSpPr>
          <p:grpSpPr>
            <a:xfrm>
              <a:off x="7790216" y="1173355"/>
              <a:ext cx="522575" cy="528230"/>
              <a:chOff x="5695820" y="2175629"/>
              <a:chExt cx="182451" cy="184432"/>
            </a:xfrm>
          </p:grpSpPr>
          <p:sp>
            <p:nvSpPr>
              <p:cNvPr id="1026" name="Google Shape;1026;p53"/>
              <p:cNvSpPr/>
              <p:nvPr/>
            </p:nvSpPr>
            <p:spPr>
              <a:xfrm>
                <a:off x="5695820" y="2175629"/>
                <a:ext cx="182451" cy="184432"/>
              </a:xfrm>
              <a:custGeom>
                <a:avLst/>
                <a:gdLst/>
                <a:ahLst/>
                <a:cxnLst/>
                <a:rect l="l" t="t" r="r" b="b"/>
                <a:pathLst>
                  <a:path w="5250" h="5307" extrusionOk="0">
                    <a:moveTo>
                      <a:pt x="2625" y="828"/>
                    </a:moveTo>
                    <a:cubicBezTo>
                      <a:pt x="3594" y="828"/>
                      <a:pt x="4394" y="1628"/>
                      <a:pt x="4394" y="2625"/>
                    </a:cubicBezTo>
                    <a:cubicBezTo>
                      <a:pt x="4422" y="3630"/>
                      <a:pt x="3630" y="4458"/>
                      <a:pt x="2625" y="4458"/>
                    </a:cubicBezTo>
                    <a:cubicBezTo>
                      <a:pt x="1649" y="4458"/>
                      <a:pt x="857" y="3658"/>
                      <a:pt x="857" y="2654"/>
                    </a:cubicBezTo>
                    <a:cubicBezTo>
                      <a:pt x="828" y="1656"/>
                      <a:pt x="1621" y="857"/>
                      <a:pt x="2625" y="828"/>
                    </a:cubicBezTo>
                    <a:close/>
                    <a:moveTo>
                      <a:pt x="2179" y="1"/>
                    </a:moveTo>
                    <a:cubicBezTo>
                      <a:pt x="2003" y="36"/>
                      <a:pt x="1861" y="64"/>
                      <a:pt x="1684" y="121"/>
                    </a:cubicBezTo>
                    <a:cubicBezTo>
                      <a:pt x="1713" y="149"/>
                      <a:pt x="1713" y="149"/>
                      <a:pt x="1713" y="178"/>
                    </a:cubicBezTo>
                    <a:cubicBezTo>
                      <a:pt x="1826" y="390"/>
                      <a:pt x="1769" y="652"/>
                      <a:pt x="1564" y="772"/>
                    </a:cubicBezTo>
                    <a:cubicBezTo>
                      <a:pt x="1494" y="810"/>
                      <a:pt x="1417" y="829"/>
                      <a:pt x="1341" y="829"/>
                    </a:cubicBezTo>
                    <a:cubicBezTo>
                      <a:pt x="1194" y="829"/>
                      <a:pt x="1051" y="759"/>
                      <a:pt x="977" y="623"/>
                    </a:cubicBezTo>
                    <a:cubicBezTo>
                      <a:pt x="941" y="595"/>
                      <a:pt x="941" y="595"/>
                      <a:pt x="941" y="567"/>
                    </a:cubicBezTo>
                    <a:cubicBezTo>
                      <a:pt x="800" y="680"/>
                      <a:pt x="680" y="800"/>
                      <a:pt x="588" y="949"/>
                    </a:cubicBezTo>
                    <a:cubicBezTo>
                      <a:pt x="588" y="949"/>
                      <a:pt x="623" y="949"/>
                      <a:pt x="623" y="977"/>
                    </a:cubicBezTo>
                    <a:cubicBezTo>
                      <a:pt x="828" y="1097"/>
                      <a:pt x="913" y="1359"/>
                      <a:pt x="800" y="1564"/>
                    </a:cubicBezTo>
                    <a:cubicBezTo>
                      <a:pt x="716" y="1707"/>
                      <a:pt x="561" y="1795"/>
                      <a:pt x="396" y="1795"/>
                    </a:cubicBezTo>
                    <a:cubicBezTo>
                      <a:pt x="323" y="1795"/>
                      <a:pt x="249" y="1778"/>
                      <a:pt x="177" y="1741"/>
                    </a:cubicBezTo>
                    <a:cubicBezTo>
                      <a:pt x="177" y="1713"/>
                      <a:pt x="149" y="1713"/>
                      <a:pt x="149" y="1713"/>
                    </a:cubicBezTo>
                    <a:cubicBezTo>
                      <a:pt x="93" y="1861"/>
                      <a:pt x="29" y="2038"/>
                      <a:pt x="1" y="2215"/>
                    </a:cubicBezTo>
                    <a:lnTo>
                      <a:pt x="57" y="2215"/>
                    </a:lnTo>
                    <a:cubicBezTo>
                      <a:pt x="298" y="2215"/>
                      <a:pt x="503" y="2392"/>
                      <a:pt x="503" y="2654"/>
                    </a:cubicBezTo>
                    <a:cubicBezTo>
                      <a:pt x="503" y="2894"/>
                      <a:pt x="326" y="3099"/>
                      <a:pt x="57" y="3099"/>
                    </a:cubicBezTo>
                    <a:lnTo>
                      <a:pt x="1" y="3099"/>
                    </a:lnTo>
                    <a:cubicBezTo>
                      <a:pt x="29" y="3276"/>
                      <a:pt x="93" y="3425"/>
                      <a:pt x="149" y="3602"/>
                    </a:cubicBezTo>
                    <a:cubicBezTo>
                      <a:pt x="149" y="3602"/>
                      <a:pt x="177" y="3573"/>
                      <a:pt x="206" y="3573"/>
                    </a:cubicBezTo>
                    <a:cubicBezTo>
                      <a:pt x="277" y="3522"/>
                      <a:pt x="356" y="3498"/>
                      <a:pt x="434" y="3498"/>
                    </a:cubicBezTo>
                    <a:cubicBezTo>
                      <a:pt x="580" y="3498"/>
                      <a:pt x="721" y="3581"/>
                      <a:pt x="800" y="3715"/>
                    </a:cubicBezTo>
                    <a:cubicBezTo>
                      <a:pt x="913" y="3927"/>
                      <a:pt x="857" y="4189"/>
                      <a:pt x="651" y="4337"/>
                    </a:cubicBezTo>
                    <a:cubicBezTo>
                      <a:pt x="623" y="4337"/>
                      <a:pt x="588" y="4337"/>
                      <a:pt x="559" y="4366"/>
                    </a:cubicBezTo>
                    <a:cubicBezTo>
                      <a:pt x="680" y="4486"/>
                      <a:pt x="800" y="4634"/>
                      <a:pt x="941" y="4719"/>
                    </a:cubicBezTo>
                    <a:cubicBezTo>
                      <a:pt x="941" y="4719"/>
                      <a:pt x="977" y="4691"/>
                      <a:pt x="977" y="4663"/>
                    </a:cubicBezTo>
                    <a:cubicBezTo>
                      <a:pt x="1052" y="4527"/>
                      <a:pt x="1194" y="4454"/>
                      <a:pt x="1341" y="4454"/>
                    </a:cubicBezTo>
                    <a:cubicBezTo>
                      <a:pt x="1417" y="4454"/>
                      <a:pt x="1494" y="4473"/>
                      <a:pt x="1564" y="4514"/>
                    </a:cubicBezTo>
                    <a:cubicBezTo>
                      <a:pt x="1769" y="4634"/>
                      <a:pt x="1861" y="4896"/>
                      <a:pt x="1741" y="5101"/>
                    </a:cubicBezTo>
                    <a:cubicBezTo>
                      <a:pt x="1713" y="5130"/>
                      <a:pt x="1713" y="5130"/>
                      <a:pt x="1684" y="5165"/>
                    </a:cubicBezTo>
                    <a:cubicBezTo>
                      <a:pt x="1861" y="5222"/>
                      <a:pt x="2038" y="5278"/>
                      <a:pt x="2215" y="5306"/>
                    </a:cubicBezTo>
                    <a:cubicBezTo>
                      <a:pt x="2215" y="5278"/>
                      <a:pt x="2179" y="5250"/>
                      <a:pt x="2179" y="5222"/>
                    </a:cubicBezTo>
                    <a:cubicBezTo>
                      <a:pt x="2179" y="4988"/>
                      <a:pt x="2392" y="4776"/>
                      <a:pt x="2625" y="4776"/>
                    </a:cubicBezTo>
                    <a:cubicBezTo>
                      <a:pt x="2859" y="4776"/>
                      <a:pt x="3064" y="4988"/>
                      <a:pt x="3064" y="5222"/>
                    </a:cubicBezTo>
                    <a:lnTo>
                      <a:pt x="3064" y="5306"/>
                    </a:lnTo>
                    <a:cubicBezTo>
                      <a:pt x="3241" y="5278"/>
                      <a:pt x="3417" y="5222"/>
                      <a:pt x="3566" y="5165"/>
                    </a:cubicBezTo>
                    <a:cubicBezTo>
                      <a:pt x="3566" y="5130"/>
                      <a:pt x="3538" y="5130"/>
                      <a:pt x="3538" y="5101"/>
                    </a:cubicBezTo>
                    <a:cubicBezTo>
                      <a:pt x="3417" y="4896"/>
                      <a:pt x="3481" y="4599"/>
                      <a:pt x="3686" y="4486"/>
                    </a:cubicBezTo>
                    <a:cubicBezTo>
                      <a:pt x="3758" y="4444"/>
                      <a:pt x="3836" y="4424"/>
                      <a:pt x="3914" y="4424"/>
                    </a:cubicBezTo>
                    <a:cubicBezTo>
                      <a:pt x="4059" y="4424"/>
                      <a:pt x="4200" y="4496"/>
                      <a:pt x="4273" y="4634"/>
                    </a:cubicBezTo>
                    <a:cubicBezTo>
                      <a:pt x="4302" y="4663"/>
                      <a:pt x="4302" y="4691"/>
                      <a:pt x="4302" y="4719"/>
                    </a:cubicBezTo>
                    <a:cubicBezTo>
                      <a:pt x="4450" y="4599"/>
                      <a:pt x="4571" y="4458"/>
                      <a:pt x="4691" y="4337"/>
                    </a:cubicBezTo>
                    <a:cubicBezTo>
                      <a:pt x="4655" y="4309"/>
                      <a:pt x="4655" y="4309"/>
                      <a:pt x="4627" y="4309"/>
                    </a:cubicBezTo>
                    <a:cubicBezTo>
                      <a:pt x="4422" y="4189"/>
                      <a:pt x="4337" y="3927"/>
                      <a:pt x="4450" y="3686"/>
                    </a:cubicBezTo>
                    <a:cubicBezTo>
                      <a:pt x="4530" y="3551"/>
                      <a:pt x="4670" y="3480"/>
                      <a:pt x="4826" y="3480"/>
                    </a:cubicBezTo>
                    <a:cubicBezTo>
                      <a:pt x="4907" y="3480"/>
                      <a:pt x="4991" y="3499"/>
                      <a:pt x="5073" y="3538"/>
                    </a:cubicBezTo>
                    <a:cubicBezTo>
                      <a:pt x="5073" y="3538"/>
                      <a:pt x="5101" y="3538"/>
                      <a:pt x="5101" y="3573"/>
                    </a:cubicBezTo>
                    <a:cubicBezTo>
                      <a:pt x="5158" y="3396"/>
                      <a:pt x="5221" y="3220"/>
                      <a:pt x="5250" y="3043"/>
                    </a:cubicBezTo>
                    <a:lnTo>
                      <a:pt x="5250" y="3043"/>
                    </a:lnTo>
                    <a:cubicBezTo>
                      <a:pt x="5221" y="3071"/>
                      <a:pt x="5221" y="3071"/>
                      <a:pt x="5186" y="3071"/>
                    </a:cubicBezTo>
                    <a:cubicBezTo>
                      <a:pt x="4953" y="3071"/>
                      <a:pt x="4747" y="2866"/>
                      <a:pt x="4747" y="2625"/>
                    </a:cubicBezTo>
                    <a:cubicBezTo>
                      <a:pt x="4747" y="2364"/>
                      <a:pt x="4924" y="2187"/>
                      <a:pt x="5186" y="2187"/>
                    </a:cubicBezTo>
                    <a:lnTo>
                      <a:pt x="5250" y="2187"/>
                    </a:lnTo>
                    <a:cubicBezTo>
                      <a:pt x="5221" y="2010"/>
                      <a:pt x="5158" y="1833"/>
                      <a:pt x="5101" y="1684"/>
                    </a:cubicBezTo>
                    <a:cubicBezTo>
                      <a:pt x="5073" y="1684"/>
                      <a:pt x="5073" y="1684"/>
                      <a:pt x="5045" y="1713"/>
                    </a:cubicBezTo>
                    <a:cubicBezTo>
                      <a:pt x="4974" y="1753"/>
                      <a:pt x="4899" y="1772"/>
                      <a:pt x="4824" y="1772"/>
                    </a:cubicBezTo>
                    <a:cubicBezTo>
                      <a:pt x="4675" y="1772"/>
                      <a:pt x="4531" y="1692"/>
                      <a:pt x="4450" y="1536"/>
                    </a:cubicBezTo>
                    <a:cubicBezTo>
                      <a:pt x="4337" y="1331"/>
                      <a:pt x="4394" y="1062"/>
                      <a:pt x="4599" y="949"/>
                    </a:cubicBezTo>
                    <a:cubicBezTo>
                      <a:pt x="4627" y="920"/>
                      <a:pt x="4655" y="920"/>
                      <a:pt x="4655" y="920"/>
                    </a:cubicBezTo>
                    <a:cubicBezTo>
                      <a:pt x="4542" y="772"/>
                      <a:pt x="4422" y="652"/>
                      <a:pt x="4302" y="567"/>
                    </a:cubicBezTo>
                    <a:cubicBezTo>
                      <a:pt x="4273" y="567"/>
                      <a:pt x="4273" y="595"/>
                      <a:pt x="4273" y="595"/>
                    </a:cubicBezTo>
                    <a:cubicBezTo>
                      <a:pt x="4195" y="738"/>
                      <a:pt x="4040" y="822"/>
                      <a:pt x="3885" y="822"/>
                    </a:cubicBezTo>
                    <a:cubicBezTo>
                      <a:pt x="3817" y="822"/>
                      <a:pt x="3749" y="806"/>
                      <a:pt x="3686" y="772"/>
                    </a:cubicBezTo>
                    <a:cubicBezTo>
                      <a:pt x="3481" y="652"/>
                      <a:pt x="3389" y="390"/>
                      <a:pt x="3509" y="149"/>
                    </a:cubicBezTo>
                    <a:lnTo>
                      <a:pt x="3538" y="121"/>
                    </a:lnTo>
                    <a:cubicBezTo>
                      <a:pt x="3389" y="64"/>
                      <a:pt x="3212" y="1"/>
                      <a:pt x="3035" y="1"/>
                    </a:cubicBezTo>
                    <a:lnTo>
                      <a:pt x="3064" y="36"/>
                    </a:lnTo>
                    <a:cubicBezTo>
                      <a:pt x="3064" y="270"/>
                      <a:pt x="2859" y="475"/>
                      <a:pt x="2625" y="475"/>
                    </a:cubicBezTo>
                    <a:cubicBezTo>
                      <a:pt x="2392" y="475"/>
                      <a:pt x="2179" y="298"/>
                      <a:pt x="2179" y="36"/>
                    </a:cubicBezTo>
                    <a:lnTo>
                      <a:pt x="21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3"/>
              <p:cNvSpPr/>
              <p:nvPr/>
            </p:nvSpPr>
            <p:spPr>
              <a:xfrm>
                <a:off x="5710068" y="2196342"/>
                <a:ext cx="154927" cy="142937"/>
              </a:xfrm>
              <a:custGeom>
                <a:avLst/>
                <a:gdLst/>
                <a:ahLst/>
                <a:cxnLst/>
                <a:rect l="l" t="t" r="r" b="b"/>
                <a:pathLst>
                  <a:path w="4458" h="4113" extrusionOk="0">
                    <a:moveTo>
                      <a:pt x="2208" y="669"/>
                    </a:moveTo>
                    <a:cubicBezTo>
                      <a:pt x="2309" y="669"/>
                      <a:pt x="2411" y="681"/>
                      <a:pt x="2512" y="706"/>
                    </a:cubicBezTo>
                    <a:cubicBezTo>
                      <a:pt x="3248" y="883"/>
                      <a:pt x="3715" y="1619"/>
                      <a:pt x="3538" y="2355"/>
                    </a:cubicBezTo>
                    <a:cubicBezTo>
                      <a:pt x="3386" y="2986"/>
                      <a:pt x="2823" y="3425"/>
                      <a:pt x="2219" y="3425"/>
                    </a:cubicBezTo>
                    <a:cubicBezTo>
                      <a:pt x="2119" y="3425"/>
                      <a:pt x="2018" y="3413"/>
                      <a:pt x="1918" y="3388"/>
                    </a:cubicBezTo>
                    <a:cubicBezTo>
                      <a:pt x="1182" y="3239"/>
                      <a:pt x="708" y="2475"/>
                      <a:pt x="885" y="1739"/>
                    </a:cubicBezTo>
                    <a:cubicBezTo>
                      <a:pt x="1037" y="1103"/>
                      <a:pt x="1604" y="669"/>
                      <a:pt x="2208" y="669"/>
                    </a:cubicBezTo>
                    <a:close/>
                    <a:moveTo>
                      <a:pt x="2228" y="1"/>
                    </a:moveTo>
                    <a:cubicBezTo>
                      <a:pt x="1302" y="1"/>
                      <a:pt x="466" y="655"/>
                      <a:pt x="241" y="1591"/>
                    </a:cubicBezTo>
                    <a:cubicBezTo>
                      <a:pt x="1" y="2708"/>
                      <a:pt x="680" y="3798"/>
                      <a:pt x="1741" y="4067"/>
                    </a:cubicBezTo>
                    <a:cubicBezTo>
                      <a:pt x="1885" y="4098"/>
                      <a:pt x="2030" y="4113"/>
                      <a:pt x="2173" y="4113"/>
                    </a:cubicBezTo>
                    <a:cubicBezTo>
                      <a:pt x="3106" y="4113"/>
                      <a:pt x="3962" y="3473"/>
                      <a:pt x="4189" y="2503"/>
                    </a:cubicBezTo>
                    <a:cubicBezTo>
                      <a:pt x="4458" y="1414"/>
                      <a:pt x="3750" y="289"/>
                      <a:pt x="2689" y="56"/>
                    </a:cubicBezTo>
                    <a:cubicBezTo>
                      <a:pt x="2534" y="19"/>
                      <a:pt x="2380" y="1"/>
                      <a:pt x="2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3"/>
              <p:cNvSpPr/>
              <p:nvPr/>
            </p:nvSpPr>
            <p:spPr>
              <a:xfrm>
                <a:off x="5724595" y="2209548"/>
                <a:ext cx="124935" cy="115830"/>
              </a:xfrm>
              <a:custGeom>
                <a:avLst/>
                <a:gdLst/>
                <a:ahLst/>
                <a:cxnLst/>
                <a:rect l="l" t="t" r="r" b="b"/>
                <a:pathLst>
                  <a:path w="3595" h="3333" extrusionOk="0">
                    <a:moveTo>
                      <a:pt x="1797" y="58"/>
                    </a:moveTo>
                    <a:cubicBezTo>
                      <a:pt x="1917" y="58"/>
                      <a:pt x="2031" y="86"/>
                      <a:pt x="2151" y="121"/>
                    </a:cubicBezTo>
                    <a:cubicBezTo>
                      <a:pt x="3007" y="298"/>
                      <a:pt x="3537" y="1182"/>
                      <a:pt x="3332" y="2031"/>
                    </a:cubicBezTo>
                    <a:cubicBezTo>
                      <a:pt x="3155" y="2739"/>
                      <a:pt x="2505" y="3269"/>
                      <a:pt x="1797" y="3269"/>
                    </a:cubicBezTo>
                    <a:cubicBezTo>
                      <a:pt x="1677" y="3269"/>
                      <a:pt x="1564" y="3241"/>
                      <a:pt x="1443" y="3213"/>
                    </a:cubicBezTo>
                    <a:cubicBezTo>
                      <a:pt x="587" y="3036"/>
                      <a:pt x="57" y="2180"/>
                      <a:pt x="262" y="1324"/>
                    </a:cubicBezTo>
                    <a:cubicBezTo>
                      <a:pt x="439" y="588"/>
                      <a:pt x="1090" y="58"/>
                      <a:pt x="1797" y="58"/>
                    </a:cubicBezTo>
                    <a:close/>
                    <a:moveTo>
                      <a:pt x="1797" y="1"/>
                    </a:moveTo>
                    <a:cubicBezTo>
                      <a:pt x="1061" y="1"/>
                      <a:pt x="382" y="560"/>
                      <a:pt x="205" y="1296"/>
                    </a:cubicBezTo>
                    <a:cubicBezTo>
                      <a:pt x="0" y="2180"/>
                      <a:pt x="559" y="3064"/>
                      <a:pt x="1443" y="3269"/>
                    </a:cubicBezTo>
                    <a:cubicBezTo>
                      <a:pt x="1564" y="3305"/>
                      <a:pt x="1677" y="3333"/>
                      <a:pt x="1797" y="3333"/>
                    </a:cubicBezTo>
                    <a:cubicBezTo>
                      <a:pt x="2533" y="3333"/>
                      <a:pt x="3212" y="2774"/>
                      <a:pt x="3389" y="2031"/>
                    </a:cubicBezTo>
                    <a:cubicBezTo>
                      <a:pt x="3594" y="1147"/>
                      <a:pt x="3035" y="263"/>
                      <a:pt x="2179" y="58"/>
                    </a:cubicBezTo>
                    <a:cubicBezTo>
                      <a:pt x="2031" y="29"/>
                      <a:pt x="1917" y="1"/>
                      <a:pt x="1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53"/>
            <p:cNvGrpSpPr/>
            <p:nvPr/>
          </p:nvGrpSpPr>
          <p:grpSpPr>
            <a:xfrm>
              <a:off x="7112761" y="1457153"/>
              <a:ext cx="1499343" cy="988678"/>
              <a:chOff x="5561570" y="3414250"/>
              <a:chExt cx="523477" cy="345197"/>
            </a:xfrm>
          </p:grpSpPr>
          <p:sp>
            <p:nvSpPr>
              <p:cNvPr id="1030" name="Google Shape;1030;p53"/>
              <p:cNvSpPr/>
              <p:nvPr/>
            </p:nvSpPr>
            <p:spPr>
              <a:xfrm>
                <a:off x="5561570" y="3414250"/>
                <a:ext cx="523477" cy="345197"/>
              </a:xfrm>
              <a:custGeom>
                <a:avLst/>
                <a:gdLst/>
                <a:ahLst/>
                <a:cxnLst/>
                <a:rect l="l" t="t" r="r" b="b"/>
                <a:pathLst>
                  <a:path w="15063" h="9933" extrusionOk="0">
                    <a:moveTo>
                      <a:pt x="178" y="0"/>
                    </a:moveTo>
                    <a:cubicBezTo>
                      <a:pt x="65" y="0"/>
                      <a:pt x="1" y="85"/>
                      <a:pt x="1" y="177"/>
                    </a:cubicBezTo>
                    <a:lnTo>
                      <a:pt x="1" y="9756"/>
                    </a:lnTo>
                    <a:cubicBezTo>
                      <a:pt x="1" y="9848"/>
                      <a:pt x="65" y="9933"/>
                      <a:pt x="178" y="9933"/>
                    </a:cubicBezTo>
                    <a:lnTo>
                      <a:pt x="14885" y="9933"/>
                    </a:lnTo>
                    <a:cubicBezTo>
                      <a:pt x="14977" y="9933"/>
                      <a:pt x="15062" y="9848"/>
                      <a:pt x="15062" y="9756"/>
                    </a:cubicBezTo>
                    <a:lnTo>
                      <a:pt x="15062" y="177"/>
                    </a:lnTo>
                    <a:cubicBezTo>
                      <a:pt x="15062" y="85"/>
                      <a:pt x="14977" y="0"/>
                      <a:pt x="148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3"/>
              <p:cNvSpPr/>
              <p:nvPr/>
            </p:nvSpPr>
            <p:spPr>
              <a:xfrm>
                <a:off x="5609772" y="3650742"/>
                <a:ext cx="118784" cy="8410"/>
              </a:xfrm>
              <a:custGeom>
                <a:avLst/>
                <a:gdLst/>
                <a:ahLst/>
                <a:cxnLst/>
                <a:rect l="l" t="t" r="r" b="b"/>
                <a:pathLst>
                  <a:path w="3418" h="242" extrusionOk="0">
                    <a:moveTo>
                      <a:pt x="1" y="1"/>
                    </a:moveTo>
                    <a:lnTo>
                      <a:pt x="1" y="241"/>
                    </a:lnTo>
                    <a:lnTo>
                      <a:pt x="3417" y="241"/>
                    </a:lnTo>
                    <a:lnTo>
                      <a:pt x="34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3"/>
              <p:cNvSpPr/>
              <p:nvPr/>
            </p:nvSpPr>
            <p:spPr>
              <a:xfrm>
                <a:off x="5748192" y="3650742"/>
                <a:ext cx="47958" cy="8410"/>
              </a:xfrm>
              <a:custGeom>
                <a:avLst/>
                <a:gdLst/>
                <a:ahLst/>
                <a:cxnLst/>
                <a:rect l="l" t="t" r="r" b="b"/>
                <a:pathLst>
                  <a:path w="1380" h="242" extrusionOk="0">
                    <a:moveTo>
                      <a:pt x="0" y="1"/>
                    </a:moveTo>
                    <a:lnTo>
                      <a:pt x="0" y="241"/>
                    </a:lnTo>
                    <a:lnTo>
                      <a:pt x="1380" y="241"/>
                    </a:lnTo>
                    <a:lnTo>
                      <a:pt x="13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3"/>
              <p:cNvSpPr/>
              <p:nvPr/>
            </p:nvSpPr>
            <p:spPr>
              <a:xfrm>
                <a:off x="5808419" y="3650742"/>
                <a:ext cx="30756" cy="8410"/>
              </a:xfrm>
              <a:custGeom>
                <a:avLst/>
                <a:gdLst/>
                <a:ahLst/>
                <a:cxnLst/>
                <a:rect l="l" t="t" r="r" b="b"/>
                <a:pathLst>
                  <a:path w="885" h="242" extrusionOk="0">
                    <a:moveTo>
                      <a:pt x="1" y="1"/>
                    </a:moveTo>
                    <a:lnTo>
                      <a:pt x="1" y="241"/>
                    </a:lnTo>
                    <a:lnTo>
                      <a:pt x="885" y="241"/>
                    </a:lnTo>
                    <a:lnTo>
                      <a:pt x="8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3"/>
              <p:cNvSpPr/>
              <p:nvPr/>
            </p:nvSpPr>
            <p:spPr>
              <a:xfrm>
                <a:off x="5848488" y="3650742"/>
                <a:ext cx="12337" cy="8410"/>
              </a:xfrm>
              <a:custGeom>
                <a:avLst/>
                <a:gdLst/>
                <a:ahLst/>
                <a:cxnLst/>
                <a:rect l="l" t="t" r="r" b="b"/>
                <a:pathLst>
                  <a:path w="355" h="242" extrusionOk="0">
                    <a:moveTo>
                      <a:pt x="1" y="1"/>
                    </a:moveTo>
                    <a:lnTo>
                      <a:pt x="1" y="241"/>
                    </a:lnTo>
                    <a:lnTo>
                      <a:pt x="354" y="241"/>
                    </a:lnTo>
                    <a:lnTo>
                      <a:pt x="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53"/>
              <p:cNvSpPr/>
              <p:nvPr/>
            </p:nvSpPr>
            <p:spPr>
              <a:xfrm>
                <a:off x="5878237" y="3650742"/>
                <a:ext cx="126916" cy="8410"/>
              </a:xfrm>
              <a:custGeom>
                <a:avLst/>
                <a:gdLst/>
                <a:ahLst/>
                <a:cxnLst/>
                <a:rect l="l" t="t" r="r" b="b"/>
                <a:pathLst>
                  <a:path w="3652" h="242" extrusionOk="0">
                    <a:moveTo>
                      <a:pt x="1" y="1"/>
                    </a:moveTo>
                    <a:lnTo>
                      <a:pt x="1" y="241"/>
                    </a:lnTo>
                    <a:lnTo>
                      <a:pt x="3651" y="241"/>
                    </a:lnTo>
                    <a:lnTo>
                      <a:pt x="36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3"/>
              <p:cNvSpPr/>
              <p:nvPr/>
            </p:nvSpPr>
            <p:spPr>
              <a:xfrm>
                <a:off x="5712293" y="3620021"/>
                <a:ext cx="135257" cy="9383"/>
              </a:xfrm>
              <a:custGeom>
                <a:avLst/>
                <a:gdLst/>
                <a:ahLst/>
                <a:cxnLst/>
                <a:rect l="l" t="t" r="r" b="b"/>
                <a:pathLst>
                  <a:path w="3892" h="270" extrusionOk="0">
                    <a:moveTo>
                      <a:pt x="1" y="1"/>
                    </a:moveTo>
                    <a:lnTo>
                      <a:pt x="1" y="269"/>
                    </a:lnTo>
                    <a:lnTo>
                      <a:pt x="3891" y="269"/>
                    </a:lnTo>
                    <a:lnTo>
                      <a:pt x="38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53"/>
              <p:cNvSpPr/>
              <p:nvPr/>
            </p:nvSpPr>
            <p:spPr>
              <a:xfrm>
                <a:off x="5869896" y="3623218"/>
                <a:ext cx="14527" cy="9140"/>
              </a:xfrm>
              <a:custGeom>
                <a:avLst/>
                <a:gdLst/>
                <a:ahLst/>
                <a:cxnLst/>
                <a:rect l="l" t="t" r="r" b="b"/>
                <a:pathLst>
                  <a:path w="418" h="263" extrusionOk="0">
                    <a:moveTo>
                      <a:pt x="0" y="1"/>
                    </a:moveTo>
                    <a:lnTo>
                      <a:pt x="0" y="262"/>
                    </a:lnTo>
                    <a:lnTo>
                      <a:pt x="418" y="262"/>
                    </a:lnTo>
                    <a:lnTo>
                      <a:pt x="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53"/>
              <p:cNvSpPr/>
              <p:nvPr/>
            </p:nvSpPr>
            <p:spPr>
              <a:xfrm>
                <a:off x="5912920" y="3623218"/>
                <a:ext cx="67628" cy="9140"/>
              </a:xfrm>
              <a:custGeom>
                <a:avLst/>
                <a:gdLst/>
                <a:ahLst/>
                <a:cxnLst/>
                <a:rect l="l" t="t" r="r" b="b"/>
                <a:pathLst>
                  <a:path w="1946" h="263" extrusionOk="0">
                    <a:moveTo>
                      <a:pt x="0" y="1"/>
                    </a:moveTo>
                    <a:lnTo>
                      <a:pt x="0" y="262"/>
                    </a:lnTo>
                    <a:lnTo>
                      <a:pt x="1946" y="262"/>
                    </a:lnTo>
                    <a:lnTo>
                      <a:pt x="19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53"/>
              <p:cNvSpPr/>
              <p:nvPr/>
            </p:nvSpPr>
            <p:spPr>
              <a:xfrm>
                <a:off x="6002165" y="3623218"/>
                <a:ext cx="39861" cy="9140"/>
              </a:xfrm>
              <a:custGeom>
                <a:avLst/>
                <a:gdLst/>
                <a:ahLst/>
                <a:cxnLst/>
                <a:rect l="l" t="t" r="r" b="b"/>
                <a:pathLst>
                  <a:path w="1147" h="263" extrusionOk="0">
                    <a:moveTo>
                      <a:pt x="0" y="1"/>
                    </a:moveTo>
                    <a:lnTo>
                      <a:pt x="0" y="262"/>
                    </a:lnTo>
                    <a:lnTo>
                      <a:pt x="1146" y="262"/>
                    </a:lnTo>
                    <a:lnTo>
                      <a:pt x="11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53"/>
              <p:cNvSpPr/>
              <p:nvPr/>
            </p:nvSpPr>
            <p:spPr>
              <a:xfrm>
                <a:off x="5673196" y="3592497"/>
                <a:ext cx="55361" cy="9140"/>
              </a:xfrm>
              <a:custGeom>
                <a:avLst/>
                <a:gdLst/>
                <a:ahLst/>
                <a:cxnLst/>
                <a:rect l="l" t="t" r="r" b="b"/>
                <a:pathLst>
                  <a:path w="1593" h="263" extrusionOk="0">
                    <a:moveTo>
                      <a:pt x="1" y="0"/>
                    </a:moveTo>
                    <a:lnTo>
                      <a:pt x="1" y="262"/>
                    </a:lnTo>
                    <a:lnTo>
                      <a:pt x="1592" y="262"/>
                    </a:lnTo>
                    <a:lnTo>
                      <a:pt x="1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53"/>
              <p:cNvSpPr/>
              <p:nvPr/>
            </p:nvSpPr>
            <p:spPr>
              <a:xfrm>
                <a:off x="5748192" y="3592497"/>
                <a:ext cx="47958" cy="9140"/>
              </a:xfrm>
              <a:custGeom>
                <a:avLst/>
                <a:gdLst/>
                <a:ahLst/>
                <a:cxnLst/>
                <a:rect l="l" t="t" r="r" b="b"/>
                <a:pathLst>
                  <a:path w="1380" h="263" extrusionOk="0">
                    <a:moveTo>
                      <a:pt x="0" y="0"/>
                    </a:moveTo>
                    <a:lnTo>
                      <a:pt x="0" y="262"/>
                    </a:lnTo>
                    <a:lnTo>
                      <a:pt x="1380" y="262"/>
                    </a:lnTo>
                    <a:lnTo>
                      <a:pt x="13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3"/>
              <p:cNvSpPr/>
              <p:nvPr/>
            </p:nvSpPr>
            <p:spPr>
              <a:xfrm>
                <a:off x="5808419" y="3592497"/>
                <a:ext cx="30756" cy="9140"/>
              </a:xfrm>
              <a:custGeom>
                <a:avLst/>
                <a:gdLst/>
                <a:ahLst/>
                <a:cxnLst/>
                <a:rect l="l" t="t" r="r" b="b"/>
                <a:pathLst>
                  <a:path w="885" h="263" extrusionOk="0">
                    <a:moveTo>
                      <a:pt x="1" y="0"/>
                    </a:moveTo>
                    <a:lnTo>
                      <a:pt x="1" y="262"/>
                    </a:lnTo>
                    <a:lnTo>
                      <a:pt x="885" y="262"/>
                    </a:lnTo>
                    <a:lnTo>
                      <a:pt x="8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3"/>
              <p:cNvSpPr/>
              <p:nvPr/>
            </p:nvSpPr>
            <p:spPr>
              <a:xfrm>
                <a:off x="5848488" y="3592497"/>
                <a:ext cx="12337" cy="9140"/>
              </a:xfrm>
              <a:custGeom>
                <a:avLst/>
                <a:gdLst/>
                <a:ahLst/>
                <a:cxnLst/>
                <a:rect l="l" t="t" r="r" b="b"/>
                <a:pathLst>
                  <a:path w="355" h="263" extrusionOk="0">
                    <a:moveTo>
                      <a:pt x="1" y="0"/>
                    </a:moveTo>
                    <a:lnTo>
                      <a:pt x="1" y="262"/>
                    </a:lnTo>
                    <a:lnTo>
                      <a:pt x="354" y="262"/>
                    </a:lnTo>
                    <a:lnTo>
                      <a:pt x="3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3"/>
              <p:cNvSpPr/>
              <p:nvPr/>
            </p:nvSpPr>
            <p:spPr>
              <a:xfrm>
                <a:off x="5878237" y="3592497"/>
                <a:ext cx="126916" cy="9140"/>
              </a:xfrm>
              <a:custGeom>
                <a:avLst/>
                <a:gdLst/>
                <a:ahLst/>
                <a:cxnLst/>
                <a:rect l="l" t="t" r="r" b="b"/>
                <a:pathLst>
                  <a:path w="3652" h="263" extrusionOk="0">
                    <a:moveTo>
                      <a:pt x="1" y="0"/>
                    </a:moveTo>
                    <a:lnTo>
                      <a:pt x="1" y="262"/>
                    </a:lnTo>
                    <a:lnTo>
                      <a:pt x="3651" y="262"/>
                    </a:lnTo>
                    <a:lnTo>
                      <a:pt x="36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3"/>
              <p:cNvSpPr/>
              <p:nvPr/>
            </p:nvSpPr>
            <p:spPr>
              <a:xfrm>
                <a:off x="5609772" y="3565946"/>
                <a:ext cx="77985" cy="9140"/>
              </a:xfrm>
              <a:custGeom>
                <a:avLst/>
                <a:gdLst/>
                <a:ahLst/>
                <a:cxnLst/>
                <a:rect l="l" t="t" r="r" b="b"/>
                <a:pathLst>
                  <a:path w="2244" h="263" extrusionOk="0">
                    <a:moveTo>
                      <a:pt x="1" y="0"/>
                    </a:moveTo>
                    <a:lnTo>
                      <a:pt x="1" y="262"/>
                    </a:lnTo>
                    <a:lnTo>
                      <a:pt x="2243" y="262"/>
                    </a:lnTo>
                    <a:lnTo>
                      <a:pt x="22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3"/>
              <p:cNvSpPr/>
              <p:nvPr/>
            </p:nvSpPr>
            <p:spPr>
              <a:xfrm>
                <a:off x="5712293" y="3565946"/>
                <a:ext cx="111660" cy="9140"/>
              </a:xfrm>
              <a:custGeom>
                <a:avLst/>
                <a:gdLst/>
                <a:ahLst/>
                <a:cxnLst/>
                <a:rect l="l" t="t" r="r" b="b"/>
                <a:pathLst>
                  <a:path w="3213" h="263" extrusionOk="0">
                    <a:moveTo>
                      <a:pt x="1" y="0"/>
                    </a:moveTo>
                    <a:lnTo>
                      <a:pt x="1" y="262"/>
                    </a:lnTo>
                    <a:lnTo>
                      <a:pt x="3212" y="262"/>
                    </a:lnTo>
                    <a:lnTo>
                      <a:pt x="32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3"/>
              <p:cNvSpPr/>
              <p:nvPr/>
            </p:nvSpPr>
            <p:spPr>
              <a:xfrm>
                <a:off x="5853667" y="3565946"/>
                <a:ext cx="12302" cy="9140"/>
              </a:xfrm>
              <a:custGeom>
                <a:avLst/>
                <a:gdLst/>
                <a:ahLst/>
                <a:cxnLst/>
                <a:rect l="l" t="t" r="r" b="b"/>
                <a:pathLst>
                  <a:path w="354" h="263" extrusionOk="0">
                    <a:moveTo>
                      <a:pt x="0" y="0"/>
                    </a:moveTo>
                    <a:lnTo>
                      <a:pt x="0" y="262"/>
                    </a:lnTo>
                    <a:lnTo>
                      <a:pt x="354" y="262"/>
                    </a:lnTo>
                    <a:lnTo>
                      <a:pt x="3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3"/>
              <p:cNvSpPr/>
              <p:nvPr/>
            </p:nvSpPr>
            <p:spPr>
              <a:xfrm>
                <a:off x="5886369" y="3565946"/>
                <a:ext cx="94179" cy="9140"/>
              </a:xfrm>
              <a:custGeom>
                <a:avLst/>
                <a:gdLst/>
                <a:ahLst/>
                <a:cxnLst/>
                <a:rect l="l" t="t" r="r" b="b"/>
                <a:pathLst>
                  <a:path w="2710" h="263" extrusionOk="0">
                    <a:moveTo>
                      <a:pt x="0" y="0"/>
                    </a:moveTo>
                    <a:lnTo>
                      <a:pt x="0" y="262"/>
                    </a:lnTo>
                    <a:lnTo>
                      <a:pt x="2710" y="262"/>
                    </a:lnTo>
                    <a:lnTo>
                      <a:pt x="27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3"/>
              <p:cNvSpPr/>
              <p:nvPr/>
            </p:nvSpPr>
            <p:spPr>
              <a:xfrm>
                <a:off x="5994033" y="3565946"/>
                <a:ext cx="27593" cy="10113"/>
              </a:xfrm>
              <a:custGeom>
                <a:avLst/>
                <a:gdLst/>
                <a:ahLst/>
                <a:cxnLst/>
                <a:rect l="l" t="t" r="r" b="b"/>
                <a:pathLst>
                  <a:path w="794" h="291" extrusionOk="0">
                    <a:moveTo>
                      <a:pt x="1" y="0"/>
                    </a:moveTo>
                    <a:lnTo>
                      <a:pt x="1" y="262"/>
                    </a:lnTo>
                    <a:lnTo>
                      <a:pt x="765" y="290"/>
                    </a:lnTo>
                    <a:lnTo>
                      <a:pt x="793" y="29"/>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3"/>
              <p:cNvSpPr/>
              <p:nvPr/>
            </p:nvSpPr>
            <p:spPr>
              <a:xfrm>
                <a:off x="6069759" y="3527822"/>
                <a:ext cx="1008" cy="16507"/>
              </a:xfrm>
              <a:custGeom>
                <a:avLst/>
                <a:gdLst/>
                <a:ahLst/>
                <a:cxnLst/>
                <a:rect l="l" t="t" r="r" b="b"/>
                <a:pathLst>
                  <a:path w="29" h="475" extrusionOk="0">
                    <a:moveTo>
                      <a:pt x="1" y="1"/>
                    </a:moveTo>
                    <a:lnTo>
                      <a:pt x="1" y="475"/>
                    </a:lnTo>
                    <a:lnTo>
                      <a:pt x="29" y="475"/>
                    </a:lnTo>
                    <a:lnTo>
                      <a:pt x="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3"/>
              <p:cNvSpPr/>
              <p:nvPr/>
            </p:nvSpPr>
            <p:spPr>
              <a:xfrm>
                <a:off x="6069759" y="3480871"/>
                <a:ext cx="1008" cy="33710"/>
              </a:xfrm>
              <a:custGeom>
                <a:avLst/>
                <a:gdLst/>
                <a:ahLst/>
                <a:cxnLst/>
                <a:rect l="l" t="t" r="r" b="b"/>
                <a:pathLst>
                  <a:path w="29" h="970" extrusionOk="0">
                    <a:moveTo>
                      <a:pt x="1" y="1"/>
                    </a:moveTo>
                    <a:lnTo>
                      <a:pt x="1" y="970"/>
                    </a:lnTo>
                    <a:lnTo>
                      <a:pt x="29" y="970"/>
                    </a:lnTo>
                    <a:lnTo>
                      <a:pt x="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2" name="Google Shape;1052;p53"/>
            <p:cNvSpPr/>
            <p:nvPr/>
          </p:nvSpPr>
          <p:spPr>
            <a:xfrm>
              <a:off x="5912220" y="3661765"/>
              <a:ext cx="710598" cy="111380"/>
            </a:xfrm>
            <a:custGeom>
              <a:avLst/>
              <a:gdLst/>
              <a:ahLst/>
              <a:cxnLst/>
              <a:rect l="l" t="t" r="r" b="b"/>
              <a:pathLst>
                <a:path w="7139" h="1119" extrusionOk="0">
                  <a:moveTo>
                    <a:pt x="149" y="0"/>
                  </a:moveTo>
                  <a:cubicBezTo>
                    <a:pt x="64" y="0"/>
                    <a:pt x="0" y="57"/>
                    <a:pt x="0" y="149"/>
                  </a:cubicBezTo>
                  <a:lnTo>
                    <a:pt x="0" y="1005"/>
                  </a:lnTo>
                  <a:cubicBezTo>
                    <a:pt x="0" y="1061"/>
                    <a:pt x="64" y="1118"/>
                    <a:pt x="149" y="1118"/>
                  </a:cubicBezTo>
                  <a:lnTo>
                    <a:pt x="6990" y="1118"/>
                  </a:lnTo>
                  <a:cubicBezTo>
                    <a:pt x="7075" y="1118"/>
                    <a:pt x="7138" y="1061"/>
                    <a:pt x="7138" y="1005"/>
                  </a:cubicBezTo>
                  <a:lnTo>
                    <a:pt x="7138" y="149"/>
                  </a:lnTo>
                  <a:cubicBezTo>
                    <a:pt x="7138" y="85"/>
                    <a:pt x="7075" y="0"/>
                    <a:pt x="69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3"/>
            <p:cNvSpPr/>
            <p:nvPr/>
          </p:nvSpPr>
          <p:spPr>
            <a:xfrm>
              <a:off x="5912220" y="3717405"/>
              <a:ext cx="710598" cy="422526"/>
            </a:xfrm>
            <a:custGeom>
              <a:avLst/>
              <a:gdLst/>
              <a:ahLst/>
              <a:cxnLst/>
              <a:rect l="l" t="t" r="r" b="b"/>
              <a:pathLst>
                <a:path w="7139" h="4245" extrusionOk="0">
                  <a:moveTo>
                    <a:pt x="0" y="0"/>
                  </a:moveTo>
                  <a:lnTo>
                    <a:pt x="0" y="4245"/>
                  </a:lnTo>
                  <a:lnTo>
                    <a:pt x="7138" y="4245"/>
                  </a:lnTo>
                  <a:lnTo>
                    <a:pt x="71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3"/>
            <p:cNvSpPr/>
            <p:nvPr/>
          </p:nvSpPr>
          <p:spPr>
            <a:xfrm>
              <a:off x="6056551" y="3773045"/>
              <a:ext cx="413479" cy="12044"/>
            </a:xfrm>
            <a:custGeom>
              <a:avLst/>
              <a:gdLst/>
              <a:ahLst/>
              <a:cxnLst/>
              <a:rect l="l" t="t" r="r" b="b"/>
              <a:pathLst>
                <a:path w="4154" h="121" extrusionOk="0">
                  <a:moveTo>
                    <a:pt x="57" y="0"/>
                  </a:moveTo>
                  <a:cubicBezTo>
                    <a:pt x="29" y="0"/>
                    <a:pt x="1" y="28"/>
                    <a:pt x="1" y="64"/>
                  </a:cubicBezTo>
                  <a:cubicBezTo>
                    <a:pt x="1" y="92"/>
                    <a:pt x="29" y="120"/>
                    <a:pt x="57" y="120"/>
                  </a:cubicBezTo>
                  <a:lnTo>
                    <a:pt x="4097" y="120"/>
                  </a:lnTo>
                  <a:cubicBezTo>
                    <a:pt x="4125" y="120"/>
                    <a:pt x="4153" y="92"/>
                    <a:pt x="4153" y="64"/>
                  </a:cubicBezTo>
                  <a:cubicBezTo>
                    <a:pt x="4153" y="28"/>
                    <a:pt x="4125" y="0"/>
                    <a:pt x="4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3"/>
            <p:cNvSpPr/>
            <p:nvPr/>
          </p:nvSpPr>
          <p:spPr>
            <a:xfrm>
              <a:off x="6056551" y="3834956"/>
              <a:ext cx="413479" cy="11347"/>
            </a:xfrm>
            <a:custGeom>
              <a:avLst/>
              <a:gdLst/>
              <a:ahLst/>
              <a:cxnLst/>
              <a:rect l="l" t="t" r="r" b="b"/>
              <a:pathLst>
                <a:path w="4154" h="114" extrusionOk="0">
                  <a:moveTo>
                    <a:pt x="57" y="1"/>
                  </a:moveTo>
                  <a:cubicBezTo>
                    <a:pt x="29" y="1"/>
                    <a:pt x="1" y="1"/>
                    <a:pt x="1" y="57"/>
                  </a:cubicBezTo>
                  <a:cubicBezTo>
                    <a:pt x="1" y="85"/>
                    <a:pt x="29" y="114"/>
                    <a:pt x="57" y="114"/>
                  </a:cubicBezTo>
                  <a:lnTo>
                    <a:pt x="4097" y="114"/>
                  </a:lnTo>
                  <a:cubicBezTo>
                    <a:pt x="4125" y="114"/>
                    <a:pt x="4153" y="85"/>
                    <a:pt x="4153" y="57"/>
                  </a:cubicBezTo>
                  <a:cubicBezTo>
                    <a:pt x="4153" y="1"/>
                    <a:pt x="4125" y="1"/>
                    <a:pt x="4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53"/>
            <p:cNvSpPr/>
            <p:nvPr/>
          </p:nvSpPr>
          <p:spPr>
            <a:xfrm>
              <a:off x="6056551" y="3893384"/>
              <a:ext cx="413479" cy="12143"/>
            </a:xfrm>
            <a:custGeom>
              <a:avLst/>
              <a:gdLst/>
              <a:ahLst/>
              <a:cxnLst/>
              <a:rect l="l" t="t" r="r" b="b"/>
              <a:pathLst>
                <a:path w="4154" h="122" extrusionOk="0">
                  <a:moveTo>
                    <a:pt x="57" y="1"/>
                  </a:moveTo>
                  <a:cubicBezTo>
                    <a:pt x="29" y="1"/>
                    <a:pt x="1" y="29"/>
                    <a:pt x="1" y="57"/>
                  </a:cubicBezTo>
                  <a:cubicBezTo>
                    <a:pt x="1" y="93"/>
                    <a:pt x="29" y="121"/>
                    <a:pt x="57" y="121"/>
                  </a:cubicBezTo>
                  <a:lnTo>
                    <a:pt x="4097" y="121"/>
                  </a:lnTo>
                  <a:cubicBezTo>
                    <a:pt x="4125" y="121"/>
                    <a:pt x="4153" y="93"/>
                    <a:pt x="4153" y="57"/>
                  </a:cubicBezTo>
                  <a:cubicBezTo>
                    <a:pt x="4153" y="29"/>
                    <a:pt x="4125" y="1"/>
                    <a:pt x="4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3"/>
            <p:cNvSpPr/>
            <p:nvPr/>
          </p:nvSpPr>
          <p:spPr>
            <a:xfrm>
              <a:off x="6056551" y="3951811"/>
              <a:ext cx="413479" cy="12143"/>
            </a:xfrm>
            <a:custGeom>
              <a:avLst/>
              <a:gdLst/>
              <a:ahLst/>
              <a:cxnLst/>
              <a:rect l="l" t="t" r="r" b="b"/>
              <a:pathLst>
                <a:path w="4154" h="122" extrusionOk="0">
                  <a:moveTo>
                    <a:pt x="57" y="1"/>
                  </a:moveTo>
                  <a:cubicBezTo>
                    <a:pt x="29" y="1"/>
                    <a:pt x="1" y="36"/>
                    <a:pt x="1" y="65"/>
                  </a:cubicBezTo>
                  <a:cubicBezTo>
                    <a:pt x="1" y="93"/>
                    <a:pt x="29" y="121"/>
                    <a:pt x="57" y="121"/>
                  </a:cubicBezTo>
                  <a:lnTo>
                    <a:pt x="4097" y="121"/>
                  </a:lnTo>
                  <a:cubicBezTo>
                    <a:pt x="4125" y="121"/>
                    <a:pt x="4153" y="93"/>
                    <a:pt x="4153" y="65"/>
                  </a:cubicBezTo>
                  <a:cubicBezTo>
                    <a:pt x="4153" y="36"/>
                    <a:pt x="4125" y="1"/>
                    <a:pt x="4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3"/>
            <p:cNvSpPr/>
            <p:nvPr/>
          </p:nvSpPr>
          <p:spPr>
            <a:xfrm>
              <a:off x="5971346" y="3748560"/>
              <a:ext cx="52954" cy="62608"/>
            </a:xfrm>
            <a:custGeom>
              <a:avLst/>
              <a:gdLst/>
              <a:ahLst/>
              <a:cxnLst/>
              <a:rect l="l" t="t" r="r" b="b"/>
              <a:pathLst>
                <a:path w="532" h="629" extrusionOk="0">
                  <a:moveTo>
                    <a:pt x="61" y="1"/>
                  </a:moveTo>
                  <a:cubicBezTo>
                    <a:pt x="43" y="1"/>
                    <a:pt x="29" y="21"/>
                    <a:pt x="29" y="41"/>
                  </a:cubicBezTo>
                  <a:cubicBezTo>
                    <a:pt x="1" y="41"/>
                    <a:pt x="1" y="97"/>
                    <a:pt x="29" y="97"/>
                  </a:cubicBezTo>
                  <a:lnTo>
                    <a:pt x="326" y="310"/>
                  </a:lnTo>
                  <a:lnTo>
                    <a:pt x="29" y="543"/>
                  </a:lnTo>
                  <a:cubicBezTo>
                    <a:pt x="1" y="543"/>
                    <a:pt x="1" y="600"/>
                    <a:pt x="29" y="628"/>
                  </a:cubicBezTo>
                  <a:lnTo>
                    <a:pt x="85" y="628"/>
                  </a:lnTo>
                  <a:lnTo>
                    <a:pt x="531" y="310"/>
                  </a:lnTo>
                  <a:lnTo>
                    <a:pt x="85" y="13"/>
                  </a:lnTo>
                  <a:cubicBezTo>
                    <a:pt x="77" y="4"/>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9" name="Google Shape;1059;p53"/>
            <p:cNvGrpSpPr/>
            <p:nvPr/>
          </p:nvGrpSpPr>
          <p:grpSpPr>
            <a:xfrm>
              <a:off x="6352280" y="2402410"/>
              <a:ext cx="2259826" cy="2201617"/>
              <a:chOff x="5193782" y="4186768"/>
              <a:chExt cx="788990" cy="768694"/>
            </a:xfrm>
          </p:grpSpPr>
          <p:sp>
            <p:nvSpPr>
              <p:cNvPr id="1060" name="Google Shape;1060;p53"/>
              <p:cNvSpPr/>
              <p:nvPr/>
            </p:nvSpPr>
            <p:spPr>
              <a:xfrm>
                <a:off x="5229682" y="4210087"/>
                <a:ext cx="156873" cy="113224"/>
              </a:xfrm>
              <a:custGeom>
                <a:avLst/>
                <a:gdLst/>
                <a:ahLst/>
                <a:cxnLst/>
                <a:rect l="l" t="t" r="r" b="b"/>
                <a:pathLst>
                  <a:path w="4514" h="3258" extrusionOk="0">
                    <a:moveTo>
                      <a:pt x="3851" y="2390"/>
                    </a:moveTo>
                    <a:cubicBezTo>
                      <a:pt x="3886" y="2390"/>
                      <a:pt x="3923" y="2400"/>
                      <a:pt x="3955" y="2420"/>
                    </a:cubicBezTo>
                    <a:cubicBezTo>
                      <a:pt x="3983" y="2448"/>
                      <a:pt x="4012" y="2476"/>
                      <a:pt x="4012" y="2512"/>
                    </a:cubicBezTo>
                    <a:lnTo>
                      <a:pt x="4040" y="2512"/>
                    </a:lnTo>
                    <a:lnTo>
                      <a:pt x="4040" y="2540"/>
                    </a:lnTo>
                    <a:cubicBezTo>
                      <a:pt x="4040" y="2540"/>
                      <a:pt x="4040" y="2568"/>
                      <a:pt x="4068" y="2568"/>
                    </a:cubicBezTo>
                    <a:cubicBezTo>
                      <a:pt x="4097" y="2653"/>
                      <a:pt x="4012" y="2773"/>
                      <a:pt x="3920" y="2830"/>
                    </a:cubicBezTo>
                    <a:cubicBezTo>
                      <a:pt x="3863" y="2830"/>
                      <a:pt x="3807" y="2830"/>
                      <a:pt x="3743" y="2802"/>
                    </a:cubicBezTo>
                    <a:cubicBezTo>
                      <a:pt x="3724" y="2783"/>
                      <a:pt x="3705" y="2764"/>
                      <a:pt x="3686" y="2745"/>
                    </a:cubicBezTo>
                    <a:lnTo>
                      <a:pt x="3686" y="2745"/>
                    </a:lnTo>
                    <a:cubicBezTo>
                      <a:pt x="3630" y="2653"/>
                      <a:pt x="3630" y="2540"/>
                      <a:pt x="3686" y="2476"/>
                    </a:cubicBezTo>
                    <a:cubicBezTo>
                      <a:pt x="3723" y="2421"/>
                      <a:pt x="3786" y="2390"/>
                      <a:pt x="3851" y="2390"/>
                    </a:cubicBezTo>
                    <a:close/>
                    <a:moveTo>
                      <a:pt x="383" y="0"/>
                    </a:moveTo>
                    <a:lnTo>
                      <a:pt x="1" y="651"/>
                    </a:lnTo>
                    <a:lnTo>
                      <a:pt x="3184" y="2688"/>
                    </a:lnTo>
                    <a:cubicBezTo>
                      <a:pt x="3212" y="2830"/>
                      <a:pt x="3333" y="3070"/>
                      <a:pt x="3481" y="3155"/>
                    </a:cubicBezTo>
                    <a:cubicBezTo>
                      <a:pt x="3593" y="3225"/>
                      <a:pt x="3721" y="3258"/>
                      <a:pt x="3841" y="3258"/>
                    </a:cubicBezTo>
                    <a:cubicBezTo>
                      <a:pt x="3880" y="3258"/>
                      <a:pt x="3919" y="3254"/>
                      <a:pt x="3955" y="3247"/>
                    </a:cubicBezTo>
                    <a:cubicBezTo>
                      <a:pt x="4132" y="3219"/>
                      <a:pt x="4309" y="3099"/>
                      <a:pt x="4394" y="2922"/>
                    </a:cubicBezTo>
                    <a:cubicBezTo>
                      <a:pt x="4486" y="2773"/>
                      <a:pt x="4514" y="2596"/>
                      <a:pt x="4486" y="2420"/>
                    </a:cubicBezTo>
                    <a:cubicBezTo>
                      <a:pt x="4450" y="2243"/>
                      <a:pt x="4337" y="2094"/>
                      <a:pt x="4189" y="2009"/>
                    </a:cubicBezTo>
                    <a:cubicBezTo>
                      <a:pt x="4095" y="1969"/>
                      <a:pt x="3989" y="1920"/>
                      <a:pt x="3866" y="1920"/>
                    </a:cubicBezTo>
                    <a:cubicBezTo>
                      <a:pt x="3794" y="1920"/>
                      <a:pt x="3716" y="1937"/>
                      <a:pt x="3630" y="1981"/>
                    </a:cubicBezTo>
                    <a:lnTo>
                      <a:pt x="3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3"/>
              <p:cNvSpPr/>
              <p:nvPr/>
            </p:nvSpPr>
            <p:spPr>
              <a:xfrm>
                <a:off x="5233852" y="4225552"/>
                <a:ext cx="115830" cy="71833"/>
              </a:xfrm>
              <a:custGeom>
                <a:avLst/>
                <a:gdLst/>
                <a:ahLst/>
                <a:cxnLst/>
                <a:rect l="l" t="t" r="r" b="b"/>
                <a:pathLst>
                  <a:path w="3333" h="2067" extrusionOk="0">
                    <a:moveTo>
                      <a:pt x="1" y="1"/>
                    </a:moveTo>
                    <a:lnTo>
                      <a:pt x="1" y="57"/>
                    </a:lnTo>
                    <a:lnTo>
                      <a:pt x="3269" y="2067"/>
                    </a:lnTo>
                    <a:cubicBezTo>
                      <a:pt x="3305" y="2067"/>
                      <a:pt x="3305" y="2067"/>
                      <a:pt x="3305" y="2031"/>
                    </a:cubicBezTo>
                    <a:cubicBezTo>
                      <a:pt x="3333" y="2031"/>
                      <a:pt x="3305" y="2003"/>
                      <a:pt x="3305" y="2003"/>
                    </a:cubicBezTo>
                    <a:lnTo>
                      <a:pt x="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3"/>
              <p:cNvSpPr/>
              <p:nvPr/>
            </p:nvSpPr>
            <p:spPr>
              <a:xfrm>
                <a:off x="5238057" y="4218428"/>
                <a:ext cx="116803" cy="71590"/>
              </a:xfrm>
              <a:custGeom>
                <a:avLst/>
                <a:gdLst/>
                <a:ahLst/>
                <a:cxnLst/>
                <a:rect l="l" t="t" r="r" b="b"/>
                <a:pathLst>
                  <a:path w="3361" h="2060" extrusionOk="0">
                    <a:moveTo>
                      <a:pt x="28" y="1"/>
                    </a:moveTo>
                    <a:cubicBezTo>
                      <a:pt x="0" y="29"/>
                      <a:pt x="0" y="29"/>
                      <a:pt x="28" y="57"/>
                    </a:cubicBezTo>
                    <a:lnTo>
                      <a:pt x="3297" y="2059"/>
                    </a:lnTo>
                    <a:lnTo>
                      <a:pt x="3325" y="2059"/>
                    </a:lnTo>
                    <a:cubicBezTo>
                      <a:pt x="3360" y="2031"/>
                      <a:pt x="3325" y="2031"/>
                      <a:pt x="3325" y="2003"/>
                    </a:cubicBezTo>
                    <a:lnTo>
                      <a:pt x="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3"/>
              <p:cNvSpPr/>
              <p:nvPr/>
            </p:nvSpPr>
            <p:spPr>
              <a:xfrm>
                <a:off x="5193782" y="4186768"/>
                <a:ext cx="66655" cy="62798"/>
              </a:xfrm>
              <a:custGeom>
                <a:avLst/>
                <a:gdLst/>
                <a:ahLst/>
                <a:cxnLst/>
                <a:rect l="l" t="t" r="r" b="b"/>
                <a:pathLst>
                  <a:path w="1918" h="1807" extrusionOk="0">
                    <a:moveTo>
                      <a:pt x="874" y="0"/>
                    </a:moveTo>
                    <a:cubicBezTo>
                      <a:pt x="627" y="0"/>
                      <a:pt x="387" y="105"/>
                      <a:pt x="213" y="317"/>
                    </a:cubicBezTo>
                    <a:lnTo>
                      <a:pt x="121" y="438"/>
                    </a:lnTo>
                    <a:lnTo>
                      <a:pt x="920" y="558"/>
                    </a:lnTo>
                    <a:lnTo>
                      <a:pt x="828" y="1202"/>
                    </a:lnTo>
                    <a:lnTo>
                      <a:pt x="1" y="1060"/>
                    </a:lnTo>
                    <a:lnTo>
                      <a:pt x="36" y="1202"/>
                    </a:lnTo>
                    <a:cubicBezTo>
                      <a:pt x="121" y="1379"/>
                      <a:pt x="241" y="1555"/>
                      <a:pt x="418" y="1676"/>
                    </a:cubicBezTo>
                    <a:cubicBezTo>
                      <a:pt x="575" y="1768"/>
                      <a:pt x="733" y="1806"/>
                      <a:pt x="903" y="1806"/>
                    </a:cubicBezTo>
                    <a:cubicBezTo>
                      <a:pt x="955" y="1806"/>
                      <a:pt x="1007" y="1803"/>
                      <a:pt x="1062" y="1796"/>
                    </a:cubicBezTo>
                    <a:cubicBezTo>
                      <a:pt x="1062" y="1796"/>
                      <a:pt x="1097" y="1796"/>
                      <a:pt x="1097" y="1768"/>
                    </a:cubicBezTo>
                    <a:cubicBezTo>
                      <a:pt x="1331" y="1704"/>
                      <a:pt x="1536" y="1591"/>
                      <a:pt x="1656" y="1379"/>
                    </a:cubicBezTo>
                    <a:cubicBezTo>
                      <a:pt x="1918" y="940"/>
                      <a:pt x="1769" y="381"/>
                      <a:pt x="1359" y="141"/>
                    </a:cubicBezTo>
                    <a:cubicBezTo>
                      <a:pt x="1206" y="47"/>
                      <a:pt x="1038" y="0"/>
                      <a:pt x="8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3"/>
              <p:cNvSpPr/>
              <p:nvPr/>
            </p:nvSpPr>
            <p:spPr>
              <a:xfrm>
                <a:off x="5343532" y="4283832"/>
                <a:ext cx="37880" cy="34961"/>
              </a:xfrm>
              <a:custGeom>
                <a:avLst/>
                <a:gdLst/>
                <a:ahLst/>
                <a:cxnLst/>
                <a:rect l="l" t="t" r="r" b="b"/>
                <a:pathLst>
                  <a:path w="1090" h="1006" extrusionOk="0">
                    <a:moveTo>
                      <a:pt x="587" y="64"/>
                    </a:moveTo>
                    <a:cubicBezTo>
                      <a:pt x="707" y="64"/>
                      <a:pt x="856" y="121"/>
                      <a:pt x="941" y="241"/>
                    </a:cubicBezTo>
                    <a:cubicBezTo>
                      <a:pt x="998" y="326"/>
                      <a:pt x="1033" y="446"/>
                      <a:pt x="998" y="566"/>
                    </a:cubicBezTo>
                    <a:cubicBezTo>
                      <a:pt x="998" y="680"/>
                      <a:pt x="941" y="800"/>
                      <a:pt x="821" y="856"/>
                    </a:cubicBezTo>
                    <a:cubicBezTo>
                      <a:pt x="764" y="920"/>
                      <a:pt x="679" y="948"/>
                      <a:pt x="587" y="948"/>
                    </a:cubicBezTo>
                    <a:cubicBezTo>
                      <a:pt x="439" y="948"/>
                      <a:pt x="290" y="885"/>
                      <a:pt x="205" y="772"/>
                    </a:cubicBezTo>
                    <a:cubicBezTo>
                      <a:pt x="85" y="566"/>
                      <a:pt x="113" y="269"/>
                      <a:pt x="325" y="149"/>
                    </a:cubicBezTo>
                    <a:cubicBezTo>
                      <a:pt x="382" y="92"/>
                      <a:pt x="467" y="64"/>
                      <a:pt x="587" y="64"/>
                    </a:cubicBezTo>
                    <a:close/>
                    <a:moveTo>
                      <a:pt x="587" y="0"/>
                    </a:moveTo>
                    <a:cubicBezTo>
                      <a:pt x="467" y="0"/>
                      <a:pt x="354" y="36"/>
                      <a:pt x="290" y="92"/>
                    </a:cubicBezTo>
                    <a:cubicBezTo>
                      <a:pt x="57" y="269"/>
                      <a:pt x="0" y="566"/>
                      <a:pt x="177" y="800"/>
                    </a:cubicBezTo>
                    <a:cubicBezTo>
                      <a:pt x="262" y="920"/>
                      <a:pt x="410" y="1005"/>
                      <a:pt x="587" y="1005"/>
                    </a:cubicBezTo>
                    <a:cubicBezTo>
                      <a:pt x="679" y="1005"/>
                      <a:pt x="792" y="977"/>
                      <a:pt x="884" y="920"/>
                    </a:cubicBezTo>
                    <a:cubicBezTo>
                      <a:pt x="969" y="828"/>
                      <a:pt x="1061" y="708"/>
                      <a:pt x="1061" y="566"/>
                    </a:cubicBezTo>
                    <a:cubicBezTo>
                      <a:pt x="1089" y="446"/>
                      <a:pt x="1061" y="298"/>
                      <a:pt x="969" y="213"/>
                    </a:cubicBezTo>
                    <a:cubicBezTo>
                      <a:pt x="884" y="64"/>
                      <a:pt x="736" y="0"/>
                      <a:pt x="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3"/>
              <p:cNvSpPr/>
              <p:nvPr/>
            </p:nvSpPr>
            <p:spPr>
              <a:xfrm>
                <a:off x="5292132" y="4263432"/>
                <a:ext cx="333172" cy="243094"/>
              </a:xfrm>
              <a:custGeom>
                <a:avLst/>
                <a:gdLst/>
                <a:ahLst/>
                <a:cxnLst/>
                <a:rect l="l" t="t" r="r" b="b"/>
                <a:pathLst>
                  <a:path w="9587" h="6995" extrusionOk="0">
                    <a:moveTo>
                      <a:pt x="1033" y="0"/>
                    </a:moveTo>
                    <a:cubicBezTo>
                      <a:pt x="1005" y="205"/>
                      <a:pt x="1005" y="411"/>
                      <a:pt x="856" y="531"/>
                    </a:cubicBezTo>
                    <a:cubicBezTo>
                      <a:pt x="780" y="613"/>
                      <a:pt x="657" y="626"/>
                      <a:pt x="530" y="626"/>
                    </a:cubicBezTo>
                    <a:cubicBezTo>
                      <a:pt x="471" y="626"/>
                      <a:pt x="411" y="623"/>
                      <a:pt x="354" y="623"/>
                    </a:cubicBezTo>
                    <a:cubicBezTo>
                      <a:pt x="318" y="608"/>
                      <a:pt x="287" y="599"/>
                      <a:pt x="258" y="599"/>
                    </a:cubicBezTo>
                    <a:cubicBezTo>
                      <a:pt x="220" y="599"/>
                      <a:pt x="186" y="615"/>
                      <a:pt x="149" y="651"/>
                    </a:cubicBezTo>
                    <a:cubicBezTo>
                      <a:pt x="0" y="828"/>
                      <a:pt x="418" y="1507"/>
                      <a:pt x="503" y="1684"/>
                    </a:cubicBezTo>
                    <a:cubicBezTo>
                      <a:pt x="828" y="2476"/>
                      <a:pt x="1182" y="3276"/>
                      <a:pt x="1507" y="4040"/>
                    </a:cubicBezTo>
                    <a:cubicBezTo>
                      <a:pt x="1741" y="4599"/>
                      <a:pt x="2010" y="5158"/>
                      <a:pt x="2363" y="5660"/>
                    </a:cubicBezTo>
                    <a:cubicBezTo>
                      <a:pt x="2866" y="6311"/>
                      <a:pt x="3686" y="6487"/>
                      <a:pt x="4422" y="6693"/>
                    </a:cubicBezTo>
                    <a:cubicBezTo>
                      <a:pt x="5310" y="6899"/>
                      <a:pt x="6197" y="6995"/>
                      <a:pt x="7080" y="6995"/>
                    </a:cubicBezTo>
                    <a:cubicBezTo>
                      <a:pt x="7196" y="6995"/>
                      <a:pt x="7312" y="6993"/>
                      <a:pt x="7429" y="6990"/>
                    </a:cubicBezTo>
                    <a:cubicBezTo>
                      <a:pt x="7903" y="6954"/>
                      <a:pt x="8313" y="6898"/>
                      <a:pt x="8702" y="6636"/>
                    </a:cubicBezTo>
                    <a:cubicBezTo>
                      <a:pt x="9056" y="6396"/>
                      <a:pt x="9317" y="6070"/>
                      <a:pt x="9466" y="5688"/>
                    </a:cubicBezTo>
                    <a:cubicBezTo>
                      <a:pt x="9523" y="5511"/>
                      <a:pt x="9586" y="5306"/>
                      <a:pt x="9551" y="5129"/>
                    </a:cubicBezTo>
                    <a:cubicBezTo>
                      <a:pt x="9551" y="4924"/>
                      <a:pt x="9466" y="4747"/>
                      <a:pt x="9346" y="4599"/>
                    </a:cubicBezTo>
                    <a:cubicBezTo>
                      <a:pt x="9233" y="4514"/>
                      <a:pt x="9084" y="4450"/>
                      <a:pt x="8935" y="4393"/>
                    </a:cubicBezTo>
                    <a:cubicBezTo>
                      <a:pt x="8396" y="4230"/>
                      <a:pt x="7856" y="4179"/>
                      <a:pt x="7316" y="4179"/>
                    </a:cubicBezTo>
                    <a:cubicBezTo>
                      <a:pt x="7177" y="4179"/>
                      <a:pt x="7037" y="4183"/>
                      <a:pt x="6898" y="4188"/>
                    </a:cubicBezTo>
                    <a:cubicBezTo>
                      <a:pt x="6544" y="4188"/>
                      <a:pt x="6191" y="4217"/>
                      <a:pt x="5837" y="4217"/>
                    </a:cubicBezTo>
                    <a:cubicBezTo>
                      <a:pt x="5776" y="4222"/>
                      <a:pt x="5716" y="4224"/>
                      <a:pt x="5657" y="4224"/>
                    </a:cubicBezTo>
                    <a:cubicBezTo>
                      <a:pt x="5405" y="4224"/>
                      <a:pt x="5165" y="4183"/>
                      <a:pt x="4924" y="4160"/>
                    </a:cubicBezTo>
                    <a:cubicBezTo>
                      <a:pt x="4634" y="4125"/>
                      <a:pt x="4280" y="4096"/>
                      <a:pt x="4104" y="3835"/>
                    </a:cubicBezTo>
                    <a:cubicBezTo>
                      <a:pt x="3248" y="2773"/>
                      <a:pt x="2540" y="1620"/>
                      <a:pt x="1684" y="559"/>
                    </a:cubicBezTo>
                    <a:cubicBezTo>
                      <a:pt x="1628" y="503"/>
                      <a:pt x="1592" y="474"/>
                      <a:pt x="1536" y="411"/>
                    </a:cubicBezTo>
                    <a:cubicBezTo>
                      <a:pt x="1387" y="234"/>
                      <a:pt x="1274" y="92"/>
                      <a:pt x="1033" y="0"/>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3"/>
              <p:cNvSpPr/>
              <p:nvPr/>
            </p:nvSpPr>
            <p:spPr>
              <a:xfrm>
                <a:off x="5380404" y="4803316"/>
                <a:ext cx="560315" cy="2016"/>
              </a:xfrm>
              <a:custGeom>
                <a:avLst/>
                <a:gdLst/>
                <a:ahLst/>
                <a:cxnLst/>
                <a:rect l="l" t="t" r="r" b="b"/>
                <a:pathLst>
                  <a:path w="16123" h="58" extrusionOk="0">
                    <a:moveTo>
                      <a:pt x="28" y="1"/>
                    </a:moveTo>
                    <a:cubicBezTo>
                      <a:pt x="0" y="1"/>
                      <a:pt x="0" y="1"/>
                      <a:pt x="0" y="29"/>
                    </a:cubicBezTo>
                    <a:cubicBezTo>
                      <a:pt x="0" y="29"/>
                      <a:pt x="0" y="57"/>
                      <a:pt x="28" y="57"/>
                    </a:cubicBezTo>
                    <a:lnTo>
                      <a:pt x="16094" y="57"/>
                    </a:lnTo>
                    <a:cubicBezTo>
                      <a:pt x="16123" y="57"/>
                      <a:pt x="16123" y="29"/>
                      <a:pt x="16123" y="29"/>
                    </a:cubicBezTo>
                    <a:cubicBezTo>
                      <a:pt x="16123" y="1"/>
                      <a:pt x="16123" y="1"/>
                      <a:pt x="16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3"/>
              <p:cNvSpPr/>
              <p:nvPr/>
            </p:nvSpPr>
            <p:spPr>
              <a:xfrm>
                <a:off x="5344505" y="4784897"/>
                <a:ext cx="625962" cy="1981"/>
              </a:xfrm>
              <a:custGeom>
                <a:avLst/>
                <a:gdLst/>
                <a:ahLst/>
                <a:cxnLst/>
                <a:rect l="l" t="t" r="r" b="b"/>
                <a:pathLst>
                  <a:path w="18012" h="57" extrusionOk="0">
                    <a:moveTo>
                      <a:pt x="29" y="0"/>
                    </a:moveTo>
                    <a:lnTo>
                      <a:pt x="0" y="28"/>
                    </a:lnTo>
                    <a:cubicBezTo>
                      <a:pt x="0" y="57"/>
                      <a:pt x="29" y="57"/>
                      <a:pt x="29" y="57"/>
                    </a:cubicBezTo>
                    <a:lnTo>
                      <a:pt x="17983" y="57"/>
                    </a:lnTo>
                    <a:cubicBezTo>
                      <a:pt x="17983" y="57"/>
                      <a:pt x="18012" y="57"/>
                      <a:pt x="18012" y="28"/>
                    </a:cubicBezTo>
                    <a:lnTo>
                      <a:pt x="179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3"/>
              <p:cNvSpPr/>
              <p:nvPr/>
            </p:nvSpPr>
            <p:spPr>
              <a:xfrm>
                <a:off x="5959141" y="4803316"/>
                <a:ext cx="23632" cy="2016"/>
              </a:xfrm>
              <a:custGeom>
                <a:avLst/>
                <a:gdLst/>
                <a:ahLst/>
                <a:cxnLst/>
                <a:rect l="l" t="t" r="r" b="b"/>
                <a:pathLst>
                  <a:path w="680" h="58" extrusionOk="0">
                    <a:moveTo>
                      <a:pt x="28" y="1"/>
                    </a:moveTo>
                    <a:cubicBezTo>
                      <a:pt x="0" y="1"/>
                      <a:pt x="0" y="1"/>
                      <a:pt x="0" y="29"/>
                    </a:cubicBezTo>
                    <a:cubicBezTo>
                      <a:pt x="0" y="29"/>
                      <a:pt x="0" y="57"/>
                      <a:pt x="28" y="57"/>
                    </a:cubicBezTo>
                    <a:lnTo>
                      <a:pt x="651" y="57"/>
                    </a:lnTo>
                    <a:cubicBezTo>
                      <a:pt x="679" y="57"/>
                      <a:pt x="679" y="29"/>
                      <a:pt x="679" y="29"/>
                    </a:cubicBezTo>
                    <a:cubicBezTo>
                      <a:pt x="679" y="1"/>
                      <a:pt x="679" y="1"/>
                      <a:pt x="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3"/>
              <p:cNvSpPr/>
              <p:nvPr/>
            </p:nvSpPr>
            <p:spPr>
              <a:xfrm>
                <a:off x="5586175" y="4228541"/>
                <a:ext cx="174353" cy="238367"/>
              </a:xfrm>
              <a:custGeom>
                <a:avLst/>
                <a:gdLst/>
                <a:ahLst/>
                <a:cxnLst/>
                <a:rect l="l" t="t" r="r" b="b"/>
                <a:pathLst>
                  <a:path w="5017" h="6859" extrusionOk="0">
                    <a:moveTo>
                      <a:pt x="1785" y="0"/>
                    </a:moveTo>
                    <a:cubicBezTo>
                      <a:pt x="1456" y="0"/>
                      <a:pt x="1123" y="104"/>
                      <a:pt x="856" y="297"/>
                    </a:cubicBezTo>
                    <a:cubicBezTo>
                      <a:pt x="206" y="799"/>
                      <a:pt x="177" y="1712"/>
                      <a:pt x="298" y="2419"/>
                    </a:cubicBezTo>
                    <a:cubicBezTo>
                      <a:pt x="375" y="3093"/>
                      <a:pt x="708" y="3796"/>
                      <a:pt x="1415" y="3796"/>
                    </a:cubicBezTo>
                    <a:cubicBezTo>
                      <a:pt x="1480" y="3796"/>
                      <a:pt x="1549" y="3790"/>
                      <a:pt x="1620" y="3777"/>
                    </a:cubicBezTo>
                    <a:lnTo>
                      <a:pt x="1620" y="3777"/>
                    </a:lnTo>
                    <a:cubicBezTo>
                      <a:pt x="1592" y="3926"/>
                      <a:pt x="1564" y="4067"/>
                      <a:pt x="1536" y="4216"/>
                    </a:cubicBezTo>
                    <a:cubicBezTo>
                      <a:pt x="1536" y="4336"/>
                      <a:pt x="1507" y="4457"/>
                      <a:pt x="1444" y="4541"/>
                    </a:cubicBezTo>
                    <a:cubicBezTo>
                      <a:pt x="1238" y="4810"/>
                      <a:pt x="736" y="4775"/>
                      <a:pt x="446" y="4839"/>
                    </a:cubicBezTo>
                    <a:cubicBezTo>
                      <a:pt x="0" y="4987"/>
                      <a:pt x="64" y="5482"/>
                      <a:pt x="121" y="5900"/>
                    </a:cubicBezTo>
                    <a:lnTo>
                      <a:pt x="121" y="6013"/>
                    </a:lnTo>
                    <a:cubicBezTo>
                      <a:pt x="149" y="6190"/>
                      <a:pt x="206" y="6338"/>
                      <a:pt x="298" y="6487"/>
                    </a:cubicBezTo>
                    <a:cubicBezTo>
                      <a:pt x="477" y="6772"/>
                      <a:pt x="810" y="6859"/>
                      <a:pt x="1180" y="6859"/>
                    </a:cubicBezTo>
                    <a:cubicBezTo>
                      <a:pt x="1655" y="6859"/>
                      <a:pt x="2190" y="6715"/>
                      <a:pt x="2540" y="6664"/>
                    </a:cubicBezTo>
                    <a:cubicBezTo>
                      <a:pt x="3389" y="6515"/>
                      <a:pt x="4217" y="6282"/>
                      <a:pt x="5016" y="5928"/>
                    </a:cubicBezTo>
                    <a:cubicBezTo>
                      <a:pt x="4691" y="5631"/>
                      <a:pt x="4394" y="5249"/>
                      <a:pt x="4068" y="4923"/>
                    </a:cubicBezTo>
                    <a:cubicBezTo>
                      <a:pt x="4012" y="4867"/>
                      <a:pt x="3778" y="4895"/>
                      <a:pt x="3686" y="4839"/>
                    </a:cubicBezTo>
                    <a:cubicBezTo>
                      <a:pt x="3566" y="4775"/>
                      <a:pt x="3481" y="4690"/>
                      <a:pt x="3424" y="4570"/>
                    </a:cubicBezTo>
                    <a:cubicBezTo>
                      <a:pt x="3276" y="4308"/>
                      <a:pt x="3248" y="3983"/>
                      <a:pt x="3248" y="3685"/>
                    </a:cubicBezTo>
                    <a:cubicBezTo>
                      <a:pt x="3276" y="3247"/>
                      <a:pt x="3248" y="2511"/>
                      <a:pt x="3276" y="2094"/>
                    </a:cubicBezTo>
                    <a:cubicBezTo>
                      <a:pt x="3276" y="1712"/>
                      <a:pt x="3424" y="1563"/>
                      <a:pt x="3304" y="1209"/>
                    </a:cubicBezTo>
                    <a:cubicBezTo>
                      <a:pt x="3156" y="707"/>
                      <a:pt x="2802" y="269"/>
                      <a:pt x="2300" y="92"/>
                    </a:cubicBezTo>
                    <a:cubicBezTo>
                      <a:pt x="2136" y="30"/>
                      <a:pt x="1961" y="0"/>
                      <a:pt x="1785" y="0"/>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3"/>
              <p:cNvSpPr/>
              <p:nvPr/>
            </p:nvSpPr>
            <p:spPr>
              <a:xfrm>
                <a:off x="5497173" y="4393477"/>
                <a:ext cx="341999" cy="333172"/>
              </a:xfrm>
              <a:custGeom>
                <a:avLst/>
                <a:gdLst/>
                <a:ahLst/>
                <a:cxnLst/>
                <a:rect l="l" t="t" r="r" b="b"/>
                <a:pathLst>
                  <a:path w="9841" h="9587" extrusionOk="0">
                    <a:moveTo>
                      <a:pt x="3538" y="1"/>
                    </a:moveTo>
                    <a:cubicBezTo>
                      <a:pt x="2356" y="121"/>
                      <a:pt x="1175" y="269"/>
                      <a:pt x="0" y="383"/>
                    </a:cubicBezTo>
                    <a:cubicBezTo>
                      <a:pt x="85" y="560"/>
                      <a:pt x="57" y="828"/>
                      <a:pt x="85" y="1033"/>
                    </a:cubicBezTo>
                    <a:cubicBezTo>
                      <a:pt x="85" y="1267"/>
                      <a:pt x="114" y="1507"/>
                      <a:pt x="114" y="1741"/>
                    </a:cubicBezTo>
                    <a:cubicBezTo>
                      <a:pt x="177" y="2187"/>
                      <a:pt x="206" y="2654"/>
                      <a:pt x="291" y="3128"/>
                    </a:cubicBezTo>
                    <a:cubicBezTo>
                      <a:pt x="291" y="3248"/>
                      <a:pt x="326" y="3389"/>
                      <a:pt x="354" y="3510"/>
                    </a:cubicBezTo>
                    <a:cubicBezTo>
                      <a:pt x="695" y="3475"/>
                      <a:pt x="1299" y="3417"/>
                      <a:pt x="1712" y="3417"/>
                    </a:cubicBezTo>
                    <a:cubicBezTo>
                      <a:pt x="1976" y="3417"/>
                      <a:pt x="2162" y="3441"/>
                      <a:pt x="2151" y="3510"/>
                    </a:cubicBezTo>
                    <a:cubicBezTo>
                      <a:pt x="2151" y="3778"/>
                      <a:pt x="2179" y="4012"/>
                      <a:pt x="2179" y="4274"/>
                    </a:cubicBezTo>
                    <a:cubicBezTo>
                      <a:pt x="2179" y="4804"/>
                      <a:pt x="2236" y="5306"/>
                      <a:pt x="2236" y="5809"/>
                    </a:cubicBezTo>
                    <a:cubicBezTo>
                      <a:pt x="2271" y="6339"/>
                      <a:pt x="2300" y="6898"/>
                      <a:pt x="2356" y="7429"/>
                    </a:cubicBezTo>
                    <a:cubicBezTo>
                      <a:pt x="2413" y="8051"/>
                      <a:pt x="2505" y="8638"/>
                      <a:pt x="2653" y="9261"/>
                    </a:cubicBezTo>
                    <a:cubicBezTo>
                      <a:pt x="3421" y="9504"/>
                      <a:pt x="4251" y="9586"/>
                      <a:pt x="5089" y="9586"/>
                    </a:cubicBezTo>
                    <a:cubicBezTo>
                      <a:pt x="5765" y="9586"/>
                      <a:pt x="6446" y="9532"/>
                      <a:pt x="7103" y="9466"/>
                    </a:cubicBezTo>
                    <a:cubicBezTo>
                      <a:pt x="7542" y="9438"/>
                      <a:pt x="7987" y="9374"/>
                      <a:pt x="8341" y="9169"/>
                    </a:cubicBezTo>
                    <a:cubicBezTo>
                      <a:pt x="9374" y="8554"/>
                      <a:pt x="9431" y="6750"/>
                      <a:pt x="9579" y="5688"/>
                    </a:cubicBezTo>
                    <a:cubicBezTo>
                      <a:pt x="9699" y="4896"/>
                      <a:pt x="9841" y="4132"/>
                      <a:pt x="9784" y="3304"/>
                    </a:cubicBezTo>
                    <a:cubicBezTo>
                      <a:pt x="9699" y="2243"/>
                      <a:pt x="9225" y="1154"/>
                      <a:pt x="8249" y="623"/>
                    </a:cubicBezTo>
                    <a:cubicBezTo>
                      <a:pt x="7895" y="446"/>
                      <a:pt x="7513" y="326"/>
                      <a:pt x="7131" y="206"/>
                    </a:cubicBezTo>
                    <a:cubicBezTo>
                      <a:pt x="6806" y="149"/>
                      <a:pt x="6481" y="121"/>
                      <a:pt x="6191" y="29"/>
                    </a:cubicBezTo>
                    <a:cubicBezTo>
                      <a:pt x="6070" y="326"/>
                      <a:pt x="5893" y="475"/>
                      <a:pt x="5596" y="595"/>
                    </a:cubicBezTo>
                    <a:cubicBezTo>
                      <a:pt x="5418" y="681"/>
                      <a:pt x="5202" y="718"/>
                      <a:pt x="4994" y="718"/>
                    </a:cubicBezTo>
                    <a:cubicBezTo>
                      <a:pt x="4930" y="718"/>
                      <a:pt x="4866" y="715"/>
                      <a:pt x="4804" y="708"/>
                    </a:cubicBezTo>
                    <a:cubicBezTo>
                      <a:pt x="4535" y="680"/>
                      <a:pt x="4302" y="623"/>
                      <a:pt x="4068" y="503"/>
                    </a:cubicBezTo>
                    <a:cubicBezTo>
                      <a:pt x="3976" y="446"/>
                      <a:pt x="3863" y="354"/>
                      <a:pt x="3771" y="269"/>
                    </a:cubicBezTo>
                    <a:cubicBezTo>
                      <a:pt x="3715" y="206"/>
                      <a:pt x="3651" y="121"/>
                      <a:pt x="3594" y="29"/>
                    </a:cubicBezTo>
                    <a:lnTo>
                      <a:pt x="35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3"/>
              <p:cNvSpPr/>
              <p:nvPr/>
            </p:nvSpPr>
            <p:spPr>
              <a:xfrm>
                <a:off x="5506279" y="4504130"/>
                <a:ext cx="61477" cy="11329"/>
              </a:xfrm>
              <a:custGeom>
                <a:avLst/>
                <a:gdLst/>
                <a:ahLst/>
                <a:cxnLst/>
                <a:rect l="l" t="t" r="r" b="b"/>
                <a:pathLst>
                  <a:path w="1769" h="326" extrusionOk="0">
                    <a:moveTo>
                      <a:pt x="29" y="0"/>
                    </a:moveTo>
                    <a:lnTo>
                      <a:pt x="0" y="28"/>
                    </a:lnTo>
                    <a:cubicBezTo>
                      <a:pt x="0" y="92"/>
                      <a:pt x="29" y="120"/>
                      <a:pt x="29" y="149"/>
                    </a:cubicBezTo>
                    <a:lnTo>
                      <a:pt x="29" y="297"/>
                    </a:lnTo>
                    <a:lnTo>
                      <a:pt x="29" y="326"/>
                    </a:lnTo>
                    <a:lnTo>
                      <a:pt x="64" y="326"/>
                    </a:lnTo>
                    <a:cubicBezTo>
                      <a:pt x="559" y="326"/>
                      <a:pt x="1267" y="297"/>
                      <a:pt x="1741" y="269"/>
                    </a:cubicBezTo>
                    <a:lnTo>
                      <a:pt x="1769" y="241"/>
                    </a:lnTo>
                    <a:cubicBezTo>
                      <a:pt x="1769" y="205"/>
                      <a:pt x="1741" y="205"/>
                      <a:pt x="1741" y="205"/>
                    </a:cubicBezTo>
                    <a:cubicBezTo>
                      <a:pt x="1267" y="241"/>
                      <a:pt x="559" y="269"/>
                      <a:pt x="92" y="269"/>
                    </a:cubicBezTo>
                    <a:lnTo>
                      <a:pt x="92" y="149"/>
                    </a:lnTo>
                    <a:cubicBezTo>
                      <a:pt x="64" y="120"/>
                      <a:pt x="64" y="64"/>
                      <a:pt x="64" y="28"/>
                    </a:cubicBezTo>
                    <a:cubicBezTo>
                      <a:pt x="64" y="28"/>
                      <a:pt x="64"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3"/>
              <p:cNvSpPr/>
              <p:nvPr/>
            </p:nvSpPr>
            <p:spPr>
              <a:xfrm>
                <a:off x="5497173" y="4397647"/>
                <a:ext cx="73780" cy="14318"/>
              </a:xfrm>
              <a:custGeom>
                <a:avLst/>
                <a:gdLst/>
                <a:ahLst/>
                <a:cxnLst/>
                <a:rect l="l" t="t" r="r" b="b"/>
                <a:pathLst>
                  <a:path w="2123" h="412" extrusionOk="0">
                    <a:moveTo>
                      <a:pt x="2094" y="1"/>
                    </a:moveTo>
                    <a:cubicBezTo>
                      <a:pt x="1854" y="29"/>
                      <a:pt x="1529" y="57"/>
                      <a:pt x="1210" y="86"/>
                    </a:cubicBezTo>
                    <a:cubicBezTo>
                      <a:pt x="765" y="149"/>
                      <a:pt x="354" y="178"/>
                      <a:pt x="29" y="206"/>
                    </a:cubicBezTo>
                    <a:lnTo>
                      <a:pt x="0" y="206"/>
                    </a:lnTo>
                    <a:lnTo>
                      <a:pt x="0" y="263"/>
                    </a:lnTo>
                    <a:lnTo>
                      <a:pt x="0" y="326"/>
                    </a:lnTo>
                    <a:lnTo>
                      <a:pt x="0" y="383"/>
                    </a:lnTo>
                    <a:cubicBezTo>
                      <a:pt x="0" y="411"/>
                      <a:pt x="29" y="411"/>
                      <a:pt x="29" y="411"/>
                    </a:cubicBezTo>
                    <a:lnTo>
                      <a:pt x="57" y="411"/>
                    </a:lnTo>
                    <a:lnTo>
                      <a:pt x="57" y="383"/>
                    </a:lnTo>
                    <a:lnTo>
                      <a:pt x="57" y="326"/>
                    </a:lnTo>
                    <a:lnTo>
                      <a:pt x="57" y="263"/>
                    </a:lnTo>
                    <a:cubicBezTo>
                      <a:pt x="383" y="234"/>
                      <a:pt x="793" y="206"/>
                      <a:pt x="1210" y="149"/>
                    </a:cubicBezTo>
                    <a:cubicBezTo>
                      <a:pt x="1529" y="121"/>
                      <a:pt x="1854" y="86"/>
                      <a:pt x="2094" y="57"/>
                    </a:cubicBezTo>
                    <a:cubicBezTo>
                      <a:pt x="2123" y="57"/>
                      <a:pt x="2123" y="57"/>
                      <a:pt x="2123" y="29"/>
                    </a:cubicBezTo>
                    <a:cubicBezTo>
                      <a:pt x="2123" y="29"/>
                      <a:pt x="2123" y="1"/>
                      <a:pt x="2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3"/>
              <p:cNvSpPr/>
              <p:nvPr/>
            </p:nvSpPr>
            <p:spPr>
              <a:xfrm>
                <a:off x="5570919" y="4515424"/>
                <a:ext cx="7159" cy="108706"/>
              </a:xfrm>
              <a:custGeom>
                <a:avLst/>
                <a:gdLst/>
                <a:ahLst/>
                <a:cxnLst/>
                <a:rect l="l" t="t" r="r" b="b"/>
                <a:pathLst>
                  <a:path w="206" h="3128" extrusionOk="0">
                    <a:moveTo>
                      <a:pt x="57" y="1"/>
                    </a:moveTo>
                    <a:cubicBezTo>
                      <a:pt x="29" y="1"/>
                      <a:pt x="29" y="1"/>
                      <a:pt x="29" y="29"/>
                    </a:cubicBezTo>
                    <a:cubicBezTo>
                      <a:pt x="1" y="1033"/>
                      <a:pt x="29" y="2066"/>
                      <a:pt x="149" y="3099"/>
                    </a:cubicBezTo>
                    <a:cubicBezTo>
                      <a:pt x="149" y="3099"/>
                      <a:pt x="149" y="3127"/>
                      <a:pt x="178" y="3127"/>
                    </a:cubicBezTo>
                    <a:cubicBezTo>
                      <a:pt x="178" y="3127"/>
                      <a:pt x="206" y="3099"/>
                      <a:pt x="206" y="3064"/>
                    </a:cubicBezTo>
                    <a:cubicBezTo>
                      <a:pt x="86" y="2066"/>
                      <a:pt x="57" y="1033"/>
                      <a:pt x="86" y="29"/>
                    </a:cubicBezTo>
                    <a:cubicBezTo>
                      <a:pt x="86" y="1"/>
                      <a:pt x="57"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3"/>
              <p:cNvSpPr/>
              <p:nvPr/>
            </p:nvSpPr>
            <p:spPr>
              <a:xfrm>
                <a:off x="5455123" y="4818294"/>
                <a:ext cx="182451" cy="90600"/>
              </a:xfrm>
              <a:custGeom>
                <a:avLst/>
                <a:gdLst/>
                <a:ahLst/>
                <a:cxnLst/>
                <a:rect l="l" t="t" r="r" b="b"/>
                <a:pathLst>
                  <a:path w="5250" h="2607" extrusionOk="0">
                    <a:moveTo>
                      <a:pt x="3538" y="1"/>
                    </a:moveTo>
                    <a:cubicBezTo>
                      <a:pt x="2953" y="1"/>
                      <a:pt x="2398" y="247"/>
                      <a:pt x="1890" y="511"/>
                    </a:cubicBezTo>
                    <a:cubicBezTo>
                      <a:pt x="1359" y="779"/>
                      <a:pt x="737" y="1069"/>
                      <a:pt x="383" y="1543"/>
                    </a:cubicBezTo>
                    <a:cubicBezTo>
                      <a:pt x="354" y="1572"/>
                      <a:pt x="354" y="1600"/>
                      <a:pt x="326" y="1635"/>
                    </a:cubicBezTo>
                    <a:cubicBezTo>
                      <a:pt x="178" y="1840"/>
                      <a:pt x="1" y="2131"/>
                      <a:pt x="149" y="2399"/>
                    </a:cubicBezTo>
                    <a:cubicBezTo>
                      <a:pt x="216" y="2553"/>
                      <a:pt x="343" y="2607"/>
                      <a:pt x="497" y="2607"/>
                    </a:cubicBezTo>
                    <a:cubicBezTo>
                      <a:pt x="818" y="2607"/>
                      <a:pt x="1252" y="2370"/>
                      <a:pt x="1472" y="2307"/>
                    </a:cubicBezTo>
                    <a:cubicBezTo>
                      <a:pt x="1854" y="2194"/>
                      <a:pt x="2208" y="2046"/>
                      <a:pt x="2562" y="1925"/>
                    </a:cubicBezTo>
                    <a:cubicBezTo>
                      <a:pt x="3269" y="1664"/>
                      <a:pt x="4012" y="1458"/>
                      <a:pt x="4748" y="1423"/>
                    </a:cubicBezTo>
                    <a:cubicBezTo>
                      <a:pt x="4925" y="1423"/>
                      <a:pt x="5158" y="1423"/>
                      <a:pt x="5215" y="1246"/>
                    </a:cubicBezTo>
                    <a:cubicBezTo>
                      <a:pt x="5250" y="1190"/>
                      <a:pt x="5250" y="1105"/>
                      <a:pt x="5215" y="1041"/>
                    </a:cubicBezTo>
                    <a:cubicBezTo>
                      <a:pt x="5101" y="426"/>
                      <a:pt x="4302" y="44"/>
                      <a:pt x="3715" y="8"/>
                    </a:cubicBezTo>
                    <a:cubicBezTo>
                      <a:pt x="3656" y="3"/>
                      <a:pt x="3597" y="1"/>
                      <a:pt x="35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3"/>
              <p:cNvSpPr/>
              <p:nvPr/>
            </p:nvSpPr>
            <p:spPr>
              <a:xfrm>
                <a:off x="5334183" y="4634696"/>
                <a:ext cx="623008" cy="252790"/>
              </a:xfrm>
              <a:custGeom>
                <a:avLst/>
                <a:gdLst/>
                <a:ahLst/>
                <a:cxnLst/>
                <a:rect l="l" t="t" r="r" b="b"/>
                <a:pathLst>
                  <a:path w="17927" h="7274" extrusionOk="0">
                    <a:moveTo>
                      <a:pt x="2256" y="1"/>
                    </a:moveTo>
                    <a:cubicBezTo>
                      <a:pt x="2076" y="1"/>
                      <a:pt x="1894" y="15"/>
                      <a:pt x="1712" y="49"/>
                    </a:cubicBezTo>
                    <a:cubicBezTo>
                      <a:pt x="1267" y="134"/>
                      <a:pt x="856" y="375"/>
                      <a:pt x="531" y="693"/>
                    </a:cubicBezTo>
                    <a:cubicBezTo>
                      <a:pt x="446" y="813"/>
                      <a:pt x="354" y="933"/>
                      <a:pt x="297" y="1047"/>
                    </a:cubicBezTo>
                    <a:cubicBezTo>
                      <a:pt x="0" y="1641"/>
                      <a:pt x="241" y="2377"/>
                      <a:pt x="502" y="2935"/>
                    </a:cubicBezTo>
                    <a:cubicBezTo>
                      <a:pt x="913" y="3735"/>
                      <a:pt x="1564" y="4322"/>
                      <a:pt x="2299" y="4761"/>
                    </a:cubicBezTo>
                    <a:cubicBezTo>
                      <a:pt x="3155" y="5291"/>
                      <a:pt x="4096" y="5617"/>
                      <a:pt x="5044" y="5970"/>
                    </a:cubicBezTo>
                    <a:cubicBezTo>
                      <a:pt x="6105" y="6352"/>
                      <a:pt x="7195" y="6741"/>
                      <a:pt x="8256" y="7123"/>
                    </a:cubicBezTo>
                    <a:cubicBezTo>
                      <a:pt x="8461" y="7180"/>
                      <a:pt x="8843" y="7237"/>
                      <a:pt x="9048" y="7272"/>
                    </a:cubicBezTo>
                    <a:cubicBezTo>
                      <a:pt x="9053" y="7273"/>
                      <a:pt x="9058" y="7273"/>
                      <a:pt x="9063" y="7273"/>
                    </a:cubicBezTo>
                    <a:cubicBezTo>
                      <a:pt x="9229" y="7273"/>
                      <a:pt x="9290" y="6824"/>
                      <a:pt x="9345" y="6741"/>
                    </a:cubicBezTo>
                    <a:cubicBezTo>
                      <a:pt x="9511" y="6547"/>
                      <a:pt x="9756" y="6528"/>
                      <a:pt x="10001" y="6528"/>
                    </a:cubicBezTo>
                    <a:cubicBezTo>
                      <a:pt x="10059" y="6528"/>
                      <a:pt x="10117" y="6529"/>
                      <a:pt x="10173" y="6529"/>
                    </a:cubicBezTo>
                    <a:cubicBezTo>
                      <a:pt x="10376" y="6543"/>
                      <a:pt x="10578" y="6550"/>
                      <a:pt x="10778" y="6550"/>
                    </a:cubicBezTo>
                    <a:cubicBezTo>
                      <a:pt x="12666" y="6550"/>
                      <a:pt x="14413" y="5929"/>
                      <a:pt x="16038" y="4938"/>
                    </a:cubicBezTo>
                    <a:cubicBezTo>
                      <a:pt x="16540" y="4647"/>
                      <a:pt x="17042" y="4265"/>
                      <a:pt x="17396" y="3763"/>
                    </a:cubicBezTo>
                    <a:cubicBezTo>
                      <a:pt x="17806" y="3169"/>
                      <a:pt x="17927" y="2377"/>
                      <a:pt x="17481" y="1754"/>
                    </a:cubicBezTo>
                    <a:cubicBezTo>
                      <a:pt x="17042" y="1195"/>
                      <a:pt x="16391" y="841"/>
                      <a:pt x="15684" y="728"/>
                    </a:cubicBezTo>
                    <a:cubicBezTo>
                      <a:pt x="15547" y="701"/>
                      <a:pt x="15414" y="688"/>
                      <a:pt x="15285" y="688"/>
                    </a:cubicBezTo>
                    <a:cubicBezTo>
                      <a:pt x="14580" y="688"/>
                      <a:pt x="13983" y="1063"/>
                      <a:pt x="13385" y="1464"/>
                    </a:cubicBezTo>
                    <a:cubicBezTo>
                      <a:pt x="13328" y="1521"/>
                      <a:pt x="13236" y="1577"/>
                      <a:pt x="13151" y="1641"/>
                    </a:cubicBezTo>
                    <a:cubicBezTo>
                      <a:pt x="12793" y="1523"/>
                      <a:pt x="12398" y="1491"/>
                      <a:pt x="11997" y="1491"/>
                    </a:cubicBezTo>
                    <a:cubicBezTo>
                      <a:pt x="11701" y="1491"/>
                      <a:pt x="11402" y="1509"/>
                      <a:pt x="11114" y="1521"/>
                    </a:cubicBezTo>
                    <a:cubicBezTo>
                      <a:pt x="10853" y="1541"/>
                      <a:pt x="10587" y="1547"/>
                      <a:pt x="10320" y="1547"/>
                    </a:cubicBezTo>
                    <a:cubicBezTo>
                      <a:pt x="10027" y="1547"/>
                      <a:pt x="9731" y="1540"/>
                      <a:pt x="9435" y="1540"/>
                    </a:cubicBezTo>
                    <a:cubicBezTo>
                      <a:pt x="9268" y="1540"/>
                      <a:pt x="9102" y="1542"/>
                      <a:pt x="8935" y="1549"/>
                    </a:cubicBezTo>
                    <a:cubicBezTo>
                      <a:pt x="8638" y="1583"/>
                      <a:pt x="8388" y="1615"/>
                      <a:pt x="8136" y="1615"/>
                    </a:cubicBezTo>
                    <a:cubicBezTo>
                      <a:pt x="7914" y="1615"/>
                      <a:pt x="7690" y="1590"/>
                      <a:pt x="7428" y="1521"/>
                    </a:cubicBezTo>
                    <a:cubicBezTo>
                      <a:pt x="6134" y="1167"/>
                      <a:pt x="4896" y="580"/>
                      <a:pt x="3601" y="226"/>
                    </a:cubicBezTo>
                    <a:cubicBezTo>
                      <a:pt x="3173" y="99"/>
                      <a:pt x="2720" y="1"/>
                      <a:pt x="22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3"/>
              <p:cNvSpPr/>
              <p:nvPr/>
            </p:nvSpPr>
            <p:spPr>
              <a:xfrm>
                <a:off x="5641501" y="4714071"/>
                <a:ext cx="173102" cy="82155"/>
              </a:xfrm>
              <a:custGeom>
                <a:avLst/>
                <a:gdLst/>
                <a:ahLst/>
                <a:cxnLst/>
                <a:rect l="l" t="t" r="r" b="b"/>
                <a:pathLst>
                  <a:path w="4981" h="2364" extrusionOk="0">
                    <a:moveTo>
                      <a:pt x="4924" y="1"/>
                    </a:moveTo>
                    <a:cubicBezTo>
                      <a:pt x="4690" y="121"/>
                      <a:pt x="4450" y="213"/>
                      <a:pt x="4216" y="326"/>
                    </a:cubicBezTo>
                    <a:cubicBezTo>
                      <a:pt x="3863" y="475"/>
                      <a:pt x="3481" y="623"/>
                      <a:pt x="3127" y="857"/>
                    </a:cubicBezTo>
                    <a:cubicBezTo>
                      <a:pt x="2978" y="949"/>
                      <a:pt x="2802" y="1062"/>
                      <a:pt x="2653" y="1154"/>
                    </a:cubicBezTo>
                    <a:cubicBezTo>
                      <a:pt x="2243" y="1415"/>
                      <a:pt x="1832" y="1684"/>
                      <a:pt x="1387" y="1889"/>
                    </a:cubicBezTo>
                    <a:cubicBezTo>
                      <a:pt x="1210" y="1981"/>
                      <a:pt x="976" y="2038"/>
                      <a:pt x="736" y="2066"/>
                    </a:cubicBezTo>
                    <a:cubicBezTo>
                      <a:pt x="502" y="2158"/>
                      <a:pt x="205" y="2215"/>
                      <a:pt x="0" y="2335"/>
                    </a:cubicBezTo>
                    <a:lnTo>
                      <a:pt x="0" y="2363"/>
                    </a:lnTo>
                    <a:lnTo>
                      <a:pt x="28" y="2363"/>
                    </a:lnTo>
                    <a:cubicBezTo>
                      <a:pt x="241" y="2271"/>
                      <a:pt x="502" y="2215"/>
                      <a:pt x="771" y="2123"/>
                    </a:cubicBezTo>
                    <a:cubicBezTo>
                      <a:pt x="1005" y="2066"/>
                      <a:pt x="1210" y="2010"/>
                      <a:pt x="1415" y="1946"/>
                    </a:cubicBezTo>
                    <a:cubicBezTo>
                      <a:pt x="1861" y="1741"/>
                      <a:pt x="2271" y="1479"/>
                      <a:pt x="2681" y="1210"/>
                    </a:cubicBezTo>
                    <a:cubicBezTo>
                      <a:pt x="2830" y="1097"/>
                      <a:pt x="3007" y="1005"/>
                      <a:pt x="3155" y="885"/>
                    </a:cubicBezTo>
                    <a:cubicBezTo>
                      <a:pt x="3509" y="680"/>
                      <a:pt x="3891" y="531"/>
                      <a:pt x="4245" y="390"/>
                    </a:cubicBezTo>
                    <a:cubicBezTo>
                      <a:pt x="4485" y="269"/>
                      <a:pt x="4719" y="177"/>
                      <a:pt x="4952" y="64"/>
                    </a:cubicBezTo>
                    <a:cubicBezTo>
                      <a:pt x="4980" y="36"/>
                      <a:pt x="4980" y="36"/>
                      <a:pt x="49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3"/>
              <p:cNvSpPr/>
              <p:nvPr/>
            </p:nvSpPr>
            <p:spPr>
              <a:xfrm>
                <a:off x="5653769" y="4825940"/>
                <a:ext cx="142381" cy="129523"/>
              </a:xfrm>
              <a:custGeom>
                <a:avLst/>
                <a:gdLst/>
                <a:ahLst/>
                <a:cxnLst/>
                <a:rect l="l" t="t" r="r" b="b"/>
                <a:pathLst>
                  <a:path w="4097" h="3727" extrusionOk="0">
                    <a:moveTo>
                      <a:pt x="680" y="0"/>
                    </a:moveTo>
                    <a:cubicBezTo>
                      <a:pt x="560" y="262"/>
                      <a:pt x="447" y="496"/>
                      <a:pt x="326" y="764"/>
                    </a:cubicBezTo>
                    <a:cubicBezTo>
                      <a:pt x="298" y="885"/>
                      <a:pt x="241" y="1026"/>
                      <a:pt x="178" y="1146"/>
                    </a:cubicBezTo>
                    <a:cubicBezTo>
                      <a:pt x="149" y="1238"/>
                      <a:pt x="1" y="1415"/>
                      <a:pt x="65" y="1500"/>
                    </a:cubicBezTo>
                    <a:cubicBezTo>
                      <a:pt x="121" y="1529"/>
                      <a:pt x="326" y="1557"/>
                      <a:pt x="383" y="1557"/>
                    </a:cubicBezTo>
                    <a:cubicBezTo>
                      <a:pt x="503" y="1592"/>
                      <a:pt x="623" y="1649"/>
                      <a:pt x="737" y="1677"/>
                    </a:cubicBezTo>
                    <a:cubicBezTo>
                      <a:pt x="885" y="1797"/>
                      <a:pt x="1126" y="1854"/>
                      <a:pt x="1303" y="1974"/>
                    </a:cubicBezTo>
                    <a:cubicBezTo>
                      <a:pt x="1508" y="2087"/>
                      <a:pt x="1713" y="2300"/>
                      <a:pt x="1918" y="2441"/>
                    </a:cubicBezTo>
                    <a:cubicBezTo>
                      <a:pt x="2328" y="2795"/>
                      <a:pt x="2746" y="3149"/>
                      <a:pt x="3184" y="3502"/>
                    </a:cubicBezTo>
                    <a:cubicBezTo>
                      <a:pt x="3310" y="3604"/>
                      <a:pt x="3457" y="3727"/>
                      <a:pt x="3624" y="3727"/>
                    </a:cubicBezTo>
                    <a:cubicBezTo>
                      <a:pt x="3654" y="3727"/>
                      <a:pt x="3684" y="3723"/>
                      <a:pt x="3715" y="3714"/>
                    </a:cubicBezTo>
                    <a:cubicBezTo>
                      <a:pt x="3920" y="3651"/>
                      <a:pt x="4012" y="3389"/>
                      <a:pt x="4040" y="3184"/>
                    </a:cubicBezTo>
                    <a:cubicBezTo>
                      <a:pt x="4097" y="2561"/>
                      <a:pt x="3863" y="2151"/>
                      <a:pt x="3453" y="1705"/>
                    </a:cubicBezTo>
                    <a:cubicBezTo>
                      <a:pt x="3128" y="1380"/>
                      <a:pt x="2717" y="1062"/>
                      <a:pt x="2477" y="616"/>
                    </a:cubicBezTo>
                    <a:cubicBezTo>
                      <a:pt x="2364" y="382"/>
                      <a:pt x="2215" y="142"/>
                      <a:pt x="1918" y="142"/>
                    </a:cubicBezTo>
                    <a:cubicBezTo>
                      <a:pt x="1769" y="142"/>
                      <a:pt x="1621" y="177"/>
                      <a:pt x="1444" y="206"/>
                    </a:cubicBezTo>
                    <a:cubicBezTo>
                      <a:pt x="1415" y="208"/>
                      <a:pt x="1386" y="210"/>
                      <a:pt x="1358" y="210"/>
                    </a:cubicBezTo>
                    <a:cubicBezTo>
                      <a:pt x="1106" y="210"/>
                      <a:pt x="890" y="102"/>
                      <a:pt x="6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3"/>
              <p:cNvSpPr/>
              <p:nvPr/>
            </p:nvSpPr>
            <p:spPr>
              <a:xfrm>
                <a:off x="5612969" y="4475980"/>
                <a:ext cx="242677" cy="254284"/>
              </a:xfrm>
              <a:custGeom>
                <a:avLst/>
                <a:gdLst/>
                <a:ahLst/>
                <a:cxnLst/>
                <a:rect l="l" t="t" r="r" b="b"/>
                <a:pathLst>
                  <a:path w="6983" h="7317" extrusionOk="0">
                    <a:moveTo>
                      <a:pt x="5454" y="0"/>
                    </a:moveTo>
                    <a:cubicBezTo>
                      <a:pt x="4901" y="0"/>
                      <a:pt x="4358" y="478"/>
                      <a:pt x="4245" y="1136"/>
                    </a:cubicBezTo>
                    <a:cubicBezTo>
                      <a:pt x="4125" y="1758"/>
                      <a:pt x="4097" y="2345"/>
                      <a:pt x="4125" y="2961"/>
                    </a:cubicBezTo>
                    <a:cubicBezTo>
                      <a:pt x="4153" y="3286"/>
                      <a:pt x="4153" y="3583"/>
                      <a:pt x="4181" y="3909"/>
                    </a:cubicBezTo>
                    <a:cubicBezTo>
                      <a:pt x="4181" y="4086"/>
                      <a:pt x="4210" y="4234"/>
                      <a:pt x="4210" y="4411"/>
                    </a:cubicBezTo>
                    <a:cubicBezTo>
                      <a:pt x="4210" y="4496"/>
                      <a:pt x="4273" y="4616"/>
                      <a:pt x="4245" y="4729"/>
                    </a:cubicBezTo>
                    <a:cubicBezTo>
                      <a:pt x="4245" y="4850"/>
                      <a:pt x="4245" y="4821"/>
                      <a:pt x="4153" y="4878"/>
                    </a:cubicBezTo>
                    <a:cubicBezTo>
                      <a:pt x="4033" y="4906"/>
                      <a:pt x="3920" y="4942"/>
                      <a:pt x="3799" y="4970"/>
                    </a:cubicBezTo>
                    <a:cubicBezTo>
                      <a:pt x="3361" y="5083"/>
                      <a:pt x="2915" y="5203"/>
                      <a:pt x="2441" y="5352"/>
                    </a:cubicBezTo>
                    <a:cubicBezTo>
                      <a:pt x="2236" y="5408"/>
                      <a:pt x="2003" y="5472"/>
                      <a:pt x="1797" y="5500"/>
                    </a:cubicBezTo>
                    <a:cubicBezTo>
                      <a:pt x="1500" y="5557"/>
                      <a:pt x="1203" y="5677"/>
                      <a:pt x="913" y="5734"/>
                    </a:cubicBezTo>
                    <a:cubicBezTo>
                      <a:pt x="616" y="5790"/>
                      <a:pt x="319" y="6003"/>
                      <a:pt x="142" y="6236"/>
                    </a:cubicBezTo>
                    <a:cubicBezTo>
                      <a:pt x="29" y="6441"/>
                      <a:pt x="1" y="6710"/>
                      <a:pt x="57" y="6915"/>
                    </a:cubicBezTo>
                    <a:cubicBezTo>
                      <a:pt x="114" y="7064"/>
                      <a:pt x="177" y="7120"/>
                      <a:pt x="234" y="7149"/>
                    </a:cubicBezTo>
                    <a:cubicBezTo>
                      <a:pt x="319" y="7205"/>
                      <a:pt x="439" y="7205"/>
                      <a:pt x="588" y="7205"/>
                    </a:cubicBezTo>
                    <a:cubicBezTo>
                      <a:pt x="1134" y="7258"/>
                      <a:pt x="1816" y="7317"/>
                      <a:pt x="2525" y="7317"/>
                    </a:cubicBezTo>
                    <a:cubicBezTo>
                      <a:pt x="4186" y="7317"/>
                      <a:pt x="6001" y="6996"/>
                      <a:pt x="6601" y="5529"/>
                    </a:cubicBezTo>
                    <a:cubicBezTo>
                      <a:pt x="6926" y="4701"/>
                      <a:pt x="6983" y="3817"/>
                      <a:pt x="6955" y="2904"/>
                    </a:cubicBezTo>
                    <a:cubicBezTo>
                      <a:pt x="6926" y="2112"/>
                      <a:pt x="6806" y="1192"/>
                      <a:pt x="6332" y="520"/>
                    </a:cubicBezTo>
                    <a:cubicBezTo>
                      <a:pt x="6088" y="155"/>
                      <a:pt x="5770" y="0"/>
                      <a:pt x="5454" y="0"/>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3"/>
              <p:cNvSpPr/>
              <p:nvPr/>
            </p:nvSpPr>
            <p:spPr>
              <a:xfrm>
                <a:off x="5585202" y="4217489"/>
                <a:ext cx="138419" cy="124900"/>
              </a:xfrm>
              <a:custGeom>
                <a:avLst/>
                <a:gdLst/>
                <a:ahLst/>
                <a:cxnLst/>
                <a:rect l="l" t="t" r="r" b="b"/>
                <a:pathLst>
                  <a:path w="3983" h="3594" extrusionOk="0">
                    <a:moveTo>
                      <a:pt x="1872" y="0"/>
                    </a:moveTo>
                    <a:cubicBezTo>
                      <a:pt x="1778" y="0"/>
                      <a:pt x="1684" y="9"/>
                      <a:pt x="1592" y="28"/>
                    </a:cubicBezTo>
                    <a:cubicBezTo>
                      <a:pt x="1535" y="56"/>
                      <a:pt x="1507" y="56"/>
                      <a:pt x="1443" y="56"/>
                    </a:cubicBezTo>
                    <a:cubicBezTo>
                      <a:pt x="856" y="233"/>
                      <a:pt x="382" y="735"/>
                      <a:pt x="149" y="1322"/>
                    </a:cubicBezTo>
                    <a:cubicBezTo>
                      <a:pt x="0" y="1676"/>
                      <a:pt x="587" y="1648"/>
                      <a:pt x="800" y="1676"/>
                    </a:cubicBezTo>
                    <a:cubicBezTo>
                      <a:pt x="941" y="1676"/>
                      <a:pt x="1061" y="1704"/>
                      <a:pt x="1182" y="1704"/>
                    </a:cubicBezTo>
                    <a:cubicBezTo>
                      <a:pt x="1472" y="1733"/>
                      <a:pt x="1769" y="1733"/>
                      <a:pt x="2038" y="1733"/>
                    </a:cubicBezTo>
                    <a:cubicBezTo>
                      <a:pt x="2476" y="1733"/>
                      <a:pt x="2179" y="2086"/>
                      <a:pt x="2420" y="2263"/>
                    </a:cubicBezTo>
                    <a:cubicBezTo>
                      <a:pt x="2596" y="2383"/>
                      <a:pt x="2710" y="2504"/>
                      <a:pt x="2802" y="2681"/>
                    </a:cubicBezTo>
                    <a:cubicBezTo>
                      <a:pt x="2858" y="2886"/>
                      <a:pt x="2886" y="3091"/>
                      <a:pt x="3007" y="3268"/>
                    </a:cubicBezTo>
                    <a:cubicBezTo>
                      <a:pt x="3035" y="3296"/>
                      <a:pt x="3063" y="3324"/>
                      <a:pt x="3099" y="3388"/>
                    </a:cubicBezTo>
                    <a:cubicBezTo>
                      <a:pt x="3184" y="3445"/>
                      <a:pt x="3240" y="3537"/>
                      <a:pt x="3304" y="3593"/>
                    </a:cubicBezTo>
                    <a:cubicBezTo>
                      <a:pt x="3332" y="3565"/>
                      <a:pt x="3360" y="3537"/>
                      <a:pt x="3360" y="3473"/>
                    </a:cubicBezTo>
                    <a:cubicBezTo>
                      <a:pt x="3658" y="2681"/>
                      <a:pt x="3983" y="1796"/>
                      <a:pt x="3537" y="997"/>
                    </a:cubicBezTo>
                    <a:cubicBezTo>
                      <a:pt x="3228" y="434"/>
                      <a:pt x="2534" y="0"/>
                      <a:pt x="18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3"/>
              <p:cNvSpPr/>
              <p:nvPr/>
            </p:nvSpPr>
            <p:spPr>
              <a:xfrm>
                <a:off x="5453176" y="4677893"/>
                <a:ext cx="229401" cy="152007"/>
              </a:xfrm>
              <a:custGeom>
                <a:avLst/>
                <a:gdLst/>
                <a:ahLst/>
                <a:cxnLst/>
                <a:rect l="l" t="t" r="r" b="b"/>
                <a:pathLst>
                  <a:path w="6601" h="4374" extrusionOk="0">
                    <a:moveTo>
                      <a:pt x="21" y="0"/>
                    </a:moveTo>
                    <a:cubicBezTo>
                      <a:pt x="13" y="0"/>
                      <a:pt x="0" y="16"/>
                      <a:pt x="0" y="16"/>
                    </a:cubicBezTo>
                    <a:cubicBezTo>
                      <a:pt x="0" y="44"/>
                      <a:pt x="0" y="44"/>
                      <a:pt x="28" y="44"/>
                    </a:cubicBezTo>
                    <a:cubicBezTo>
                      <a:pt x="793" y="398"/>
                      <a:pt x="1500" y="957"/>
                      <a:pt x="2179" y="1459"/>
                    </a:cubicBezTo>
                    <a:cubicBezTo>
                      <a:pt x="2533" y="1749"/>
                      <a:pt x="2887" y="2018"/>
                      <a:pt x="3269" y="2280"/>
                    </a:cubicBezTo>
                    <a:cubicBezTo>
                      <a:pt x="4301" y="2959"/>
                      <a:pt x="5419" y="3461"/>
                      <a:pt x="6544" y="3963"/>
                    </a:cubicBezTo>
                    <a:cubicBezTo>
                      <a:pt x="6509" y="4020"/>
                      <a:pt x="6480" y="4084"/>
                      <a:pt x="6480" y="4140"/>
                    </a:cubicBezTo>
                    <a:cubicBezTo>
                      <a:pt x="6452" y="4197"/>
                      <a:pt x="6424" y="4260"/>
                      <a:pt x="6395" y="4317"/>
                    </a:cubicBezTo>
                    <a:cubicBezTo>
                      <a:pt x="6395" y="4345"/>
                      <a:pt x="6395" y="4345"/>
                      <a:pt x="6424" y="4345"/>
                    </a:cubicBezTo>
                    <a:lnTo>
                      <a:pt x="6424" y="4374"/>
                    </a:lnTo>
                    <a:lnTo>
                      <a:pt x="6452" y="4345"/>
                    </a:lnTo>
                    <a:cubicBezTo>
                      <a:pt x="6480" y="4289"/>
                      <a:pt x="6509" y="4197"/>
                      <a:pt x="6509" y="4140"/>
                    </a:cubicBezTo>
                    <a:cubicBezTo>
                      <a:pt x="6544" y="4084"/>
                      <a:pt x="6572" y="4020"/>
                      <a:pt x="6601" y="3963"/>
                    </a:cubicBezTo>
                    <a:lnTo>
                      <a:pt x="6601" y="3935"/>
                    </a:lnTo>
                    <a:lnTo>
                      <a:pt x="6572" y="3935"/>
                    </a:lnTo>
                    <a:cubicBezTo>
                      <a:pt x="5483" y="3433"/>
                      <a:pt x="4330" y="2902"/>
                      <a:pt x="3297" y="2223"/>
                    </a:cubicBezTo>
                    <a:cubicBezTo>
                      <a:pt x="2915" y="1990"/>
                      <a:pt x="2561" y="1692"/>
                      <a:pt x="2207" y="1431"/>
                    </a:cubicBezTo>
                    <a:cubicBezTo>
                      <a:pt x="1528" y="900"/>
                      <a:pt x="821" y="370"/>
                      <a:pt x="28" y="16"/>
                    </a:cubicBezTo>
                    <a:cubicBezTo>
                      <a:pt x="28" y="4"/>
                      <a:pt x="25" y="0"/>
                      <a:pt x="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3"/>
              <p:cNvSpPr/>
              <p:nvPr/>
            </p:nvSpPr>
            <p:spPr>
              <a:xfrm>
                <a:off x="5610745" y="4321400"/>
                <a:ext cx="22659" cy="12858"/>
              </a:xfrm>
              <a:custGeom>
                <a:avLst/>
                <a:gdLst/>
                <a:ahLst/>
                <a:cxnLst/>
                <a:rect l="l" t="t" r="r" b="b"/>
                <a:pathLst>
                  <a:path w="652" h="370" extrusionOk="0">
                    <a:moveTo>
                      <a:pt x="616" y="0"/>
                    </a:moveTo>
                    <a:cubicBezTo>
                      <a:pt x="608" y="0"/>
                      <a:pt x="595" y="16"/>
                      <a:pt x="595" y="16"/>
                    </a:cubicBezTo>
                    <a:cubicBezTo>
                      <a:pt x="560" y="129"/>
                      <a:pt x="475" y="221"/>
                      <a:pt x="383" y="278"/>
                    </a:cubicBezTo>
                    <a:cubicBezTo>
                      <a:pt x="303" y="298"/>
                      <a:pt x="219" y="318"/>
                      <a:pt x="147" y="318"/>
                    </a:cubicBezTo>
                    <a:cubicBezTo>
                      <a:pt x="117" y="318"/>
                      <a:pt x="89" y="314"/>
                      <a:pt x="65" y="306"/>
                    </a:cubicBezTo>
                    <a:cubicBezTo>
                      <a:pt x="53" y="297"/>
                      <a:pt x="42" y="293"/>
                      <a:pt x="32" y="293"/>
                    </a:cubicBezTo>
                    <a:cubicBezTo>
                      <a:pt x="13" y="293"/>
                      <a:pt x="1" y="306"/>
                      <a:pt x="1" y="306"/>
                    </a:cubicBezTo>
                    <a:cubicBezTo>
                      <a:pt x="1" y="334"/>
                      <a:pt x="1" y="334"/>
                      <a:pt x="29" y="334"/>
                    </a:cubicBezTo>
                    <a:cubicBezTo>
                      <a:pt x="65" y="370"/>
                      <a:pt x="121" y="370"/>
                      <a:pt x="178" y="370"/>
                    </a:cubicBezTo>
                    <a:cubicBezTo>
                      <a:pt x="270" y="370"/>
                      <a:pt x="326" y="370"/>
                      <a:pt x="418" y="306"/>
                    </a:cubicBezTo>
                    <a:cubicBezTo>
                      <a:pt x="531" y="249"/>
                      <a:pt x="623" y="157"/>
                      <a:pt x="652" y="44"/>
                    </a:cubicBezTo>
                    <a:cubicBezTo>
                      <a:pt x="652" y="16"/>
                      <a:pt x="652" y="16"/>
                      <a:pt x="623" y="16"/>
                    </a:cubicBezTo>
                    <a:cubicBezTo>
                      <a:pt x="623" y="4"/>
                      <a:pt x="620"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3"/>
              <p:cNvSpPr/>
              <p:nvPr/>
            </p:nvSpPr>
            <p:spPr>
              <a:xfrm>
                <a:off x="5664091" y="4287203"/>
                <a:ext cx="35378" cy="33223"/>
              </a:xfrm>
              <a:custGeom>
                <a:avLst/>
                <a:gdLst/>
                <a:ahLst/>
                <a:cxnLst/>
                <a:rect l="l" t="t" r="r" b="b"/>
                <a:pathLst>
                  <a:path w="1018" h="956" extrusionOk="0">
                    <a:moveTo>
                      <a:pt x="477" y="0"/>
                    </a:moveTo>
                    <a:cubicBezTo>
                      <a:pt x="274" y="0"/>
                      <a:pt x="67" y="136"/>
                      <a:pt x="1" y="377"/>
                    </a:cubicBezTo>
                    <a:lnTo>
                      <a:pt x="298" y="936"/>
                    </a:lnTo>
                    <a:cubicBezTo>
                      <a:pt x="346" y="949"/>
                      <a:pt x="392" y="955"/>
                      <a:pt x="436" y="955"/>
                    </a:cubicBezTo>
                    <a:cubicBezTo>
                      <a:pt x="796" y="955"/>
                      <a:pt x="1018" y="551"/>
                      <a:pt x="885" y="293"/>
                    </a:cubicBezTo>
                    <a:cubicBezTo>
                      <a:pt x="806" y="92"/>
                      <a:pt x="643" y="0"/>
                      <a:pt x="477" y="0"/>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3"/>
              <p:cNvSpPr/>
              <p:nvPr/>
            </p:nvSpPr>
            <p:spPr>
              <a:xfrm>
                <a:off x="5669269" y="4294501"/>
                <a:ext cx="14283" cy="10009"/>
              </a:xfrm>
              <a:custGeom>
                <a:avLst/>
                <a:gdLst/>
                <a:ahLst/>
                <a:cxnLst/>
                <a:rect l="l" t="t" r="r" b="b"/>
                <a:pathLst>
                  <a:path w="411" h="288" extrusionOk="0">
                    <a:moveTo>
                      <a:pt x="271" y="0"/>
                    </a:moveTo>
                    <a:cubicBezTo>
                      <a:pt x="219" y="0"/>
                      <a:pt x="168" y="14"/>
                      <a:pt x="114" y="47"/>
                    </a:cubicBezTo>
                    <a:cubicBezTo>
                      <a:pt x="29" y="111"/>
                      <a:pt x="1" y="196"/>
                      <a:pt x="1" y="259"/>
                    </a:cubicBezTo>
                    <a:cubicBezTo>
                      <a:pt x="1" y="288"/>
                      <a:pt x="1" y="288"/>
                      <a:pt x="29" y="288"/>
                    </a:cubicBezTo>
                    <a:cubicBezTo>
                      <a:pt x="29" y="288"/>
                      <a:pt x="57" y="288"/>
                      <a:pt x="57" y="259"/>
                    </a:cubicBezTo>
                    <a:cubicBezTo>
                      <a:pt x="57" y="196"/>
                      <a:pt x="85" y="139"/>
                      <a:pt x="149" y="111"/>
                    </a:cubicBezTo>
                    <a:cubicBezTo>
                      <a:pt x="182" y="74"/>
                      <a:pt x="223" y="59"/>
                      <a:pt x="270" y="59"/>
                    </a:cubicBezTo>
                    <a:cubicBezTo>
                      <a:pt x="305" y="59"/>
                      <a:pt x="343" y="67"/>
                      <a:pt x="383" y="83"/>
                    </a:cubicBezTo>
                    <a:lnTo>
                      <a:pt x="411" y="47"/>
                    </a:lnTo>
                    <a:cubicBezTo>
                      <a:pt x="411" y="19"/>
                      <a:pt x="411" y="19"/>
                      <a:pt x="383" y="19"/>
                    </a:cubicBezTo>
                    <a:cubicBezTo>
                      <a:pt x="344" y="7"/>
                      <a:pt x="308" y="0"/>
                      <a:pt x="2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3"/>
              <p:cNvSpPr/>
              <p:nvPr/>
            </p:nvSpPr>
            <p:spPr>
              <a:xfrm>
                <a:off x="5746976" y="4431357"/>
                <a:ext cx="106725" cy="137446"/>
              </a:xfrm>
              <a:custGeom>
                <a:avLst/>
                <a:gdLst/>
                <a:ahLst/>
                <a:cxnLst/>
                <a:rect l="l" t="t" r="r" b="b"/>
                <a:pathLst>
                  <a:path w="3071" h="3955" extrusionOk="0">
                    <a:moveTo>
                      <a:pt x="1655" y="0"/>
                    </a:moveTo>
                    <a:lnTo>
                      <a:pt x="0" y="1507"/>
                    </a:lnTo>
                    <a:cubicBezTo>
                      <a:pt x="120" y="2009"/>
                      <a:pt x="149" y="3099"/>
                      <a:pt x="149" y="3955"/>
                    </a:cubicBezTo>
                    <a:cubicBezTo>
                      <a:pt x="474" y="3926"/>
                      <a:pt x="799" y="3863"/>
                      <a:pt x="1097" y="3806"/>
                    </a:cubicBezTo>
                    <a:cubicBezTo>
                      <a:pt x="1769" y="3686"/>
                      <a:pt x="2419" y="3481"/>
                      <a:pt x="3070" y="3219"/>
                    </a:cubicBezTo>
                    <a:cubicBezTo>
                      <a:pt x="2865" y="2009"/>
                      <a:pt x="2540" y="856"/>
                      <a:pt x="16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3"/>
              <p:cNvSpPr/>
              <p:nvPr/>
            </p:nvSpPr>
            <p:spPr>
              <a:xfrm>
                <a:off x="5509476" y="4735722"/>
                <a:ext cx="248828" cy="12302"/>
              </a:xfrm>
              <a:custGeom>
                <a:avLst/>
                <a:gdLst/>
                <a:ahLst/>
                <a:cxnLst/>
                <a:rect l="l" t="t" r="r" b="b"/>
                <a:pathLst>
                  <a:path w="7160" h="354" extrusionOk="0">
                    <a:moveTo>
                      <a:pt x="177" y="0"/>
                    </a:moveTo>
                    <a:cubicBezTo>
                      <a:pt x="85" y="0"/>
                      <a:pt x="0" y="57"/>
                      <a:pt x="0" y="177"/>
                    </a:cubicBezTo>
                    <a:cubicBezTo>
                      <a:pt x="0" y="262"/>
                      <a:pt x="85" y="354"/>
                      <a:pt x="177" y="354"/>
                    </a:cubicBezTo>
                    <a:lnTo>
                      <a:pt x="6983" y="354"/>
                    </a:lnTo>
                    <a:cubicBezTo>
                      <a:pt x="7075" y="354"/>
                      <a:pt x="7159" y="262"/>
                      <a:pt x="7159" y="177"/>
                    </a:cubicBezTo>
                    <a:cubicBezTo>
                      <a:pt x="7159" y="57"/>
                      <a:pt x="7075" y="0"/>
                      <a:pt x="69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3"/>
              <p:cNvSpPr/>
              <p:nvPr/>
            </p:nvSpPr>
            <p:spPr>
              <a:xfrm>
                <a:off x="5465444" y="4626042"/>
                <a:ext cx="252060" cy="112668"/>
              </a:xfrm>
              <a:custGeom>
                <a:avLst/>
                <a:gdLst/>
                <a:ahLst/>
                <a:cxnLst/>
                <a:rect l="l" t="t" r="r" b="b"/>
                <a:pathLst>
                  <a:path w="7253" h="3242" extrusionOk="0">
                    <a:moveTo>
                      <a:pt x="178" y="1"/>
                    </a:moveTo>
                    <a:cubicBezTo>
                      <a:pt x="86" y="1"/>
                      <a:pt x="1" y="93"/>
                      <a:pt x="57" y="206"/>
                    </a:cubicBezTo>
                    <a:lnTo>
                      <a:pt x="1296" y="3241"/>
                    </a:lnTo>
                    <a:lnTo>
                      <a:pt x="7252" y="3241"/>
                    </a:lnTo>
                    <a:lnTo>
                      <a:pt x="5950" y="93"/>
                    </a:lnTo>
                    <a:cubicBezTo>
                      <a:pt x="5922" y="29"/>
                      <a:pt x="5894" y="1"/>
                      <a:pt x="58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3"/>
              <p:cNvSpPr/>
              <p:nvPr/>
            </p:nvSpPr>
            <p:spPr>
              <a:xfrm>
                <a:off x="5567721" y="4671047"/>
                <a:ext cx="29783" cy="22659"/>
              </a:xfrm>
              <a:custGeom>
                <a:avLst/>
                <a:gdLst/>
                <a:ahLst/>
                <a:cxnLst/>
                <a:rect l="l" t="t" r="r" b="b"/>
                <a:pathLst>
                  <a:path w="857" h="652" extrusionOk="0">
                    <a:moveTo>
                      <a:pt x="326" y="64"/>
                    </a:moveTo>
                    <a:cubicBezTo>
                      <a:pt x="503" y="64"/>
                      <a:pt x="708" y="177"/>
                      <a:pt x="772" y="326"/>
                    </a:cubicBezTo>
                    <a:cubicBezTo>
                      <a:pt x="800" y="418"/>
                      <a:pt x="800" y="475"/>
                      <a:pt x="772" y="503"/>
                    </a:cubicBezTo>
                    <a:cubicBezTo>
                      <a:pt x="708" y="567"/>
                      <a:pt x="652" y="595"/>
                      <a:pt x="560" y="595"/>
                    </a:cubicBezTo>
                    <a:cubicBezTo>
                      <a:pt x="355" y="595"/>
                      <a:pt x="149" y="475"/>
                      <a:pt x="93" y="326"/>
                    </a:cubicBezTo>
                    <a:cubicBezTo>
                      <a:pt x="64" y="269"/>
                      <a:pt x="93" y="213"/>
                      <a:pt x="121" y="149"/>
                    </a:cubicBezTo>
                    <a:cubicBezTo>
                      <a:pt x="149" y="93"/>
                      <a:pt x="241" y="64"/>
                      <a:pt x="326" y="64"/>
                    </a:cubicBezTo>
                    <a:close/>
                    <a:moveTo>
                      <a:pt x="326" y="1"/>
                    </a:moveTo>
                    <a:cubicBezTo>
                      <a:pt x="206" y="1"/>
                      <a:pt x="121" y="36"/>
                      <a:pt x="64" y="121"/>
                    </a:cubicBezTo>
                    <a:cubicBezTo>
                      <a:pt x="29" y="177"/>
                      <a:pt x="1" y="269"/>
                      <a:pt x="29" y="326"/>
                    </a:cubicBezTo>
                    <a:cubicBezTo>
                      <a:pt x="121" y="503"/>
                      <a:pt x="326" y="651"/>
                      <a:pt x="560" y="651"/>
                    </a:cubicBezTo>
                    <a:cubicBezTo>
                      <a:pt x="652" y="651"/>
                      <a:pt x="772" y="623"/>
                      <a:pt x="800" y="531"/>
                    </a:cubicBezTo>
                    <a:cubicBezTo>
                      <a:pt x="857" y="475"/>
                      <a:pt x="857" y="418"/>
                      <a:pt x="829" y="326"/>
                    </a:cubicBezTo>
                    <a:cubicBezTo>
                      <a:pt x="772" y="149"/>
                      <a:pt x="531" y="1"/>
                      <a:pt x="3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3"/>
              <p:cNvSpPr/>
              <p:nvPr/>
            </p:nvSpPr>
            <p:spPr>
              <a:xfrm>
                <a:off x="5640493" y="4353650"/>
                <a:ext cx="18488" cy="17481"/>
              </a:xfrm>
              <a:custGeom>
                <a:avLst/>
                <a:gdLst/>
                <a:ahLst/>
                <a:cxnLst/>
                <a:rect l="l" t="t" r="r" b="b"/>
                <a:pathLst>
                  <a:path w="532" h="503" extrusionOk="0">
                    <a:moveTo>
                      <a:pt x="531" y="1"/>
                    </a:moveTo>
                    <a:cubicBezTo>
                      <a:pt x="383" y="85"/>
                      <a:pt x="178" y="149"/>
                      <a:pt x="1" y="149"/>
                    </a:cubicBezTo>
                    <a:lnTo>
                      <a:pt x="1" y="503"/>
                    </a:lnTo>
                    <a:cubicBezTo>
                      <a:pt x="234" y="411"/>
                      <a:pt x="447" y="234"/>
                      <a:pt x="5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3"/>
              <p:cNvSpPr/>
              <p:nvPr/>
            </p:nvSpPr>
            <p:spPr>
              <a:xfrm>
                <a:off x="5257971" y="4238828"/>
                <a:ext cx="103041" cy="82224"/>
              </a:xfrm>
              <a:custGeom>
                <a:avLst/>
                <a:gdLst/>
                <a:ahLst/>
                <a:cxnLst/>
                <a:rect l="l" t="t" r="r" b="b"/>
                <a:pathLst>
                  <a:path w="2965" h="2366" extrusionOk="0">
                    <a:moveTo>
                      <a:pt x="1160" y="1"/>
                    </a:moveTo>
                    <a:cubicBezTo>
                      <a:pt x="1132" y="1"/>
                      <a:pt x="1047" y="29"/>
                      <a:pt x="1104" y="57"/>
                    </a:cubicBezTo>
                    <a:cubicBezTo>
                      <a:pt x="1132" y="93"/>
                      <a:pt x="1160" y="121"/>
                      <a:pt x="1224" y="149"/>
                    </a:cubicBezTo>
                    <a:cubicBezTo>
                      <a:pt x="1252" y="149"/>
                      <a:pt x="1281" y="178"/>
                      <a:pt x="1309" y="206"/>
                    </a:cubicBezTo>
                    <a:cubicBezTo>
                      <a:pt x="1401" y="298"/>
                      <a:pt x="1486" y="355"/>
                      <a:pt x="1549" y="447"/>
                    </a:cubicBezTo>
                    <a:cubicBezTo>
                      <a:pt x="1634" y="560"/>
                      <a:pt x="1663" y="708"/>
                      <a:pt x="1726" y="829"/>
                    </a:cubicBezTo>
                    <a:cubicBezTo>
                      <a:pt x="1755" y="1034"/>
                      <a:pt x="1726" y="1295"/>
                      <a:pt x="1457" y="1295"/>
                    </a:cubicBezTo>
                    <a:cubicBezTo>
                      <a:pt x="1443" y="1298"/>
                      <a:pt x="1429" y="1299"/>
                      <a:pt x="1415" y="1299"/>
                    </a:cubicBezTo>
                    <a:cubicBezTo>
                      <a:pt x="1192" y="1299"/>
                      <a:pt x="944" y="1051"/>
                      <a:pt x="778" y="885"/>
                    </a:cubicBezTo>
                    <a:cubicBezTo>
                      <a:pt x="665" y="765"/>
                      <a:pt x="517" y="588"/>
                      <a:pt x="340" y="503"/>
                    </a:cubicBezTo>
                    <a:cubicBezTo>
                      <a:pt x="317" y="496"/>
                      <a:pt x="294" y="492"/>
                      <a:pt x="272" y="492"/>
                    </a:cubicBezTo>
                    <a:cubicBezTo>
                      <a:pt x="122" y="492"/>
                      <a:pt x="1" y="646"/>
                      <a:pt x="99" y="800"/>
                    </a:cubicBezTo>
                    <a:cubicBezTo>
                      <a:pt x="163" y="857"/>
                      <a:pt x="219" y="913"/>
                      <a:pt x="276" y="1005"/>
                    </a:cubicBezTo>
                    <a:cubicBezTo>
                      <a:pt x="311" y="1034"/>
                      <a:pt x="340" y="1119"/>
                      <a:pt x="368" y="1182"/>
                    </a:cubicBezTo>
                    <a:cubicBezTo>
                      <a:pt x="488" y="1416"/>
                      <a:pt x="630" y="1649"/>
                      <a:pt x="807" y="1861"/>
                    </a:cubicBezTo>
                    <a:cubicBezTo>
                      <a:pt x="1132" y="2215"/>
                      <a:pt x="1514" y="2272"/>
                      <a:pt x="1960" y="2357"/>
                    </a:cubicBezTo>
                    <a:cubicBezTo>
                      <a:pt x="2011" y="2363"/>
                      <a:pt x="2061" y="2366"/>
                      <a:pt x="2110" y="2366"/>
                    </a:cubicBezTo>
                    <a:cubicBezTo>
                      <a:pt x="2345" y="2366"/>
                      <a:pt x="2554" y="2293"/>
                      <a:pt x="2724" y="2123"/>
                    </a:cubicBezTo>
                    <a:cubicBezTo>
                      <a:pt x="2752" y="2123"/>
                      <a:pt x="2752" y="2095"/>
                      <a:pt x="2787" y="2095"/>
                    </a:cubicBezTo>
                    <a:cubicBezTo>
                      <a:pt x="2844" y="2038"/>
                      <a:pt x="2901" y="1975"/>
                      <a:pt x="2929" y="1890"/>
                    </a:cubicBezTo>
                    <a:cubicBezTo>
                      <a:pt x="2964" y="1798"/>
                      <a:pt x="2964" y="1685"/>
                      <a:pt x="2964" y="1593"/>
                    </a:cubicBezTo>
                    <a:cubicBezTo>
                      <a:pt x="2964" y="1387"/>
                      <a:pt x="2929" y="1182"/>
                      <a:pt x="2872" y="1005"/>
                    </a:cubicBezTo>
                    <a:cubicBezTo>
                      <a:pt x="2844" y="913"/>
                      <a:pt x="2787" y="829"/>
                      <a:pt x="2724" y="737"/>
                    </a:cubicBezTo>
                    <a:cubicBezTo>
                      <a:pt x="2695" y="652"/>
                      <a:pt x="2639" y="560"/>
                      <a:pt x="2547" y="503"/>
                    </a:cubicBezTo>
                    <a:cubicBezTo>
                      <a:pt x="2462" y="411"/>
                      <a:pt x="2370" y="355"/>
                      <a:pt x="2257" y="270"/>
                    </a:cubicBezTo>
                    <a:cubicBezTo>
                      <a:pt x="2193" y="234"/>
                      <a:pt x="2165" y="206"/>
                      <a:pt x="2108" y="178"/>
                    </a:cubicBezTo>
                    <a:cubicBezTo>
                      <a:pt x="2045" y="149"/>
                      <a:pt x="1988" y="121"/>
                      <a:pt x="1931" y="93"/>
                    </a:cubicBezTo>
                    <a:cubicBezTo>
                      <a:pt x="1811" y="57"/>
                      <a:pt x="1663" y="29"/>
                      <a:pt x="1514" y="29"/>
                    </a:cubicBezTo>
                    <a:cubicBezTo>
                      <a:pt x="1401" y="1"/>
                      <a:pt x="1281" y="1"/>
                      <a:pt x="1160" y="1"/>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3"/>
              <p:cNvSpPr/>
              <p:nvPr/>
            </p:nvSpPr>
            <p:spPr>
              <a:xfrm>
                <a:off x="5244174" y="4208662"/>
                <a:ext cx="8167" cy="23076"/>
              </a:xfrm>
              <a:custGeom>
                <a:avLst/>
                <a:gdLst/>
                <a:ahLst/>
                <a:cxnLst/>
                <a:rect l="l" t="t" r="r" b="b"/>
                <a:pathLst>
                  <a:path w="235" h="664" extrusionOk="0">
                    <a:moveTo>
                      <a:pt x="152" y="0"/>
                    </a:moveTo>
                    <a:cubicBezTo>
                      <a:pt x="146" y="0"/>
                      <a:pt x="142" y="3"/>
                      <a:pt x="142" y="13"/>
                    </a:cubicBezTo>
                    <a:cubicBezTo>
                      <a:pt x="114" y="13"/>
                      <a:pt x="114" y="13"/>
                      <a:pt x="114" y="41"/>
                    </a:cubicBezTo>
                    <a:cubicBezTo>
                      <a:pt x="178" y="218"/>
                      <a:pt x="114" y="459"/>
                      <a:pt x="1" y="635"/>
                    </a:cubicBezTo>
                    <a:lnTo>
                      <a:pt x="1" y="664"/>
                    </a:lnTo>
                    <a:lnTo>
                      <a:pt x="58" y="664"/>
                    </a:lnTo>
                    <a:cubicBezTo>
                      <a:pt x="178" y="487"/>
                      <a:pt x="234" y="253"/>
                      <a:pt x="178" y="13"/>
                    </a:cubicBezTo>
                    <a:cubicBezTo>
                      <a:pt x="178" y="13"/>
                      <a:pt x="162"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3"/>
              <p:cNvSpPr/>
              <p:nvPr/>
            </p:nvSpPr>
            <p:spPr>
              <a:xfrm>
                <a:off x="5234860" y="4234657"/>
                <a:ext cx="7159" cy="5213"/>
              </a:xfrm>
              <a:custGeom>
                <a:avLst/>
                <a:gdLst/>
                <a:ahLst/>
                <a:cxnLst/>
                <a:rect l="l" t="t" r="r" b="b"/>
                <a:pathLst>
                  <a:path w="206" h="150" extrusionOk="0">
                    <a:moveTo>
                      <a:pt x="149" y="1"/>
                    </a:moveTo>
                    <a:cubicBezTo>
                      <a:pt x="120" y="64"/>
                      <a:pt x="92" y="64"/>
                      <a:pt x="28" y="93"/>
                    </a:cubicBezTo>
                    <a:lnTo>
                      <a:pt x="0" y="121"/>
                    </a:lnTo>
                    <a:lnTo>
                      <a:pt x="28" y="149"/>
                    </a:lnTo>
                    <a:lnTo>
                      <a:pt x="57" y="149"/>
                    </a:lnTo>
                    <a:cubicBezTo>
                      <a:pt x="120" y="121"/>
                      <a:pt x="149" y="93"/>
                      <a:pt x="177" y="64"/>
                    </a:cubicBezTo>
                    <a:cubicBezTo>
                      <a:pt x="205" y="36"/>
                      <a:pt x="205" y="36"/>
                      <a:pt x="1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3"/>
              <p:cNvSpPr/>
              <p:nvPr/>
            </p:nvSpPr>
            <p:spPr>
              <a:xfrm>
                <a:off x="5389475" y="4458152"/>
                <a:ext cx="8410" cy="8132"/>
              </a:xfrm>
              <a:custGeom>
                <a:avLst/>
                <a:gdLst/>
                <a:ahLst/>
                <a:cxnLst/>
                <a:rect l="l" t="t" r="r" b="b"/>
                <a:pathLst>
                  <a:path w="242" h="234" extrusionOk="0">
                    <a:moveTo>
                      <a:pt x="1" y="0"/>
                    </a:moveTo>
                    <a:cubicBezTo>
                      <a:pt x="1" y="57"/>
                      <a:pt x="1" y="113"/>
                      <a:pt x="65" y="177"/>
                    </a:cubicBezTo>
                    <a:cubicBezTo>
                      <a:pt x="93" y="205"/>
                      <a:pt x="149" y="234"/>
                      <a:pt x="178" y="234"/>
                    </a:cubicBezTo>
                    <a:lnTo>
                      <a:pt x="206" y="234"/>
                    </a:lnTo>
                    <a:cubicBezTo>
                      <a:pt x="206" y="234"/>
                      <a:pt x="241" y="234"/>
                      <a:pt x="241" y="205"/>
                    </a:cubicBezTo>
                    <a:cubicBezTo>
                      <a:pt x="241" y="177"/>
                      <a:pt x="206" y="177"/>
                      <a:pt x="206" y="177"/>
                    </a:cubicBezTo>
                    <a:cubicBezTo>
                      <a:pt x="149" y="177"/>
                      <a:pt x="121" y="177"/>
                      <a:pt x="93" y="149"/>
                    </a:cubicBezTo>
                    <a:cubicBezTo>
                      <a:pt x="65" y="85"/>
                      <a:pt x="65" y="57"/>
                      <a:pt x="65" y="28"/>
                    </a:cubicBezTo>
                    <a:cubicBezTo>
                      <a:pt x="65" y="0"/>
                      <a:pt x="65"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3"/>
              <p:cNvSpPr/>
              <p:nvPr/>
            </p:nvSpPr>
            <p:spPr>
              <a:xfrm>
                <a:off x="5690676" y="4886583"/>
                <a:ext cx="37880" cy="34544"/>
              </a:xfrm>
              <a:custGeom>
                <a:avLst/>
                <a:gdLst/>
                <a:ahLst/>
                <a:cxnLst/>
                <a:rect l="l" t="t" r="r" b="b"/>
                <a:pathLst>
                  <a:path w="1090" h="994" extrusionOk="0">
                    <a:moveTo>
                      <a:pt x="513" y="0"/>
                    </a:moveTo>
                    <a:cubicBezTo>
                      <a:pt x="485" y="0"/>
                      <a:pt x="454" y="9"/>
                      <a:pt x="417" y="24"/>
                    </a:cubicBezTo>
                    <a:cubicBezTo>
                      <a:pt x="241" y="81"/>
                      <a:pt x="92" y="229"/>
                      <a:pt x="0" y="406"/>
                    </a:cubicBezTo>
                    <a:cubicBezTo>
                      <a:pt x="0" y="434"/>
                      <a:pt x="0" y="491"/>
                      <a:pt x="28" y="491"/>
                    </a:cubicBezTo>
                    <a:cubicBezTo>
                      <a:pt x="64" y="491"/>
                      <a:pt x="92" y="491"/>
                      <a:pt x="120" y="463"/>
                    </a:cubicBezTo>
                    <a:cubicBezTo>
                      <a:pt x="177" y="314"/>
                      <a:pt x="297" y="201"/>
                      <a:pt x="474" y="137"/>
                    </a:cubicBezTo>
                    <a:cubicBezTo>
                      <a:pt x="488" y="123"/>
                      <a:pt x="502" y="116"/>
                      <a:pt x="513" y="116"/>
                    </a:cubicBezTo>
                    <a:cubicBezTo>
                      <a:pt x="524" y="116"/>
                      <a:pt x="531" y="123"/>
                      <a:pt x="531" y="137"/>
                    </a:cubicBezTo>
                    <a:cubicBezTo>
                      <a:pt x="531" y="137"/>
                      <a:pt x="531" y="166"/>
                      <a:pt x="474" y="229"/>
                    </a:cubicBezTo>
                    <a:cubicBezTo>
                      <a:pt x="417" y="342"/>
                      <a:pt x="354" y="463"/>
                      <a:pt x="325" y="583"/>
                    </a:cubicBezTo>
                    <a:cubicBezTo>
                      <a:pt x="325" y="611"/>
                      <a:pt x="297" y="696"/>
                      <a:pt x="354" y="760"/>
                    </a:cubicBezTo>
                    <a:cubicBezTo>
                      <a:pt x="391" y="793"/>
                      <a:pt x="436" y="807"/>
                      <a:pt x="478" y="807"/>
                    </a:cubicBezTo>
                    <a:cubicBezTo>
                      <a:pt x="507" y="807"/>
                      <a:pt x="535" y="800"/>
                      <a:pt x="559" y="788"/>
                    </a:cubicBezTo>
                    <a:cubicBezTo>
                      <a:pt x="594" y="760"/>
                      <a:pt x="623" y="731"/>
                      <a:pt x="651" y="696"/>
                    </a:cubicBezTo>
                    <a:lnTo>
                      <a:pt x="679" y="668"/>
                    </a:lnTo>
                    <a:cubicBezTo>
                      <a:pt x="735" y="583"/>
                      <a:pt x="855" y="520"/>
                      <a:pt x="946" y="491"/>
                    </a:cubicBezTo>
                    <a:lnTo>
                      <a:pt x="946" y="491"/>
                    </a:lnTo>
                    <a:cubicBezTo>
                      <a:pt x="944" y="507"/>
                      <a:pt x="935" y="519"/>
                      <a:pt x="913" y="519"/>
                    </a:cubicBezTo>
                    <a:cubicBezTo>
                      <a:pt x="828" y="640"/>
                      <a:pt x="799" y="788"/>
                      <a:pt x="799" y="937"/>
                    </a:cubicBezTo>
                    <a:cubicBezTo>
                      <a:pt x="799" y="965"/>
                      <a:pt x="828" y="993"/>
                      <a:pt x="856" y="993"/>
                    </a:cubicBezTo>
                    <a:cubicBezTo>
                      <a:pt x="913" y="993"/>
                      <a:pt x="913" y="965"/>
                      <a:pt x="913" y="937"/>
                    </a:cubicBezTo>
                    <a:cubicBezTo>
                      <a:pt x="913" y="816"/>
                      <a:pt x="948" y="696"/>
                      <a:pt x="1005" y="611"/>
                    </a:cubicBezTo>
                    <a:cubicBezTo>
                      <a:pt x="1033" y="583"/>
                      <a:pt x="1089" y="491"/>
                      <a:pt x="1061" y="434"/>
                    </a:cubicBezTo>
                    <a:cubicBezTo>
                      <a:pt x="1061" y="406"/>
                      <a:pt x="1033" y="378"/>
                      <a:pt x="1005" y="342"/>
                    </a:cubicBezTo>
                    <a:cubicBezTo>
                      <a:pt x="948" y="342"/>
                      <a:pt x="913" y="378"/>
                      <a:pt x="884" y="378"/>
                    </a:cubicBezTo>
                    <a:cubicBezTo>
                      <a:pt x="771" y="434"/>
                      <a:pt x="679" y="491"/>
                      <a:pt x="594" y="611"/>
                    </a:cubicBezTo>
                    <a:lnTo>
                      <a:pt x="559" y="611"/>
                    </a:lnTo>
                    <a:cubicBezTo>
                      <a:pt x="559" y="640"/>
                      <a:pt x="531" y="668"/>
                      <a:pt x="502" y="668"/>
                    </a:cubicBezTo>
                    <a:cubicBezTo>
                      <a:pt x="474" y="696"/>
                      <a:pt x="446" y="696"/>
                      <a:pt x="446" y="696"/>
                    </a:cubicBezTo>
                    <a:cubicBezTo>
                      <a:pt x="446" y="668"/>
                      <a:pt x="417" y="668"/>
                      <a:pt x="446" y="611"/>
                    </a:cubicBezTo>
                    <a:cubicBezTo>
                      <a:pt x="474" y="491"/>
                      <a:pt x="502" y="378"/>
                      <a:pt x="594" y="286"/>
                    </a:cubicBezTo>
                    <a:cubicBezTo>
                      <a:pt x="651" y="201"/>
                      <a:pt x="679" y="109"/>
                      <a:pt x="623" y="52"/>
                    </a:cubicBezTo>
                    <a:cubicBezTo>
                      <a:pt x="586" y="16"/>
                      <a:pt x="552" y="0"/>
                      <a:pt x="5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3"/>
              <p:cNvSpPr/>
              <p:nvPr/>
            </p:nvSpPr>
            <p:spPr>
              <a:xfrm>
                <a:off x="5530849" y="4869311"/>
                <a:ext cx="39131" cy="31416"/>
              </a:xfrm>
              <a:custGeom>
                <a:avLst/>
                <a:gdLst/>
                <a:ahLst/>
                <a:cxnLst/>
                <a:rect l="l" t="t" r="r" b="b"/>
                <a:pathLst>
                  <a:path w="1126" h="904" extrusionOk="0">
                    <a:moveTo>
                      <a:pt x="818" y="0"/>
                    </a:moveTo>
                    <a:cubicBezTo>
                      <a:pt x="783" y="0"/>
                      <a:pt x="746" y="7"/>
                      <a:pt x="708" y="19"/>
                    </a:cubicBezTo>
                    <a:cubicBezTo>
                      <a:pt x="652" y="47"/>
                      <a:pt x="595" y="104"/>
                      <a:pt x="595" y="167"/>
                    </a:cubicBezTo>
                    <a:cubicBezTo>
                      <a:pt x="595" y="196"/>
                      <a:pt x="623" y="224"/>
                      <a:pt x="623" y="252"/>
                    </a:cubicBezTo>
                    <a:lnTo>
                      <a:pt x="623" y="309"/>
                    </a:lnTo>
                    <a:cubicBezTo>
                      <a:pt x="652" y="344"/>
                      <a:pt x="623" y="401"/>
                      <a:pt x="595" y="429"/>
                    </a:cubicBezTo>
                    <a:cubicBezTo>
                      <a:pt x="560" y="429"/>
                      <a:pt x="531" y="429"/>
                      <a:pt x="503" y="401"/>
                    </a:cubicBezTo>
                    <a:cubicBezTo>
                      <a:pt x="475" y="401"/>
                      <a:pt x="475" y="372"/>
                      <a:pt x="475" y="309"/>
                    </a:cubicBezTo>
                    <a:cubicBezTo>
                      <a:pt x="475" y="281"/>
                      <a:pt x="475" y="224"/>
                      <a:pt x="418" y="167"/>
                    </a:cubicBezTo>
                    <a:cubicBezTo>
                      <a:pt x="383" y="132"/>
                      <a:pt x="326" y="104"/>
                      <a:pt x="270" y="104"/>
                    </a:cubicBezTo>
                    <a:cubicBezTo>
                      <a:pt x="206" y="132"/>
                      <a:pt x="121" y="167"/>
                      <a:pt x="93" y="252"/>
                    </a:cubicBezTo>
                    <a:cubicBezTo>
                      <a:pt x="64" y="344"/>
                      <a:pt x="64" y="429"/>
                      <a:pt x="64" y="521"/>
                    </a:cubicBezTo>
                    <a:lnTo>
                      <a:pt x="93" y="578"/>
                    </a:lnTo>
                    <a:cubicBezTo>
                      <a:pt x="93" y="663"/>
                      <a:pt x="64" y="754"/>
                      <a:pt x="29" y="783"/>
                    </a:cubicBezTo>
                    <a:cubicBezTo>
                      <a:pt x="1" y="811"/>
                      <a:pt x="1" y="839"/>
                      <a:pt x="29" y="875"/>
                    </a:cubicBezTo>
                    <a:cubicBezTo>
                      <a:pt x="29" y="903"/>
                      <a:pt x="64" y="903"/>
                      <a:pt x="64" y="903"/>
                    </a:cubicBezTo>
                    <a:cubicBezTo>
                      <a:pt x="93" y="903"/>
                      <a:pt x="93" y="903"/>
                      <a:pt x="121" y="875"/>
                    </a:cubicBezTo>
                    <a:cubicBezTo>
                      <a:pt x="178" y="811"/>
                      <a:pt x="206" y="698"/>
                      <a:pt x="206" y="549"/>
                    </a:cubicBezTo>
                    <a:lnTo>
                      <a:pt x="178" y="521"/>
                    </a:lnTo>
                    <a:cubicBezTo>
                      <a:pt x="178" y="429"/>
                      <a:pt x="178" y="372"/>
                      <a:pt x="206" y="281"/>
                    </a:cubicBezTo>
                    <a:cubicBezTo>
                      <a:pt x="206" y="252"/>
                      <a:pt x="241" y="224"/>
                      <a:pt x="298" y="224"/>
                    </a:cubicBezTo>
                    <a:cubicBezTo>
                      <a:pt x="326" y="224"/>
                      <a:pt x="326" y="224"/>
                      <a:pt x="326" y="252"/>
                    </a:cubicBezTo>
                    <a:cubicBezTo>
                      <a:pt x="354" y="252"/>
                      <a:pt x="354" y="281"/>
                      <a:pt x="354" y="344"/>
                    </a:cubicBezTo>
                    <a:cubicBezTo>
                      <a:pt x="354" y="372"/>
                      <a:pt x="383" y="429"/>
                      <a:pt x="418" y="486"/>
                    </a:cubicBezTo>
                    <a:cubicBezTo>
                      <a:pt x="453" y="526"/>
                      <a:pt x="514" y="552"/>
                      <a:pt x="575" y="552"/>
                    </a:cubicBezTo>
                    <a:cubicBezTo>
                      <a:pt x="611" y="552"/>
                      <a:pt x="648" y="542"/>
                      <a:pt x="680" y="521"/>
                    </a:cubicBezTo>
                    <a:cubicBezTo>
                      <a:pt x="736" y="457"/>
                      <a:pt x="772" y="372"/>
                      <a:pt x="736" y="281"/>
                    </a:cubicBezTo>
                    <a:lnTo>
                      <a:pt x="736" y="224"/>
                    </a:lnTo>
                    <a:cubicBezTo>
                      <a:pt x="708" y="196"/>
                      <a:pt x="708" y="196"/>
                      <a:pt x="708" y="167"/>
                    </a:cubicBezTo>
                    <a:cubicBezTo>
                      <a:pt x="708" y="132"/>
                      <a:pt x="736" y="132"/>
                      <a:pt x="772" y="104"/>
                    </a:cubicBezTo>
                    <a:cubicBezTo>
                      <a:pt x="800" y="104"/>
                      <a:pt x="857" y="104"/>
                      <a:pt x="885" y="132"/>
                    </a:cubicBezTo>
                    <a:cubicBezTo>
                      <a:pt x="949" y="196"/>
                      <a:pt x="977" y="281"/>
                      <a:pt x="977" y="401"/>
                    </a:cubicBezTo>
                    <a:cubicBezTo>
                      <a:pt x="997" y="421"/>
                      <a:pt x="1017" y="441"/>
                      <a:pt x="1037" y="441"/>
                    </a:cubicBezTo>
                    <a:cubicBezTo>
                      <a:pt x="1045" y="441"/>
                      <a:pt x="1054" y="437"/>
                      <a:pt x="1062" y="429"/>
                    </a:cubicBezTo>
                    <a:cubicBezTo>
                      <a:pt x="1090" y="429"/>
                      <a:pt x="1125" y="401"/>
                      <a:pt x="1090" y="372"/>
                    </a:cubicBezTo>
                    <a:cubicBezTo>
                      <a:pt x="1090" y="281"/>
                      <a:pt x="1062" y="132"/>
                      <a:pt x="949" y="47"/>
                    </a:cubicBezTo>
                    <a:cubicBezTo>
                      <a:pt x="911" y="14"/>
                      <a:pt x="867" y="0"/>
                      <a:pt x="8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3"/>
              <p:cNvSpPr/>
              <p:nvPr/>
            </p:nvSpPr>
            <p:spPr>
              <a:xfrm>
                <a:off x="5816794" y="4543192"/>
                <a:ext cx="36907" cy="18488"/>
              </a:xfrm>
              <a:custGeom>
                <a:avLst/>
                <a:gdLst/>
                <a:ahLst/>
                <a:cxnLst/>
                <a:rect l="l" t="t" r="r" b="b"/>
                <a:pathLst>
                  <a:path w="1062" h="532" extrusionOk="0">
                    <a:moveTo>
                      <a:pt x="998" y="1"/>
                    </a:moveTo>
                    <a:cubicBezTo>
                      <a:pt x="969" y="29"/>
                      <a:pt x="913" y="58"/>
                      <a:pt x="884" y="86"/>
                    </a:cubicBezTo>
                    <a:cubicBezTo>
                      <a:pt x="821" y="114"/>
                      <a:pt x="764" y="142"/>
                      <a:pt x="708" y="142"/>
                    </a:cubicBezTo>
                    <a:cubicBezTo>
                      <a:pt x="531" y="206"/>
                      <a:pt x="354" y="263"/>
                      <a:pt x="205" y="291"/>
                    </a:cubicBezTo>
                    <a:cubicBezTo>
                      <a:pt x="113" y="319"/>
                      <a:pt x="57" y="355"/>
                      <a:pt x="0" y="383"/>
                    </a:cubicBezTo>
                    <a:cubicBezTo>
                      <a:pt x="79" y="363"/>
                      <a:pt x="176" y="340"/>
                      <a:pt x="259" y="340"/>
                    </a:cubicBezTo>
                    <a:cubicBezTo>
                      <a:pt x="294" y="340"/>
                      <a:pt x="326" y="344"/>
                      <a:pt x="354" y="355"/>
                    </a:cubicBezTo>
                    <a:cubicBezTo>
                      <a:pt x="410" y="383"/>
                      <a:pt x="439" y="383"/>
                      <a:pt x="467" y="411"/>
                    </a:cubicBezTo>
                    <a:cubicBezTo>
                      <a:pt x="531" y="411"/>
                      <a:pt x="559" y="411"/>
                      <a:pt x="587" y="383"/>
                    </a:cubicBezTo>
                    <a:cubicBezTo>
                      <a:pt x="616" y="383"/>
                      <a:pt x="616" y="355"/>
                      <a:pt x="644" y="355"/>
                    </a:cubicBezTo>
                    <a:cubicBezTo>
                      <a:pt x="656" y="343"/>
                      <a:pt x="667" y="339"/>
                      <a:pt x="678" y="339"/>
                    </a:cubicBezTo>
                    <a:cubicBezTo>
                      <a:pt x="701" y="339"/>
                      <a:pt x="726" y="355"/>
                      <a:pt x="764" y="355"/>
                    </a:cubicBezTo>
                    <a:lnTo>
                      <a:pt x="856" y="440"/>
                    </a:lnTo>
                    <a:cubicBezTo>
                      <a:pt x="884" y="496"/>
                      <a:pt x="913" y="496"/>
                      <a:pt x="941" y="532"/>
                    </a:cubicBezTo>
                    <a:cubicBezTo>
                      <a:pt x="1033" y="532"/>
                      <a:pt x="1061" y="411"/>
                      <a:pt x="1061" y="411"/>
                    </a:cubicBezTo>
                    <a:cubicBezTo>
                      <a:pt x="1061" y="383"/>
                      <a:pt x="1033" y="142"/>
                      <a:pt x="1033" y="114"/>
                    </a:cubicBezTo>
                    <a:cubicBezTo>
                      <a:pt x="998" y="58"/>
                      <a:pt x="998" y="58"/>
                      <a:pt x="9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3"/>
              <p:cNvSpPr/>
              <p:nvPr/>
            </p:nvSpPr>
            <p:spPr>
              <a:xfrm>
                <a:off x="5920287" y="4713619"/>
                <a:ext cx="32737" cy="50183"/>
              </a:xfrm>
              <a:custGeom>
                <a:avLst/>
                <a:gdLst/>
                <a:ahLst/>
                <a:cxnLst/>
                <a:rect l="l" t="t" r="r" b="b"/>
                <a:pathLst>
                  <a:path w="942" h="1444" extrusionOk="0">
                    <a:moveTo>
                      <a:pt x="620" y="1"/>
                    </a:moveTo>
                    <a:cubicBezTo>
                      <a:pt x="529" y="1"/>
                      <a:pt x="436" y="52"/>
                      <a:pt x="382" y="162"/>
                    </a:cubicBezTo>
                    <a:cubicBezTo>
                      <a:pt x="319" y="282"/>
                      <a:pt x="354" y="431"/>
                      <a:pt x="291" y="580"/>
                    </a:cubicBezTo>
                    <a:cubicBezTo>
                      <a:pt x="234" y="664"/>
                      <a:pt x="142" y="721"/>
                      <a:pt x="85" y="813"/>
                    </a:cubicBezTo>
                    <a:cubicBezTo>
                      <a:pt x="0" y="962"/>
                      <a:pt x="0" y="1138"/>
                      <a:pt x="85" y="1287"/>
                    </a:cubicBezTo>
                    <a:cubicBezTo>
                      <a:pt x="148" y="1383"/>
                      <a:pt x="249" y="1443"/>
                      <a:pt x="352" y="1443"/>
                    </a:cubicBezTo>
                    <a:cubicBezTo>
                      <a:pt x="401" y="1443"/>
                      <a:pt x="450" y="1430"/>
                      <a:pt x="496" y="1400"/>
                    </a:cubicBezTo>
                    <a:cubicBezTo>
                      <a:pt x="616" y="1344"/>
                      <a:pt x="708" y="1223"/>
                      <a:pt x="736" y="1110"/>
                    </a:cubicBezTo>
                    <a:cubicBezTo>
                      <a:pt x="821" y="841"/>
                      <a:pt x="941" y="459"/>
                      <a:pt x="849" y="190"/>
                    </a:cubicBezTo>
                    <a:cubicBezTo>
                      <a:pt x="819" y="67"/>
                      <a:pt x="722" y="1"/>
                      <a:pt x="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3"/>
              <p:cNvSpPr/>
              <p:nvPr/>
            </p:nvSpPr>
            <p:spPr>
              <a:xfrm>
                <a:off x="5339327" y="4680847"/>
                <a:ext cx="28810" cy="50461"/>
              </a:xfrm>
              <a:custGeom>
                <a:avLst/>
                <a:gdLst/>
                <a:ahLst/>
                <a:cxnLst/>
                <a:rect l="l" t="t" r="r" b="b"/>
                <a:pathLst>
                  <a:path w="829" h="1452" extrusionOk="0">
                    <a:moveTo>
                      <a:pt x="325" y="1"/>
                    </a:moveTo>
                    <a:cubicBezTo>
                      <a:pt x="294" y="1"/>
                      <a:pt x="263" y="5"/>
                      <a:pt x="234" y="16"/>
                    </a:cubicBezTo>
                    <a:cubicBezTo>
                      <a:pt x="206" y="16"/>
                      <a:pt x="149" y="72"/>
                      <a:pt x="121" y="108"/>
                    </a:cubicBezTo>
                    <a:cubicBezTo>
                      <a:pt x="93" y="164"/>
                      <a:pt x="57" y="221"/>
                      <a:pt x="57" y="285"/>
                    </a:cubicBezTo>
                    <a:cubicBezTo>
                      <a:pt x="1" y="546"/>
                      <a:pt x="93" y="751"/>
                      <a:pt x="121" y="1020"/>
                    </a:cubicBezTo>
                    <a:cubicBezTo>
                      <a:pt x="149" y="1169"/>
                      <a:pt x="178" y="1310"/>
                      <a:pt x="326" y="1402"/>
                    </a:cubicBezTo>
                    <a:cubicBezTo>
                      <a:pt x="374" y="1436"/>
                      <a:pt x="424" y="1452"/>
                      <a:pt x="476" y="1452"/>
                    </a:cubicBezTo>
                    <a:cubicBezTo>
                      <a:pt x="555" y="1452"/>
                      <a:pt x="635" y="1414"/>
                      <a:pt x="708" y="1346"/>
                    </a:cubicBezTo>
                    <a:cubicBezTo>
                      <a:pt x="800" y="1225"/>
                      <a:pt x="828" y="1077"/>
                      <a:pt x="765" y="928"/>
                    </a:cubicBezTo>
                    <a:cubicBezTo>
                      <a:pt x="736" y="843"/>
                      <a:pt x="680" y="751"/>
                      <a:pt x="680" y="667"/>
                    </a:cubicBezTo>
                    <a:cubicBezTo>
                      <a:pt x="680" y="603"/>
                      <a:pt x="736" y="518"/>
                      <a:pt x="736" y="461"/>
                    </a:cubicBezTo>
                    <a:cubicBezTo>
                      <a:pt x="792" y="250"/>
                      <a:pt x="548"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3"/>
              <p:cNvSpPr/>
              <p:nvPr/>
            </p:nvSpPr>
            <p:spPr>
              <a:xfrm>
                <a:off x="5823918" y="4660969"/>
                <a:ext cx="15256" cy="25613"/>
              </a:xfrm>
              <a:custGeom>
                <a:avLst/>
                <a:gdLst/>
                <a:ahLst/>
                <a:cxnLst/>
                <a:rect l="l" t="t" r="r" b="b"/>
                <a:pathLst>
                  <a:path w="439" h="737" extrusionOk="0">
                    <a:moveTo>
                      <a:pt x="411" y="1"/>
                    </a:moveTo>
                    <a:lnTo>
                      <a:pt x="382" y="29"/>
                    </a:lnTo>
                    <a:cubicBezTo>
                      <a:pt x="297" y="291"/>
                      <a:pt x="177" y="503"/>
                      <a:pt x="0" y="680"/>
                    </a:cubicBezTo>
                    <a:lnTo>
                      <a:pt x="0" y="736"/>
                    </a:lnTo>
                    <a:lnTo>
                      <a:pt x="29" y="736"/>
                    </a:lnTo>
                    <a:cubicBezTo>
                      <a:pt x="234" y="531"/>
                      <a:pt x="354" y="291"/>
                      <a:pt x="439" y="57"/>
                    </a:cubicBezTo>
                    <a:cubicBezTo>
                      <a:pt x="439" y="29"/>
                      <a:pt x="439" y="29"/>
                      <a:pt x="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3"/>
              <p:cNvSpPr/>
              <p:nvPr/>
            </p:nvSpPr>
            <p:spPr>
              <a:xfrm>
                <a:off x="5811616" y="4689501"/>
                <a:ext cx="9140" cy="7402"/>
              </a:xfrm>
              <a:custGeom>
                <a:avLst/>
                <a:gdLst/>
                <a:ahLst/>
                <a:cxnLst/>
                <a:rect l="l" t="t" r="r" b="b"/>
                <a:pathLst>
                  <a:path w="263" h="213" extrusionOk="0">
                    <a:moveTo>
                      <a:pt x="206" y="0"/>
                    </a:moveTo>
                    <a:lnTo>
                      <a:pt x="29" y="149"/>
                    </a:lnTo>
                    <a:cubicBezTo>
                      <a:pt x="1" y="149"/>
                      <a:pt x="1" y="177"/>
                      <a:pt x="29" y="177"/>
                    </a:cubicBezTo>
                    <a:lnTo>
                      <a:pt x="29" y="212"/>
                    </a:lnTo>
                    <a:lnTo>
                      <a:pt x="57" y="212"/>
                    </a:lnTo>
                    <a:lnTo>
                      <a:pt x="262" y="36"/>
                    </a:lnTo>
                    <a:lnTo>
                      <a:pt x="2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3"/>
              <p:cNvSpPr/>
              <p:nvPr/>
            </p:nvSpPr>
            <p:spPr>
              <a:xfrm>
                <a:off x="5817767" y="4679422"/>
                <a:ext cx="6186" cy="6151"/>
              </a:xfrm>
              <a:custGeom>
                <a:avLst/>
                <a:gdLst/>
                <a:ahLst/>
                <a:cxnLst/>
                <a:rect l="l" t="t" r="r" b="b"/>
                <a:pathLst>
                  <a:path w="178" h="177" extrusionOk="0">
                    <a:moveTo>
                      <a:pt x="121" y="0"/>
                    </a:moveTo>
                    <a:lnTo>
                      <a:pt x="0" y="113"/>
                    </a:lnTo>
                    <a:lnTo>
                      <a:pt x="0" y="149"/>
                    </a:lnTo>
                    <a:cubicBezTo>
                      <a:pt x="0" y="177"/>
                      <a:pt x="29" y="177"/>
                      <a:pt x="29" y="177"/>
                    </a:cubicBezTo>
                    <a:lnTo>
                      <a:pt x="29" y="149"/>
                    </a:lnTo>
                    <a:lnTo>
                      <a:pt x="149" y="57"/>
                    </a:lnTo>
                    <a:cubicBezTo>
                      <a:pt x="177" y="28"/>
                      <a:pt x="177" y="28"/>
                      <a:pt x="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3"/>
              <p:cNvSpPr/>
              <p:nvPr/>
            </p:nvSpPr>
            <p:spPr>
              <a:xfrm>
                <a:off x="5822945" y="4538604"/>
                <a:ext cx="20434" cy="8584"/>
              </a:xfrm>
              <a:custGeom>
                <a:avLst/>
                <a:gdLst/>
                <a:ahLst/>
                <a:cxnLst/>
                <a:rect l="l" t="t" r="r" b="b"/>
                <a:pathLst>
                  <a:path w="588" h="247" extrusionOk="0">
                    <a:moveTo>
                      <a:pt x="566" y="0"/>
                    </a:moveTo>
                    <a:cubicBezTo>
                      <a:pt x="562" y="0"/>
                      <a:pt x="559" y="3"/>
                      <a:pt x="559" y="13"/>
                    </a:cubicBezTo>
                    <a:lnTo>
                      <a:pt x="28" y="190"/>
                    </a:lnTo>
                    <a:cubicBezTo>
                      <a:pt x="0" y="190"/>
                      <a:pt x="0" y="218"/>
                      <a:pt x="0" y="246"/>
                    </a:cubicBezTo>
                    <a:lnTo>
                      <a:pt x="57" y="246"/>
                    </a:lnTo>
                    <a:lnTo>
                      <a:pt x="559" y="69"/>
                    </a:lnTo>
                    <a:cubicBezTo>
                      <a:pt x="587" y="41"/>
                      <a:pt x="587" y="41"/>
                      <a:pt x="587" y="13"/>
                    </a:cubicBezTo>
                    <a:cubicBezTo>
                      <a:pt x="587" y="13"/>
                      <a:pt x="575" y="0"/>
                      <a:pt x="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3"/>
              <p:cNvSpPr/>
              <p:nvPr/>
            </p:nvSpPr>
            <p:spPr>
              <a:xfrm>
                <a:off x="5824891" y="4475598"/>
                <a:ext cx="10356" cy="24605"/>
              </a:xfrm>
              <a:custGeom>
                <a:avLst/>
                <a:gdLst/>
                <a:ahLst/>
                <a:cxnLst/>
                <a:rect l="l" t="t" r="r" b="b"/>
                <a:pathLst>
                  <a:path w="298" h="708" extrusionOk="0">
                    <a:moveTo>
                      <a:pt x="29" y="0"/>
                    </a:moveTo>
                    <a:cubicBezTo>
                      <a:pt x="29" y="0"/>
                      <a:pt x="1" y="29"/>
                      <a:pt x="29" y="29"/>
                    </a:cubicBezTo>
                    <a:cubicBezTo>
                      <a:pt x="121" y="234"/>
                      <a:pt x="177" y="467"/>
                      <a:pt x="234" y="673"/>
                    </a:cubicBezTo>
                    <a:cubicBezTo>
                      <a:pt x="234" y="708"/>
                      <a:pt x="269" y="708"/>
                      <a:pt x="269" y="708"/>
                    </a:cubicBezTo>
                    <a:cubicBezTo>
                      <a:pt x="298" y="708"/>
                      <a:pt x="298" y="673"/>
                      <a:pt x="298" y="673"/>
                    </a:cubicBezTo>
                    <a:cubicBezTo>
                      <a:pt x="234" y="439"/>
                      <a:pt x="177" y="234"/>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3"/>
              <p:cNvSpPr/>
              <p:nvPr/>
            </p:nvSpPr>
            <p:spPr>
              <a:xfrm>
                <a:off x="5834240" y="4502149"/>
                <a:ext cx="3962" cy="9140"/>
              </a:xfrm>
              <a:custGeom>
                <a:avLst/>
                <a:gdLst/>
                <a:ahLst/>
                <a:cxnLst/>
                <a:rect l="l" t="t" r="r" b="b"/>
                <a:pathLst>
                  <a:path w="114" h="263" extrusionOk="0">
                    <a:moveTo>
                      <a:pt x="29" y="1"/>
                    </a:moveTo>
                    <a:cubicBezTo>
                      <a:pt x="29" y="29"/>
                      <a:pt x="0" y="29"/>
                      <a:pt x="0" y="57"/>
                    </a:cubicBezTo>
                    <a:lnTo>
                      <a:pt x="57" y="262"/>
                    </a:lnTo>
                    <a:lnTo>
                      <a:pt x="85" y="262"/>
                    </a:lnTo>
                    <a:cubicBezTo>
                      <a:pt x="114" y="262"/>
                      <a:pt x="114" y="262"/>
                      <a:pt x="114" y="234"/>
                    </a:cubicBezTo>
                    <a:lnTo>
                      <a:pt x="57" y="29"/>
                    </a:lnTo>
                    <a:cubicBezTo>
                      <a:pt x="57" y="29"/>
                      <a:pt x="57"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3"/>
              <p:cNvSpPr/>
              <p:nvPr/>
            </p:nvSpPr>
            <p:spPr>
              <a:xfrm>
                <a:off x="5692866" y="4348507"/>
                <a:ext cx="2989" cy="22624"/>
              </a:xfrm>
              <a:custGeom>
                <a:avLst/>
                <a:gdLst/>
                <a:ahLst/>
                <a:cxnLst/>
                <a:rect l="l" t="t" r="r" b="b"/>
                <a:pathLst>
                  <a:path w="86" h="651" extrusionOk="0">
                    <a:moveTo>
                      <a:pt x="29" y="0"/>
                    </a:moveTo>
                    <a:cubicBezTo>
                      <a:pt x="1" y="0"/>
                      <a:pt x="1" y="0"/>
                      <a:pt x="1" y="28"/>
                    </a:cubicBezTo>
                    <a:cubicBezTo>
                      <a:pt x="1" y="233"/>
                      <a:pt x="1" y="439"/>
                      <a:pt x="29" y="651"/>
                    </a:cubicBezTo>
                    <a:lnTo>
                      <a:pt x="57" y="651"/>
                    </a:lnTo>
                    <a:cubicBezTo>
                      <a:pt x="86" y="651"/>
                      <a:pt x="86" y="651"/>
                      <a:pt x="86" y="615"/>
                    </a:cubicBezTo>
                    <a:cubicBezTo>
                      <a:pt x="57" y="410"/>
                      <a:pt x="57" y="205"/>
                      <a:pt x="57" y="28"/>
                    </a:cubicBezTo>
                    <a:cubicBezTo>
                      <a:pt x="57"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3"/>
              <p:cNvSpPr/>
              <p:nvPr/>
            </p:nvSpPr>
            <p:spPr>
              <a:xfrm>
                <a:off x="5736863" y="4501176"/>
                <a:ext cx="22415" cy="68601"/>
              </a:xfrm>
              <a:custGeom>
                <a:avLst/>
                <a:gdLst/>
                <a:ahLst/>
                <a:cxnLst/>
                <a:rect l="l" t="t" r="r" b="b"/>
                <a:pathLst>
                  <a:path w="645" h="1974" extrusionOk="0">
                    <a:moveTo>
                      <a:pt x="29" y="0"/>
                    </a:moveTo>
                    <a:cubicBezTo>
                      <a:pt x="1" y="0"/>
                      <a:pt x="1" y="29"/>
                      <a:pt x="1" y="57"/>
                    </a:cubicBezTo>
                    <a:lnTo>
                      <a:pt x="326" y="1882"/>
                    </a:lnTo>
                    <a:cubicBezTo>
                      <a:pt x="326" y="1917"/>
                      <a:pt x="326" y="1946"/>
                      <a:pt x="355" y="1974"/>
                    </a:cubicBezTo>
                    <a:lnTo>
                      <a:pt x="616" y="1974"/>
                    </a:lnTo>
                    <a:cubicBezTo>
                      <a:pt x="645" y="1974"/>
                      <a:pt x="645" y="1974"/>
                      <a:pt x="645" y="1946"/>
                    </a:cubicBezTo>
                    <a:cubicBezTo>
                      <a:pt x="645" y="1946"/>
                      <a:pt x="645" y="1917"/>
                      <a:pt x="616" y="1917"/>
                    </a:cubicBezTo>
                    <a:lnTo>
                      <a:pt x="383" y="1917"/>
                    </a:lnTo>
                    <a:lnTo>
                      <a:pt x="383" y="1882"/>
                    </a:lnTo>
                    <a:lnTo>
                      <a:pt x="58" y="29"/>
                    </a:lnTo>
                    <a:cubicBezTo>
                      <a:pt x="58" y="29"/>
                      <a:pt x="58"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3"/>
              <p:cNvSpPr/>
              <p:nvPr/>
            </p:nvSpPr>
            <p:spPr>
              <a:xfrm>
                <a:off x="5570919" y="4504130"/>
                <a:ext cx="16264" cy="10356"/>
              </a:xfrm>
              <a:custGeom>
                <a:avLst/>
                <a:gdLst/>
                <a:ahLst/>
                <a:cxnLst/>
                <a:rect l="l" t="t" r="r" b="b"/>
                <a:pathLst>
                  <a:path w="468" h="298" extrusionOk="0">
                    <a:moveTo>
                      <a:pt x="411" y="0"/>
                    </a:moveTo>
                    <a:cubicBezTo>
                      <a:pt x="291" y="92"/>
                      <a:pt x="149" y="177"/>
                      <a:pt x="1" y="269"/>
                    </a:cubicBezTo>
                    <a:lnTo>
                      <a:pt x="1" y="297"/>
                    </a:lnTo>
                    <a:lnTo>
                      <a:pt x="29" y="297"/>
                    </a:lnTo>
                    <a:cubicBezTo>
                      <a:pt x="178" y="241"/>
                      <a:pt x="326" y="149"/>
                      <a:pt x="468" y="64"/>
                    </a:cubicBezTo>
                    <a:lnTo>
                      <a:pt x="4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53"/>
            <p:cNvGrpSpPr/>
            <p:nvPr/>
          </p:nvGrpSpPr>
          <p:grpSpPr>
            <a:xfrm>
              <a:off x="5240433" y="2333504"/>
              <a:ext cx="1470385" cy="1003512"/>
              <a:chOff x="4805595" y="2633670"/>
              <a:chExt cx="513367" cy="350376"/>
            </a:xfrm>
          </p:grpSpPr>
          <p:sp>
            <p:nvSpPr>
              <p:cNvPr id="1108" name="Google Shape;1108;p53"/>
              <p:cNvSpPr/>
              <p:nvPr/>
            </p:nvSpPr>
            <p:spPr>
              <a:xfrm>
                <a:off x="4811819" y="2641767"/>
                <a:ext cx="33953" cy="94457"/>
              </a:xfrm>
              <a:custGeom>
                <a:avLst/>
                <a:gdLst/>
                <a:ahLst/>
                <a:cxnLst/>
                <a:rect l="l" t="t" r="r" b="b"/>
                <a:pathLst>
                  <a:path w="977" h="2718" extrusionOk="0">
                    <a:moveTo>
                      <a:pt x="884" y="1"/>
                    </a:moveTo>
                    <a:cubicBezTo>
                      <a:pt x="594" y="1"/>
                      <a:pt x="325" y="241"/>
                      <a:pt x="325" y="560"/>
                    </a:cubicBezTo>
                    <a:lnTo>
                      <a:pt x="325" y="913"/>
                    </a:lnTo>
                    <a:cubicBezTo>
                      <a:pt x="325" y="1034"/>
                      <a:pt x="297" y="1126"/>
                      <a:pt x="212" y="1210"/>
                    </a:cubicBezTo>
                    <a:lnTo>
                      <a:pt x="0" y="1416"/>
                    </a:lnTo>
                    <a:lnTo>
                      <a:pt x="149" y="1564"/>
                    </a:lnTo>
                    <a:cubicBezTo>
                      <a:pt x="241" y="1656"/>
                      <a:pt x="297" y="1741"/>
                      <a:pt x="297" y="1861"/>
                    </a:cubicBezTo>
                    <a:lnTo>
                      <a:pt x="297" y="2187"/>
                    </a:lnTo>
                    <a:cubicBezTo>
                      <a:pt x="297" y="2477"/>
                      <a:pt x="531" y="2717"/>
                      <a:pt x="856" y="2717"/>
                    </a:cubicBezTo>
                    <a:lnTo>
                      <a:pt x="920" y="2717"/>
                    </a:lnTo>
                    <a:cubicBezTo>
                      <a:pt x="948" y="2717"/>
                      <a:pt x="976" y="2717"/>
                      <a:pt x="976" y="2654"/>
                    </a:cubicBezTo>
                    <a:cubicBezTo>
                      <a:pt x="976" y="2625"/>
                      <a:pt x="948" y="2597"/>
                      <a:pt x="920" y="2597"/>
                    </a:cubicBezTo>
                    <a:lnTo>
                      <a:pt x="856" y="2597"/>
                    </a:lnTo>
                    <a:cubicBezTo>
                      <a:pt x="594" y="2597"/>
                      <a:pt x="417" y="2420"/>
                      <a:pt x="417" y="2187"/>
                    </a:cubicBezTo>
                    <a:lnTo>
                      <a:pt x="417" y="1861"/>
                    </a:lnTo>
                    <a:cubicBezTo>
                      <a:pt x="417" y="1713"/>
                      <a:pt x="354" y="1564"/>
                      <a:pt x="241" y="1479"/>
                    </a:cubicBezTo>
                    <a:lnTo>
                      <a:pt x="177" y="1416"/>
                    </a:lnTo>
                    <a:lnTo>
                      <a:pt x="297" y="1302"/>
                    </a:lnTo>
                    <a:cubicBezTo>
                      <a:pt x="389" y="1210"/>
                      <a:pt x="446" y="1062"/>
                      <a:pt x="446" y="913"/>
                    </a:cubicBezTo>
                    <a:lnTo>
                      <a:pt x="446" y="560"/>
                    </a:lnTo>
                    <a:cubicBezTo>
                      <a:pt x="446" y="298"/>
                      <a:pt x="651" y="121"/>
                      <a:pt x="884" y="121"/>
                    </a:cubicBezTo>
                    <a:cubicBezTo>
                      <a:pt x="920" y="121"/>
                      <a:pt x="948" y="93"/>
                      <a:pt x="948" y="64"/>
                    </a:cubicBezTo>
                    <a:cubicBezTo>
                      <a:pt x="948" y="29"/>
                      <a:pt x="920" y="1"/>
                      <a:pt x="8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3"/>
              <p:cNvSpPr/>
              <p:nvPr/>
            </p:nvSpPr>
            <p:spPr>
              <a:xfrm>
                <a:off x="4901224" y="2641767"/>
                <a:ext cx="33710" cy="94457"/>
              </a:xfrm>
              <a:custGeom>
                <a:avLst/>
                <a:gdLst/>
                <a:ahLst/>
                <a:cxnLst/>
                <a:rect l="l" t="t" r="r" b="b"/>
                <a:pathLst>
                  <a:path w="970" h="2718" extrusionOk="0">
                    <a:moveTo>
                      <a:pt x="86" y="1"/>
                    </a:moveTo>
                    <a:cubicBezTo>
                      <a:pt x="57" y="1"/>
                      <a:pt x="29" y="29"/>
                      <a:pt x="29" y="64"/>
                    </a:cubicBezTo>
                    <a:cubicBezTo>
                      <a:pt x="29" y="93"/>
                      <a:pt x="57" y="121"/>
                      <a:pt x="86" y="121"/>
                    </a:cubicBezTo>
                    <a:cubicBezTo>
                      <a:pt x="326" y="121"/>
                      <a:pt x="531" y="298"/>
                      <a:pt x="531" y="560"/>
                    </a:cubicBezTo>
                    <a:lnTo>
                      <a:pt x="531" y="913"/>
                    </a:lnTo>
                    <a:cubicBezTo>
                      <a:pt x="531" y="1062"/>
                      <a:pt x="588" y="1210"/>
                      <a:pt x="680" y="1302"/>
                    </a:cubicBezTo>
                    <a:lnTo>
                      <a:pt x="793" y="1416"/>
                    </a:lnTo>
                    <a:lnTo>
                      <a:pt x="736" y="1479"/>
                    </a:lnTo>
                    <a:cubicBezTo>
                      <a:pt x="616" y="1564"/>
                      <a:pt x="559" y="1713"/>
                      <a:pt x="559" y="1861"/>
                    </a:cubicBezTo>
                    <a:lnTo>
                      <a:pt x="559" y="2187"/>
                    </a:lnTo>
                    <a:cubicBezTo>
                      <a:pt x="559" y="2420"/>
                      <a:pt x="383" y="2597"/>
                      <a:pt x="121" y="2597"/>
                    </a:cubicBezTo>
                    <a:lnTo>
                      <a:pt x="57" y="2597"/>
                    </a:lnTo>
                    <a:cubicBezTo>
                      <a:pt x="1" y="2597"/>
                      <a:pt x="1" y="2625"/>
                      <a:pt x="1" y="2654"/>
                    </a:cubicBezTo>
                    <a:cubicBezTo>
                      <a:pt x="1" y="2717"/>
                      <a:pt x="1" y="2717"/>
                      <a:pt x="57" y="2717"/>
                    </a:cubicBezTo>
                    <a:lnTo>
                      <a:pt x="121" y="2717"/>
                    </a:lnTo>
                    <a:cubicBezTo>
                      <a:pt x="439" y="2717"/>
                      <a:pt x="680" y="2477"/>
                      <a:pt x="680" y="2187"/>
                    </a:cubicBezTo>
                    <a:lnTo>
                      <a:pt x="680" y="1861"/>
                    </a:lnTo>
                    <a:cubicBezTo>
                      <a:pt x="680" y="1741"/>
                      <a:pt x="736" y="1656"/>
                      <a:pt x="828" y="1564"/>
                    </a:cubicBezTo>
                    <a:lnTo>
                      <a:pt x="970" y="1416"/>
                    </a:lnTo>
                    <a:lnTo>
                      <a:pt x="765" y="1210"/>
                    </a:lnTo>
                    <a:cubicBezTo>
                      <a:pt x="680" y="1126"/>
                      <a:pt x="651" y="1034"/>
                      <a:pt x="651" y="913"/>
                    </a:cubicBezTo>
                    <a:lnTo>
                      <a:pt x="651" y="560"/>
                    </a:lnTo>
                    <a:cubicBezTo>
                      <a:pt x="651" y="241"/>
                      <a:pt x="383" y="1"/>
                      <a:pt x="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3"/>
              <p:cNvSpPr/>
              <p:nvPr/>
            </p:nvSpPr>
            <p:spPr>
              <a:xfrm>
                <a:off x="4840009" y="2703836"/>
                <a:ext cx="12337" cy="23041"/>
              </a:xfrm>
              <a:custGeom>
                <a:avLst/>
                <a:gdLst/>
                <a:ahLst/>
                <a:cxnLst/>
                <a:rect l="l" t="t" r="r" b="b"/>
                <a:pathLst>
                  <a:path w="355" h="663" extrusionOk="0">
                    <a:moveTo>
                      <a:pt x="267" y="0"/>
                    </a:moveTo>
                    <a:cubicBezTo>
                      <a:pt x="248" y="0"/>
                      <a:pt x="234" y="22"/>
                      <a:pt x="234" y="47"/>
                    </a:cubicBezTo>
                    <a:lnTo>
                      <a:pt x="1" y="606"/>
                    </a:lnTo>
                    <a:cubicBezTo>
                      <a:pt x="1" y="634"/>
                      <a:pt x="1" y="662"/>
                      <a:pt x="29" y="662"/>
                    </a:cubicBezTo>
                    <a:lnTo>
                      <a:pt x="57" y="662"/>
                    </a:lnTo>
                    <a:cubicBezTo>
                      <a:pt x="85" y="662"/>
                      <a:pt x="114" y="662"/>
                      <a:pt x="114" y="634"/>
                    </a:cubicBezTo>
                    <a:lnTo>
                      <a:pt x="326" y="75"/>
                    </a:lnTo>
                    <a:cubicBezTo>
                      <a:pt x="354" y="47"/>
                      <a:pt x="326" y="12"/>
                      <a:pt x="291" y="12"/>
                    </a:cubicBezTo>
                    <a:cubicBezTo>
                      <a:pt x="283" y="4"/>
                      <a:pt x="274" y="0"/>
                      <a:pt x="2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3"/>
              <p:cNvSpPr/>
              <p:nvPr/>
            </p:nvSpPr>
            <p:spPr>
              <a:xfrm>
                <a:off x="5095432" y="2706025"/>
                <a:ext cx="12337" cy="22832"/>
              </a:xfrm>
              <a:custGeom>
                <a:avLst/>
                <a:gdLst/>
                <a:ahLst/>
                <a:cxnLst/>
                <a:rect l="l" t="t" r="r" b="b"/>
                <a:pathLst>
                  <a:path w="355" h="657" extrusionOk="0">
                    <a:moveTo>
                      <a:pt x="274" y="1"/>
                    </a:moveTo>
                    <a:cubicBezTo>
                      <a:pt x="256" y="1"/>
                      <a:pt x="242" y="21"/>
                      <a:pt x="242" y="41"/>
                    </a:cubicBezTo>
                    <a:lnTo>
                      <a:pt x="1" y="571"/>
                    </a:lnTo>
                    <a:cubicBezTo>
                      <a:pt x="1" y="599"/>
                      <a:pt x="36" y="656"/>
                      <a:pt x="65" y="656"/>
                    </a:cubicBezTo>
                    <a:cubicBezTo>
                      <a:pt x="93" y="656"/>
                      <a:pt x="121" y="656"/>
                      <a:pt x="121" y="628"/>
                    </a:cubicBezTo>
                    <a:lnTo>
                      <a:pt x="326" y="69"/>
                    </a:lnTo>
                    <a:cubicBezTo>
                      <a:pt x="355" y="41"/>
                      <a:pt x="326" y="12"/>
                      <a:pt x="298" y="12"/>
                    </a:cubicBezTo>
                    <a:cubicBezTo>
                      <a:pt x="290" y="4"/>
                      <a:pt x="282" y="1"/>
                      <a:pt x="2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3"/>
              <p:cNvSpPr/>
              <p:nvPr/>
            </p:nvSpPr>
            <p:spPr>
              <a:xfrm>
                <a:off x="5173382" y="2706025"/>
                <a:ext cx="12337" cy="22832"/>
              </a:xfrm>
              <a:custGeom>
                <a:avLst/>
                <a:gdLst/>
                <a:ahLst/>
                <a:cxnLst/>
                <a:rect l="l" t="t" r="r" b="b"/>
                <a:pathLst>
                  <a:path w="355" h="657" extrusionOk="0">
                    <a:moveTo>
                      <a:pt x="271" y="1"/>
                    </a:moveTo>
                    <a:cubicBezTo>
                      <a:pt x="249" y="1"/>
                      <a:pt x="226" y="21"/>
                      <a:pt x="206" y="41"/>
                    </a:cubicBezTo>
                    <a:lnTo>
                      <a:pt x="1" y="571"/>
                    </a:lnTo>
                    <a:cubicBezTo>
                      <a:pt x="1" y="599"/>
                      <a:pt x="1" y="656"/>
                      <a:pt x="29" y="656"/>
                    </a:cubicBezTo>
                    <a:lnTo>
                      <a:pt x="57" y="656"/>
                    </a:lnTo>
                    <a:cubicBezTo>
                      <a:pt x="93" y="656"/>
                      <a:pt x="121" y="656"/>
                      <a:pt x="121" y="628"/>
                    </a:cubicBezTo>
                    <a:lnTo>
                      <a:pt x="326" y="69"/>
                    </a:lnTo>
                    <a:cubicBezTo>
                      <a:pt x="354" y="41"/>
                      <a:pt x="326" y="12"/>
                      <a:pt x="298" y="12"/>
                    </a:cubicBezTo>
                    <a:cubicBezTo>
                      <a:pt x="289" y="4"/>
                      <a:pt x="281" y="1"/>
                      <a:pt x="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3"/>
              <p:cNvSpPr/>
              <p:nvPr/>
            </p:nvSpPr>
            <p:spPr>
              <a:xfrm>
                <a:off x="5186658" y="2706025"/>
                <a:ext cx="12337" cy="22832"/>
              </a:xfrm>
              <a:custGeom>
                <a:avLst/>
                <a:gdLst/>
                <a:ahLst/>
                <a:cxnLst/>
                <a:rect l="l" t="t" r="r" b="b"/>
                <a:pathLst>
                  <a:path w="355" h="657" extrusionOk="0">
                    <a:moveTo>
                      <a:pt x="273" y="1"/>
                    </a:moveTo>
                    <a:cubicBezTo>
                      <a:pt x="252" y="1"/>
                      <a:pt x="231" y="21"/>
                      <a:pt x="206" y="41"/>
                    </a:cubicBezTo>
                    <a:lnTo>
                      <a:pt x="1" y="571"/>
                    </a:lnTo>
                    <a:cubicBezTo>
                      <a:pt x="1" y="599"/>
                      <a:pt x="1" y="656"/>
                      <a:pt x="29" y="656"/>
                    </a:cubicBezTo>
                    <a:lnTo>
                      <a:pt x="64" y="656"/>
                    </a:lnTo>
                    <a:cubicBezTo>
                      <a:pt x="93" y="656"/>
                      <a:pt x="121" y="656"/>
                      <a:pt x="121" y="628"/>
                    </a:cubicBezTo>
                    <a:lnTo>
                      <a:pt x="326" y="69"/>
                    </a:lnTo>
                    <a:cubicBezTo>
                      <a:pt x="354" y="41"/>
                      <a:pt x="326" y="12"/>
                      <a:pt x="298" y="12"/>
                    </a:cubicBezTo>
                    <a:cubicBezTo>
                      <a:pt x="289" y="4"/>
                      <a:pt x="281" y="1"/>
                      <a:pt x="2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53"/>
              <p:cNvSpPr/>
              <p:nvPr/>
            </p:nvSpPr>
            <p:spPr>
              <a:xfrm>
                <a:off x="4856959" y="2667345"/>
                <a:ext cx="51399" cy="46256"/>
              </a:xfrm>
              <a:custGeom>
                <a:avLst/>
                <a:gdLst/>
                <a:ahLst/>
                <a:cxnLst/>
                <a:rect l="l" t="t" r="r" b="b"/>
                <a:pathLst>
                  <a:path w="1479" h="1331" extrusionOk="0">
                    <a:moveTo>
                      <a:pt x="0" y="0"/>
                    </a:moveTo>
                    <a:lnTo>
                      <a:pt x="0" y="1330"/>
                    </a:lnTo>
                    <a:lnTo>
                      <a:pt x="1479" y="1330"/>
                    </a:lnTo>
                    <a:lnTo>
                      <a:pt x="1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3"/>
              <p:cNvSpPr/>
              <p:nvPr/>
            </p:nvSpPr>
            <p:spPr>
              <a:xfrm>
                <a:off x="4963441" y="2633670"/>
                <a:ext cx="22624" cy="116803"/>
              </a:xfrm>
              <a:custGeom>
                <a:avLst/>
                <a:gdLst/>
                <a:ahLst/>
                <a:cxnLst/>
                <a:rect l="l" t="t" r="r" b="b"/>
                <a:pathLst>
                  <a:path w="651" h="3361" extrusionOk="0">
                    <a:moveTo>
                      <a:pt x="587" y="0"/>
                    </a:moveTo>
                    <a:cubicBezTo>
                      <a:pt x="559" y="0"/>
                      <a:pt x="531" y="0"/>
                      <a:pt x="531" y="29"/>
                    </a:cubicBezTo>
                    <a:cubicBezTo>
                      <a:pt x="0" y="1033"/>
                      <a:pt x="0" y="2299"/>
                      <a:pt x="502" y="3332"/>
                    </a:cubicBezTo>
                    <a:cubicBezTo>
                      <a:pt x="502" y="3361"/>
                      <a:pt x="531" y="3361"/>
                      <a:pt x="559" y="3361"/>
                    </a:cubicBezTo>
                    <a:lnTo>
                      <a:pt x="587" y="3361"/>
                    </a:lnTo>
                    <a:cubicBezTo>
                      <a:pt x="616" y="3332"/>
                      <a:pt x="616" y="3304"/>
                      <a:pt x="616" y="3269"/>
                    </a:cubicBezTo>
                    <a:cubicBezTo>
                      <a:pt x="120" y="2299"/>
                      <a:pt x="120" y="1061"/>
                      <a:pt x="616" y="85"/>
                    </a:cubicBezTo>
                    <a:cubicBezTo>
                      <a:pt x="651" y="57"/>
                      <a:pt x="616" y="29"/>
                      <a:pt x="5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53"/>
              <p:cNvSpPr/>
              <p:nvPr/>
            </p:nvSpPr>
            <p:spPr>
              <a:xfrm>
                <a:off x="4989993" y="2675686"/>
                <a:ext cx="103528" cy="32737"/>
              </a:xfrm>
              <a:custGeom>
                <a:avLst/>
                <a:gdLst/>
                <a:ahLst/>
                <a:cxnLst/>
                <a:rect l="l" t="t" r="r" b="b"/>
                <a:pathLst>
                  <a:path w="2979" h="942" extrusionOk="0">
                    <a:moveTo>
                      <a:pt x="0" y="1"/>
                    </a:moveTo>
                    <a:lnTo>
                      <a:pt x="0" y="942"/>
                    </a:lnTo>
                    <a:lnTo>
                      <a:pt x="2978" y="942"/>
                    </a:lnTo>
                    <a:lnTo>
                      <a:pt x="29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53"/>
              <p:cNvSpPr/>
              <p:nvPr/>
            </p:nvSpPr>
            <p:spPr>
              <a:xfrm>
                <a:off x="5122261" y="2675686"/>
                <a:ext cx="48202" cy="32737"/>
              </a:xfrm>
              <a:custGeom>
                <a:avLst/>
                <a:gdLst/>
                <a:ahLst/>
                <a:cxnLst/>
                <a:rect l="l" t="t" r="r" b="b"/>
                <a:pathLst>
                  <a:path w="1387" h="942" extrusionOk="0">
                    <a:moveTo>
                      <a:pt x="0" y="1"/>
                    </a:moveTo>
                    <a:lnTo>
                      <a:pt x="0" y="942"/>
                    </a:lnTo>
                    <a:lnTo>
                      <a:pt x="1387" y="942"/>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53"/>
              <p:cNvSpPr/>
              <p:nvPr/>
            </p:nvSpPr>
            <p:spPr>
              <a:xfrm>
                <a:off x="5001287" y="2696121"/>
                <a:ext cx="75760" cy="4205"/>
              </a:xfrm>
              <a:custGeom>
                <a:avLst/>
                <a:gdLst/>
                <a:ahLst/>
                <a:cxnLst/>
                <a:rect l="l" t="t" r="r" b="b"/>
                <a:pathLst>
                  <a:path w="2180" h="121" extrusionOk="0">
                    <a:moveTo>
                      <a:pt x="57" y="0"/>
                    </a:moveTo>
                    <a:cubicBezTo>
                      <a:pt x="29" y="0"/>
                      <a:pt x="1" y="28"/>
                      <a:pt x="1" y="57"/>
                    </a:cubicBezTo>
                    <a:cubicBezTo>
                      <a:pt x="1" y="92"/>
                      <a:pt x="29" y="120"/>
                      <a:pt x="57" y="120"/>
                    </a:cubicBezTo>
                    <a:lnTo>
                      <a:pt x="2123" y="120"/>
                    </a:lnTo>
                    <a:cubicBezTo>
                      <a:pt x="2151" y="120"/>
                      <a:pt x="2179" y="92"/>
                      <a:pt x="2179" y="57"/>
                    </a:cubicBezTo>
                    <a:cubicBezTo>
                      <a:pt x="2179" y="28"/>
                      <a:pt x="2151" y="0"/>
                      <a:pt x="2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53"/>
              <p:cNvSpPr/>
              <p:nvPr/>
            </p:nvSpPr>
            <p:spPr>
              <a:xfrm>
                <a:off x="4892858" y="2675686"/>
                <a:ext cx="4205" cy="32737"/>
              </a:xfrm>
              <a:custGeom>
                <a:avLst/>
                <a:gdLst/>
                <a:ahLst/>
                <a:cxnLst/>
                <a:rect l="l" t="t" r="r" b="b"/>
                <a:pathLst>
                  <a:path w="121" h="942" extrusionOk="0">
                    <a:moveTo>
                      <a:pt x="64" y="1"/>
                    </a:moveTo>
                    <a:cubicBezTo>
                      <a:pt x="28" y="1"/>
                      <a:pt x="0" y="29"/>
                      <a:pt x="0" y="58"/>
                    </a:cubicBezTo>
                    <a:lnTo>
                      <a:pt x="0" y="885"/>
                    </a:lnTo>
                    <a:cubicBezTo>
                      <a:pt x="0" y="914"/>
                      <a:pt x="28" y="942"/>
                      <a:pt x="64" y="942"/>
                    </a:cubicBezTo>
                    <a:cubicBezTo>
                      <a:pt x="92" y="942"/>
                      <a:pt x="120" y="914"/>
                      <a:pt x="120" y="885"/>
                    </a:cubicBezTo>
                    <a:lnTo>
                      <a:pt x="120" y="58"/>
                    </a:lnTo>
                    <a:cubicBezTo>
                      <a:pt x="120" y="29"/>
                      <a:pt x="92" y="1"/>
                      <a:pt x="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3"/>
              <p:cNvSpPr/>
              <p:nvPr/>
            </p:nvSpPr>
            <p:spPr>
              <a:xfrm>
                <a:off x="5180507" y="2670543"/>
                <a:ext cx="34961" cy="27559"/>
              </a:xfrm>
              <a:custGeom>
                <a:avLst/>
                <a:gdLst/>
                <a:ahLst/>
                <a:cxnLst/>
                <a:rect l="l" t="t" r="r" b="b"/>
                <a:pathLst>
                  <a:path w="1006" h="793" extrusionOk="0">
                    <a:moveTo>
                      <a:pt x="121" y="0"/>
                    </a:moveTo>
                    <a:lnTo>
                      <a:pt x="1" y="651"/>
                    </a:lnTo>
                    <a:lnTo>
                      <a:pt x="913" y="793"/>
                    </a:lnTo>
                    <a:lnTo>
                      <a:pt x="1005" y="149"/>
                    </a:lnTo>
                    <a:lnTo>
                      <a:pt x="1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3"/>
              <p:cNvSpPr/>
              <p:nvPr/>
            </p:nvSpPr>
            <p:spPr>
              <a:xfrm>
                <a:off x="4825021" y="2875340"/>
                <a:ext cx="33953" cy="95430"/>
              </a:xfrm>
              <a:custGeom>
                <a:avLst/>
                <a:gdLst/>
                <a:ahLst/>
                <a:cxnLst/>
                <a:rect l="l" t="t" r="r" b="b"/>
                <a:pathLst>
                  <a:path w="977" h="2746" extrusionOk="0">
                    <a:moveTo>
                      <a:pt x="884" y="0"/>
                    </a:moveTo>
                    <a:cubicBezTo>
                      <a:pt x="594" y="0"/>
                      <a:pt x="326" y="241"/>
                      <a:pt x="326" y="559"/>
                    </a:cubicBezTo>
                    <a:lnTo>
                      <a:pt x="326" y="913"/>
                    </a:lnTo>
                    <a:cubicBezTo>
                      <a:pt x="326" y="1033"/>
                      <a:pt x="269" y="1125"/>
                      <a:pt x="212" y="1210"/>
                    </a:cubicBezTo>
                    <a:lnTo>
                      <a:pt x="0" y="1415"/>
                    </a:lnTo>
                    <a:lnTo>
                      <a:pt x="149" y="1564"/>
                    </a:lnTo>
                    <a:cubicBezTo>
                      <a:pt x="241" y="1656"/>
                      <a:pt x="269" y="1741"/>
                      <a:pt x="269" y="1861"/>
                    </a:cubicBezTo>
                    <a:lnTo>
                      <a:pt x="269" y="2186"/>
                    </a:lnTo>
                    <a:cubicBezTo>
                      <a:pt x="269" y="2476"/>
                      <a:pt x="531" y="2745"/>
                      <a:pt x="828" y="2745"/>
                    </a:cubicBezTo>
                    <a:lnTo>
                      <a:pt x="920" y="2745"/>
                    </a:lnTo>
                    <a:cubicBezTo>
                      <a:pt x="948" y="2745"/>
                      <a:pt x="976" y="2717"/>
                      <a:pt x="976" y="2682"/>
                    </a:cubicBezTo>
                    <a:cubicBezTo>
                      <a:pt x="976" y="2625"/>
                      <a:pt x="948" y="2625"/>
                      <a:pt x="920" y="2625"/>
                    </a:cubicBezTo>
                    <a:lnTo>
                      <a:pt x="828" y="2625"/>
                    </a:lnTo>
                    <a:cubicBezTo>
                      <a:pt x="594" y="2625"/>
                      <a:pt x="389" y="2420"/>
                      <a:pt x="389" y="2186"/>
                    </a:cubicBezTo>
                    <a:lnTo>
                      <a:pt x="389" y="1861"/>
                    </a:lnTo>
                    <a:cubicBezTo>
                      <a:pt x="389" y="1712"/>
                      <a:pt x="326" y="1592"/>
                      <a:pt x="241" y="1479"/>
                    </a:cubicBezTo>
                    <a:lnTo>
                      <a:pt x="177" y="1415"/>
                    </a:lnTo>
                    <a:lnTo>
                      <a:pt x="269" y="1302"/>
                    </a:lnTo>
                    <a:cubicBezTo>
                      <a:pt x="389" y="1210"/>
                      <a:pt x="446" y="1062"/>
                      <a:pt x="446" y="913"/>
                    </a:cubicBezTo>
                    <a:lnTo>
                      <a:pt x="446" y="559"/>
                    </a:lnTo>
                    <a:cubicBezTo>
                      <a:pt x="446" y="297"/>
                      <a:pt x="651" y="121"/>
                      <a:pt x="884" y="121"/>
                    </a:cubicBezTo>
                    <a:cubicBezTo>
                      <a:pt x="920" y="121"/>
                      <a:pt x="948" y="92"/>
                      <a:pt x="948" y="64"/>
                    </a:cubicBezTo>
                    <a:cubicBezTo>
                      <a:pt x="948" y="29"/>
                      <a:pt x="920" y="0"/>
                      <a:pt x="8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3"/>
              <p:cNvSpPr/>
              <p:nvPr/>
            </p:nvSpPr>
            <p:spPr>
              <a:xfrm>
                <a:off x="4974736" y="2875340"/>
                <a:ext cx="33710" cy="95430"/>
              </a:xfrm>
              <a:custGeom>
                <a:avLst/>
                <a:gdLst/>
                <a:ahLst/>
                <a:cxnLst/>
                <a:rect l="l" t="t" r="r" b="b"/>
                <a:pathLst>
                  <a:path w="970" h="2746" extrusionOk="0">
                    <a:moveTo>
                      <a:pt x="114" y="0"/>
                    </a:moveTo>
                    <a:cubicBezTo>
                      <a:pt x="57" y="0"/>
                      <a:pt x="57" y="29"/>
                      <a:pt x="57" y="64"/>
                    </a:cubicBezTo>
                    <a:cubicBezTo>
                      <a:pt x="57" y="92"/>
                      <a:pt x="57" y="121"/>
                      <a:pt x="114" y="121"/>
                    </a:cubicBezTo>
                    <a:cubicBezTo>
                      <a:pt x="354" y="121"/>
                      <a:pt x="559" y="297"/>
                      <a:pt x="559" y="559"/>
                    </a:cubicBezTo>
                    <a:lnTo>
                      <a:pt x="559" y="913"/>
                    </a:lnTo>
                    <a:cubicBezTo>
                      <a:pt x="559" y="1062"/>
                      <a:pt x="588" y="1210"/>
                      <a:pt x="708" y="1302"/>
                    </a:cubicBezTo>
                    <a:lnTo>
                      <a:pt x="821" y="1415"/>
                    </a:lnTo>
                    <a:lnTo>
                      <a:pt x="765" y="1479"/>
                    </a:lnTo>
                    <a:cubicBezTo>
                      <a:pt x="644" y="1564"/>
                      <a:pt x="588" y="1712"/>
                      <a:pt x="588" y="1861"/>
                    </a:cubicBezTo>
                    <a:lnTo>
                      <a:pt x="588" y="2186"/>
                    </a:lnTo>
                    <a:cubicBezTo>
                      <a:pt x="588" y="2420"/>
                      <a:pt x="382" y="2625"/>
                      <a:pt x="149" y="2625"/>
                    </a:cubicBezTo>
                    <a:lnTo>
                      <a:pt x="57" y="2625"/>
                    </a:lnTo>
                    <a:cubicBezTo>
                      <a:pt x="29" y="2625"/>
                      <a:pt x="0" y="2625"/>
                      <a:pt x="0" y="2682"/>
                    </a:cubicBezTo>
                    <a:cubicBezTo>
                      <a:pt x="0" y="2717"/>
                      <a:pt x="29" y="2745"/>
                      <a:pt x="57" y="2745"/>
                    </a:cubicBezTo>
                    <a:lnTo>
                      <a:pt x="149" y="2745"/>
                    </a:lnTo>
                    <a:cubicBezTo>
                      <a:pt x="467" y="2745"/>
                      <a:pt x="708" y="2476"/>
                      <a:pt x="708" y="2186"/>
                    </a:cubicBezTo>
                    <a:lnTo>
                      <a:pt x="708" y="1861"/>
                    </a:lnTo>
                    <a:cubicBezTo>
                      <a:pt x="708" y="1741"/>
                      <a:pt x="765" y="1656"/>
                      <a:pt x="821" y="1564"/>
                    </a:cubicBezTo>
                    <a:lnTo>
                      <a:pt x="970" y="1415"/>
                    </a:lnTo>
                    <a:lnTo>
                      <a:pt x="793" y="1210"/>
                    </a:lnTo>
                    <a:cubicBezTo>
                      <a:pt x="708" y="1125"/>
                      <a:pt x="680" y="1033"/>
                      <a:pt x="680" y="913"/>
                    </a:cubicBezTo>
                    <a:lnTo>
                      <a:pt x="680" y="559"/>
                    </a:lnTo>
                    <a:cubicBezTo>
                      <a:pt x="680" y="241"/>
                      <a:pt x="411" y="0"/>
                      <a:pt x="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3"/>
              <p:cNvSpPr/>
              <p:nvPr/>
            </p:nvSpPr>
            <p:spPr>
              <a:xfrm>
                <a:off x="4858940" y="2899910"/>
                <a:ext cx="51156" cy="47263"/>
              </a:xfrm>
              <a:custGeom>
                <a:avLst/>
                <a:gdLst/>
                <a:ahLst/>
                <a:cxnLst/>
                <a:rect l="l" t="t" r="r" b="b"/>
                <a:pathLst>
                  <a:path w="1472" h="1360" extrusionOk="0">
                    <a:moveTo>
                      <a:pt x="0" y="1"/>
                    </a:moveTo>
                    <a:lnTo>
                      <a:pt x="0" y="1359"/>
                    </a:lnTo>
                    <a:lnTo>
                      <a:pt x="1472" y="1359"/>
                    </a:lnTo>
                    <a:lnTo>
                      <a:pt x="1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3"/>
              <p:cNvSpPr/>
              <p:nvPr/>
            </p:nvSpPr>
            <p:spPr>
              <a:xfrm>
                <a:off x="5042330" y="2867208"/>
                <a:ext cx="23666" cy="116838"/>
              </a:xfrm>
              <a:custGeom>
                <a:avLst/>
                <a:gdLst/>
                <a:ahLst/>
                <a:cxnLst/>
                <a:rect l="l" t="t" r="r" b="b"/>
                <a:pathLst>
                  <a:path w="681" h="3362" extrusionOk="0">
                    <a:moveTo>
                      <a:pt x="616" y="1"/>
                    </a:moveTo>
                    <a:cubicBezTo>
                      <a:pt x="588" y="1"/>
                      <a:pt x="560" y="1"/>
                      <a:pt x="560" y="29"/>
                    </a:cubicBezTo>
                    <a:cubicBezTo>
                      <a:pt x="29" y="1034"/>
                      <a:pt x="1" y="2300"/>
                      <a:pt x="532" y="3333"/>
                    </a:cubicBezTo>
                    <a:cubicBezTo>
                      <a:pt x="532" y="3361"/>
                      <a:pt x="560" y="3361"/>
                      <a:pt x="588" y="3361"/>
                    </a:cubicBezTo>
                    <a:lnTo>
                      <a:pt x="616" y="3361"/>
                    </a:lnTo>
                    <a:cubicBezTo>
                      <a:pt x="645" y="3333"/>
                      <a:pt x="645" y="3305"/>
                      <a:pt x="645" y="3269"/>
                    </a:cubicBezTo>
                    <a:cubicBezTo>
                      <a:pt x="149" y="2300"/>
                      <a:pt x="149" y="1062"/>
                      <a:pt x="645" y="86"/>
                    </a:cubicBezTo>
                    <a:cubicBezTo>
                      <a:pt x="680" y="58"/>
                      <a:pt x="645" y="29"/>
                      <a:pt x="6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3"/>
              <p:cNvSpPr/>
              <p:nvPr/>
            </p:nvSpPr>
            <p:spPr>
              <a:xfrm>
                <a:off x="5296303" y="2867208"/>
                <a:ext cx="22659" cy="116838"/>
              </a:xfrm>
              <a:custGeom>
                <a:avLst/>
                <a:gdLst/>
                <a:ahLst/>
                <a:cxnLst/>
                <a:rect l="l" t="t" r="r" b="b"/>
                <a:pathLst>
                  <a:path w="652" h="3362" extrusionOk="0">
                    <a:moveTo>
                      <a:pt x="29" y="1"/>
                    </a:moveTo>
                    <a:cubicBezTo>
                      <a:pt x="1" y="29"/>
                      <a:pt x="1" y="58"/>
                      <a:pt x="1" y="86"/>
                    </a:cubicBezTo>
                    <a:cubicBezTo>
                      <a:pt x="531" y="1062"/>
                      <a:pt x="531" y="2300"/>
                      <a:pt x="29" y="3269"/>
                    </a:cubicBezTo>
                    <a:cubicBezTo>
                      <a:pt x="29" y="3305"/>
                      <a:pt x="29" y="3333"/>
                      <a:pt x="57" y="3361"/>
                    </a:cubicBezTo>
                    <a:lnTo>
                      <a:pt x="93" y="3361"/>
                    </a:lnTo>
                    <a:cubicBezTo>
                      <a:pt x="121" y="3361"/>
                      <a:pt x="121" y="3361"/>
                      <a:pt x="149" y="3333"/>
                    </a:cubicBezTo>
                    <a:cubicBezTo>
                      <a:pt x="652" y="2300"/>
                      <a:pt x="652" y="1034"/>
                      <a:pt x="121" y="29"/>
                    </a:cubicBezTo>
                    <a:cubicBezTo>
                      <a:pt x="121" y="1"/>
                      <a:pt x="57" y="1"/>
                      <a:pt x="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3"/>
              <p:cNvSpPr/>
              <p:nvPr/>
            </p:nvSpPr>
            <p:spPr>
              <a:xfrm>
                <a:off x="5069889" y="2909259"/>
                <a:ext cx="49210" cy="32737"/>
              </a:xfrm>
              <a:custGeom>
                <a:avLst/>
                <a:gdLst/>
                <a:ahLst/>
                <a:cxnLst/>
                <a:rect l="l" t="t" r="r" b="b"/>
                <a:pathLst>
                  <a:path w="1416" h="942" extrusionOk="0">
                    <a:moveTo>
                      <a:pt x="0" y="1"/>
                    </a:moveTo>
                    <a:lnTo>
                      <a:pt x="0" y="942"/>
                    </a:lnTo>
                    <a:lnTo>
                      <a:pt x="1415" y="942"/>
                    </a:lnTo>
                    <a:lnTo>
                      <a:pt x="14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3"/>
              <p:cNvSpPr/>
              <p:nvPr/>
            </p:nvSpPr>
            <p:spPr>
              <a:xfrm>
                <a:off x="5245182" y="2909259"/>
                <a:ext cx="49210" cy="32737"/>
              </a:xfrm>
              <a:custGeom>
                <a:avLst/>
                <a:gdLst/>
                <a:ahLst/>
                <a:cxnLst/>
                <a:rect l="l" t="t" r="r" b="b"/>
                <a:pathLst>
                  <a:path w="1416" h="942" extrusionOk="0">
                    <a:moveTo>
                      <a:pt x="0" y="1"/>
                    </a:moveTo>
                    <a:lnTo>
                      <a:pt x="0" y="942"/>
                    </a:lnTo>
                    <a:lnTo>
                      <a:pt x="1415" y="942"/>
                    </a:lnTo>
                    <a:lnTo>
                      <a:pt x="14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3"/>
              <p:cNvSpPr/>
              <p:nvPr/>
            </p:nvSpPr>
            <p:spPr>
              <a:xfrm>
                <a:off x="5142661" y="2908286"/>
                <a:ext cx="50183" cy="33710"/>
              </a:xfrm>
              <a:custGeom>
                <a:avLst/>
                <a:gdLst/>
                <a:ahLst/>
                <a:cxnLst/>
                <a:rect l="l" t="t" r="r" b="b"/>
                <a:pathLst>
                  <a:path w="1444" h="970" extrusionOk="0">
                    <a:moveTo>
                      <a:pt x="0" y="0"/>
                    </a:moveTo>
                    <a:lnTo>
                      <a:pt x="0" y="970"/>
                    </a:lnTo>
                    <a:lnTo>
                      <a:pt x="1443" y="97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3"/>
              <p:cNvSpPr/>
              <p:nvPr/>
            </p:nvSpPr>
            <p:spPr>
              <a:xfrm>
                <a:off x="5175363" y="2908286"/>
                <a:ext cx="50426" cy="33710"/>
              </a:xfrm>
              <a:custGeom>
                <a:avLst/>
                <a:gdLst/>
                <a:ahLst/>
                <a:cxnLst/>
                <a:rect l="l" t="t" r="r" b="b"/>
                <a:pathLst>
                  <a:path w="1451" h="970" extrusionOk="0">
                    <a:moveTo>
                      <a:pt x="0" y="0"/>
                    </a:moveTo>
                    <a:lnTo>
                      <a:pt x="1450" y="970"/>
                    </a:lnTo>
                    <a:lnTo>
                      <a:pt x="1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3"/>
              <p:cNvSpPr/>
              <p:nvPr/>
            </p:nvSpPr>
            <p:spPr>
              <a:xfrm>
                <a:off x="5081184" y="2929659"/>
                <a:ext cx="31764" cy="4240"/>
              </a:xfrm>
              <a:custGeom>
                <a:avLst/>
                <a:gdLst/>
                <a:ahLst/>
                <a:cxnLst/>
                <a:rect l="l" t="t" r="r" b="b"/>
                <a:pathLst>
                  <a:path w="914" h="122" extrusionOk="0">
                    <a:moveTo>
                      <a:pt x="57" y="1"/>
                    </a:moveTo>
                    <a:cubicBezTo>
                      <a:pt x="29" y="1"/>
                      <a:pt x="1" y="29"/>
                      <a:pt x="1" y="57"/>
                    </a:cubicBezTo>
                    <a:cubicBezTo>
                      <a:pt x="1" y="93"/>
                      <a:pt x="29" y="121"/>
                      <a:pt x="57" y="121"/>
                    </a:cubicBezTo>
                    <a:lnTo>
                      <a:pt x="857" y="121"/>
                    </a:lnTo>
                    <a:cubicBezTo>
                      <a:pt x="885" y="121"/>
                      <a:pt x="913" y="93"/>
                      <a:pt x="913" y="57"/>
                    </a:cubicBezTo>
                    <a:cubicBezTo>
                      <a:pt x="913" y="29"/>
                      <a:pt x="885" y="1"/>
                      <a:pt x="8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3"/>
              <p:cNvSpPr/>
              <p:nvPr/>
            </p:nvSpPr>
            <p:spPr>
              <a:xfrm>
                <a:off x="5254287" y="2929659"/>
                <a:ext cx="32945" cy="4240"/>
              </a:xfrm>
              <a:custGeom>
                <a:avLst/>
                <a:gdLst/>
                <a:ahLst/>
                <a:cxnLst/>
                <a:rect l="l" t="t" r="r" b="b"/>
                <a:pathLst>
                  <a:path w="948" h="122" extrusionOk="0">
                    <a:moveTo>
                      <a:pt x="64" y="1"/>
                    </a:moveTo>
                    <a:cubicBezTo>
                      <a:pt x="28" y="1"/>
                      <a:pt x="0" y="29"/>
                      <a:pt x="0" y="57"/>
                    </a:cubicBezTo>
                    <a:cubicBezTo>
                      <a:pt x="0" y="93"/>
                      <a:pt x="28" y="121"/>
                      <a:pt x="64" y="121"/>
                    </a:cubicBezTo>
                    <a:lnTo>
                      <a:pt x="884" y="121"/>
                    </a:lnTo>
                    <a:cubicBezTo>
                      <a:pt x="913" y="121"/>
                      <a:pt x="948" y="93"/>
                      <a:pt x="948" y="57"/>
                    </a:cubicBezTo>
                    <a:cubicBezTo>
                      <a:pt x="948" y="29"/>
                      <a:pt x="913" y="1"/>
                      <a:pt x="8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3"/>
              <p:cNvSpPr/>
              <p:nvPr/>
            </p:nvSpPr>
            <p:spPr>
              <a:xfrm>
                <a:off x="4894840" y="2909259"/>
                <a:ext cx="3962" cy="31764"/>
              </a:xfrm>
              <a:custGeom>
                <a:avLst/>
                <a:gdLst/>
                <a:ahLst/>
                <a:cxnLst/>
                <a:rect l="l" t="t" r="r" b="b"/>
                <a:pathLst>
                  <a:path w="114" h="914" extrusionOk="0">
                    <a:moveTo>
                      <a:pt x="57" y="1"/>
                    </a:moveTo>
                    <a:cubicBezTo>
                      <a:pt x="29" y="1"/>
                      <a:pt x="0" y="1"/>
                      <a:pt x="0" y="57"/>
                    </a:cubicBezTo>
                    <a:lnTo>
                      <a:pt x="0" y="857"/>
                    </a:lnTo>
                    <a:cubicBezTo>
                      <a:pt x="0" y="885"/>
                      <a:pt x="29" y="913"/>
                      <a:pt x="57" y="913"/>
                    </a:cubicBezTo>
                    <a:cubicBezTo>
                      <a:pt x="85" y="913"/>
                      <a:pt x="114" y="885"/>
                      <a:pt x="114" y="857"/>
                    </a:cubicBezTo>
                    <a:lnTo>
                      <a:pt x="114" y="57"/>
                    </a:lnTo>
                    <a:cubicBezTo>
                      <a:pt x="114" y="1"/>
                      <a:pt x="85" y="1"/>
                      <a:pt x="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3"/>
              <p:cNvSpPr/>
              <p:nvPr/>
            </p:nvSpPr>
            <p:spPr>
              <a:xfrm>
                <a:off x="4923337" y="2899910"/>
                <a:ext cx="51434" cy="47263"/>
              </a:xfrm>
              <a:custGeom>
                <a:avLst/>
                <a:gdLst/>
                <a:ahLst/>
                <a:cxnLst/>
                <a:rect l="l" t="t" r="r" b="b"/>
                <a:pathLst>
                  <a:path w="1480" h="1360" extrusionOk="0">
                    <a:moveTo>
                      <a:pt x="1" y="1"/>
                    </a:moveTo>
                    <a:lnTo>
                      <a:pt x="1" y="1359"/>
                    </a:lnTo>
                    <a:lnTo>
                      <a:pt x="1479" y="1359"/>
                    </a:lnTo>
                    <a:lnTo>
                      <a:pt x="14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3"/>
              <p:cNvSpPr/>
              <p:nvPr/>
            </p:nvSpPr>
            <p:spPr>
              <a:xfrm>
                <a:off x="4959236" y="2909259"/>
                <a:ext cx="4240" cy="31764"/>
              </a:xfrm>
              <a:custGeom>
                <a:avLst/>
                <a:gdLst/>
                <a:ahLst/>
                <a:cxnLst/>
                <a:rect l="l" t="t" r="r" b="b"/>
                <a:pathLst>
                  <a:path w="122" h="914" extrusionOk="0">
                    <a:moveTo>
                      <a:pt x="64" y="1"/>
                    </a:moveTo>
                    <a:cubicBezTo>
                      <a:pt x="29" y="1"/>
                      <a:pt x="1" y="1"/>
                      <a:pt x="1" y="57"/>
                    </a:cubicBezTo>
                    <a:lnTo>
                      <a:pt x="1" y="857"/>
                    </a:lnTo>
                    <a:cubicBezTo>
                      <a:pt x="1" y="885"/>
                      <a:pt x="29" y="913"/>
                      <a:pt x="64" y="913"/>
                    </a:cubicBezTo>
                    <a:cubicBezTo>
                      <a:pt x="121" y="913"/>
                      <a:pt x="121" y="885"/>
                      <a:pt x="121" y="857"/>
                    </a:cubicBezTo>
                    <a:lnTo>
                      <a:pt x="121" y="57"/>
                    </a:lnTo>
                    <a:cubicBezTo>
                      <a:pt x="121" y="1"/>
                      <a:pt x="121" y="1"/>
                      <a:pt x="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3"/>
              <p:cNvSpPr/>
              <p:nvPr/>
            </p:nvSpPr>
            <p:spPr>
              <a:xfrm>
                <a:off x="4805595" y="2781716"/>
                <a:ext cx="50183" cy="62937"/>
              </a:xfrm>
              <a:custGeom>
                <a:avLst/>
                <a:gdLst/>
                <a:ahLst/>
                <a:cxnLst/>
                <a:rect l="l" t="t" r="r" b="b"/>
                <a:pathLst>
                  <a:path w="1444" h="1811" extrusionOk="0">
                    <a:moveTo>
                      <a:pt x="1387" y="1"/>
                    </a:moveTo>
                    <a:cubicBezTo>
                      <a:pt x="1368" y="1"/>
                      <a:pt x="1349" y="13"/>
                      <a:pt x="1330" y="13"/>
                    </a:cubicBezTo>
                    <a:lnTo>
                      <a:pt x="29" y="1725"/>
                    </a:lnTo>
                    <a:cubicBezTo>
                      <a:pt x="0" y="1725"/>
                      <a:pt x="0" y="1782"/>
                      <a:pt x="29" y="1782"/>
                    </a:cubicBezTo>
                    <a:lnTo>
                      <a:pt x="64" y="1810"/>
                    </a:lnTo>
                    <a:cubicBezTo>
                      <a:pt x="92" y="1810"/>
                      <a:pt x="121" y="1782"/>
                      <a:pt x="121" y="1782"/>
                    </a:cubicBezTo>
                    <a:lnTo>
                      <a:pt x="1415" y="105"/>
                    </a:lnTo>
                    <a:cubicBezTo>
                      <a:pt x="1443" y="70"/>
                      <a:pt x="1443" y="41"/>
                      <a:pt x="1415" y="13"/>
                    </a:cubicBezTo>
                    <a:cubicBezTo>
                      <a:pt x="1406" y="4"/>
                      <a:pt x="1396" y="1"/>
                      <a:pt x="13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3"/>
              <p:cNvSpPr/>
              <p:nvPr/>
            </p:nvSpPr>
            <p:spPr>
              <a:xfrm>
                <a:off x="4841494" y="2781716"/>
                <a:ext cx="50183" cy="62937"/>
              </a:xfrm>
              <a:custGeom>
                <a:avLst/>
                <a:gdLst/>
                <a:ahLst/>
                <a:cxnLst/>
                <a:rect l="l" t="t" r="r" b="b"/>
                <a:pathLst>
                  <a:path w="1444" h="1811" extrusionOk="0">
                    <a:moveTo>
                      <a:pt x="1387" y="1"/>
                    </a:moveTo>
                    <a:cubicBezTo>
                      <a:pt x="1368" y="1"/>
                      <a:pt x="1349" y="13"/>
                      <a:pt x="1330" y="13"/>
                    </a:cubicBezTo>
                    <a:lnTo>
                      <a:pt x="28" y="1725"/>
                    </a:lnTo>
                    <a:cubicBezTo>
                      <a:pt x="0" y="1725"/>
                      <a:pt x="0" y="1782"/>
                      <a:pt x="28" y="1782"/>
                    </a:cubicBezTo>
                    <a:cubicBezTo>
                      <a:pt x="28" y="1810"/>
                      <a:pt x="57" y="1810"/>
                      <a:pt x="57" y="1810"/>
                    </a:cubicBezTo>
                    <a:cubicBezTo>
                      <a:pt x="92" y="1810"/>
                      <a:pt x="92" y="1782"/>
                      <a:pt x="120" y="1782"/>
                    </a:cubicBezTo>
                    <a:lnTo>
                      <a:pt x="1415" y="105"/>
                    </a:lnTo>
                    <a:cubicBezTo>
                      <a:pt x="1443" y="70"/>
                      <a:pt x="1443" y="41"/>
                      <a:pt x="1415" y="13"/>
                    </a:cubicBezTo>
                    <a:cubicBezTo>
                      <a:pt x="1406" y="4"/>
                      <a:pt x="1396" y="1"/>
                      <a:pt x="13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3"/>
              <p:cNvSpPr/>
              <p:nvPr/>
            </p:nvSpPr>
            <p:spPr>
              <a:xfrm>
                <a:off x="4996109" y="2781716"/>
                <a:ext cx="50217" cy="62937"/>
              </a:xfrm>
              <a:custGeom>
                <a:avLst/>
                <a:gdLst/>
                <a:ahLst/>
                <a:cxnLst/>
                <a:rect l="l" t="t" r="r" b="b"/>
                <a:pathLst>
                  <a:path w="1445" h="1811" extrusionOk="0">
                    <a:moveTo>
                      <a:pt x="1388" y="1"/>
                    </a:moveTo>
                    <a:cubicBezTo>
                      <a:pt x="1369" y="1"/>
                      <a:pt x="1350" y="13"/>
                      <a:pt x="1331" y="13"/>
                    </a:cubicBezTo>
                    <a:lnTo>
                      <a:pt x="29" y="1725"/>
                    </a:lnTo>
                    <a:cubicBezTo>
                      <a:pt x="1" y="1725"/>
                      <a:pt x="1" y="1782"/>
                      <a:pt x="29" y="1782"/>
                    </a:cubicBezTo>
                    <a:cubicBezTo>
                      <a:pt x="65" y="1810"/>
                      <a:pt x="65" y="1810"/>
                      <a:pt x="93" y="1810"/>
                    </a:cubicBezTo>
                    <a:lnTo>
                      <a:pt x="121" y="1782"/>
                    </a:lnTo>
                    <a:lnTo>
                      <a:pt x="1444" y="105"/>
                    </a:lnTo>
                    <a:cubicBezTo>
                      <a:pt x="1444" y="70"/>
                      <a:pt x="1444" y="41"/>
                      <a:pt x="1416" y="13"/>
                    </a:cubicBezTo>
                    <a:cubicBezTo>
                      <a:pt x="1406" y="4"/>
                      <a:pt x="1397" y="1"/>
                      <a:pt x="13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3"/>
              <p:cNvSpPr/>
              <p:nvPr/>
            </p:nvSpPr>
            <p:spPr>
              <a:xfrm>
                <a:off x="5032009" y="2781716"/>
                <a:ext cx="50183" cy="62937"/>
              </a:xfrm>
              <a:custGeom>
                <a:avLst/>
                <a:gdLst/>
                <a:ahLst/>
                <a:cxnLst/>
                <a:rect l="l" t="t" r="r" b="b"/>
                <a:pathLst>
                  <a:path w="1444" h="1811" extrusionOk="0">
                    <a:moveTo>
                      <a:pt x="1387" y="1"/>
                    </a:moveTo>
                    <a:cubicBezTo>
                      <a:pt x="1369" y="1"/>
                      <a:pt x="1350" y="13"/>
                      <a:pt x="1331" y="13"/>
                    </a:cubicBezTo>
                    <a:lnTo>
                      <a:pt x="29" y="1725"/>
                    </a:lnTo>
                    <a:cubicBezTo>
                      <a:pt x="1" y="1725"/>
                      <a:pt x="1" y="1782"/>
                      <a:pt x="29" y="1782"/>
                    </a:cubicBezTo>
                    <a:lnTo>
                      <a:pt x="57" y="1810"/>
                    </a:lnTo>
                    <a:cubicBezTo>
                      <a:pt x="93" y="1810"/>
                      <a:pt x="121" y="1782"/>
                      <a:pt x="121" y="1782"/>
                    </a:cubicBezTo>
                    <a:lnTo>
                      <a:pt x="1416" y="105"/>
                    </a:lnTo>
                    <a:cubicBezTo>
                      <a:pt x="1444" y="70"/>
                      <a:pt x="1444" y="41"/>
                      <a:pt x="1416" y="13"/>
                    </a:cubicBezTo>
                    <a:cubicBezTo>
                      <a:pt x="1406" y="4"/>
                      <a:pt x="1397" y="1"/>
                      <a:pt x="13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3"/>
              <p:cNvSpPr/>
              <p:nvPr/>
            </p:nvSpPr>
            <p:spPr>
              <a:xfrm>
                <a:off x="5070862" y="2818068"/>
                <a:ext cx="36907" cy="4205"/>
              </a:xfrm>
              <a:custGeom>
                <a:avLst/>
                <a:gdLst/>
                <a:ahLst/>
                <a:cxnLst/>
                <a:rect l="l" t="t" r="r" b="b"/>
                <a:pathLst>
                  <a:path w="1062" h="121" extrusionOk="0">
                    <a:moveTo>
                      <a:pt x="64" y="0"/>
                    </a:moveTo>
                    <a:cubicBezTo>
                      <a:pt x="36" y="0"/>
                      <a:pt x="1" y="28"/>
                      <a:pt x="1" y="57"/>
                    </a:cubicBezTo>
                    <a:cubicBezTo>
                      <a:pt x="1" y="85"/>
                      <a:pt x="36" y="120"/>
                      <a:pt x="64" y="120"/>
                    </a:cubicBezTo>
                    <a:lnTo>
                      <a:pt x="1005" y="120"/>
                    </a:lnTo>
                    <a:cubicBezTo>
                      <a:pt x="1033" y="120"/>
                      <a:pt x="1062" y="85"/>
                      <a:pt x="1062" y="57"/>
                    </a:cubicBezTo>
                    <a:cubicBezTo>
                      <a:pt x="1062" y="28"/>
                      <a:pt x="1033" y="0"/>
                      <a:pt x="10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3"/>
              <p:cNvSpPr/>
              <p:nvPr/>
            </p:nvSpPr>
            <p:spPr>
              <a:xfrm>
                <a:off x="4956282" y="2818068"/>
                <a:ext cx="36942" cy="4205"/>
              </a:xfrm>
              <a:custGeom>
                <a:avLst/>
                <a:gdLst/>
                <a:ahLst/>
                <a:cxnLst/>
                <a:rect l="l" t="t" r="r" b="b"/>
                <a:pathLst>
                  <a:path w="1063" h="121" extrusionOk="0">
                    <a:moveTo>
                      <a:pt x="57" y="0"/>
                    </a:moveTo>
                    <a:cubicBezTo>
                      <a:pt x="29" y="0"/>
                      <a:pt x="1" y="28"/>
                      <a:pt x="1" y="57"/>
                    </a:cubicBezTo>
                    <a:cubicBezTo>
                      <a:pt x="1" y="85"/>
                      <a:pt x="29" y="120"/>
                      <a:pt x="57" y="120"/>
                    </a:cubicBezTo>
                    <a:lnTo>
                      <a:pt x="998" y="120"/>
                    </a:lnTo>
                    <a:cubicBezTo>
                      <a:pt x="1034" y="120"/>
                      <a:pt x="1062" y="85"/>
                      <a:pt x="1062" y="57"/>
                    </a:cubicBezTo>
                    <a:cubicBezTo>
                      <a:pt x="1062" y="28"/>
                      <a:pt x="1034" y="0"/>
                      <a:pt x="9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3"/>
              <p:cNvSpPr/>
              <p:nvPr/>
            </p:nvSpPr>
            <p:spPr>
              <a:xfrm>
                <a:off x="4879340" y="2790995"/>
                <a:ext cx="43058" cy="59774"/>
              </a:xfrm>
              <a:custGeom>
                <a:avLst/>
                <a:gdLst/>
                <a:ahLst/>
                <a:cxnLst/>
                <a:rect l="l" t="t" r="r" b="b"/>
                <a:pathLst>
                  <a:path w="1239" h="1720" extrusionOk="0">
                    <a:moveTo>
                      <a:pt x="1179" y="0"/>
                    </a:moveTo>
                    <a:cubicBezTo>
                      <a:pt x="1171" y="0"/>
                      <a:pt x="1162" y="4"/>
                      <a:pt x="1154" y="15"/>
                    </a:cubicBezTo>
                    <a:lnTo>
                      <a:pt x="1" y="807"/>
                    </a:lnTo>
                    <a:lnTo>
                      <a:pt x="1005" y="1692"/>
                    </a:lnTo>
                    <a:lnTo>
                      <a:pt x="1033" y="1720"/>
                    </a:lnTo>
                    <a:cubicBezTo>
                      <a:pt x="1062" y="1720"/>
                      <a:pt x="1062" y="1692"/>
                      <a:pt x="1090" y="1692"/>
                    </a:cubicBezTo>
                    <a:cubicBezTo>
                      <a:pt x="1090" y="1663"/>
                      <a:pt x="1090" y="1635"/>
                      <a:pt x="1062" y="1607"/>
                    </a:cubicBezTo>
                    <a:lnTo>
                      <a:pt x="177" y="807"/>
                    </a:lnTo>
                    <a:lnTo>
                      <a:pt x="1210" y="100"/>
                    </a:lnTo>
                    <a:cubicBezTo>
                      <a:pt x="1239" y="100"/>
                      <a:pt x="1239" y="72"/>
                      <a:pt x="1239" y="43"/>
                    </a:cubicBezTo>
                    <a:cubicBezTo>
                      <a:pt x="1219" y="23"/>
                      <a:pt x="1199" y="0"/>
                      <a:pt x="1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3"/>
              <p:cNvSpPr/>
              <p:nvPr/>
            </p:nvSpPr>
            <p:spPr>
              <a:xfrm>
                <a:off x="4914266" y="2797633"/>
                <a:ext cx="31729" cy="50217"/>
              </a:xfrm>
              <a:custGeom>
                <a:avLst/>
                <a:gdLst/>
                <a:ahLst/>
                <a:cxnLst/>
                <a:rect l="l" t="t" r="r" b="b"/>
                <a:pathLst>
                  <a:path w="913" h="1445" extrusionOk="0">
                    <a:moveTo>
                      <a:pt x="913" y="1"/>
                    </a:moveTo>
                    <a:lnTo>
                      <a:pt x="0" y="616"/>
                    </a:lnTo>
                    <a:lnTo>
                      <a:pt x="913" y="1444"/>
                    </a:lnTo>
                    <a:lnTo>
                      <a:pt x="9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3"/>
              <p:cNvSpPr/>
              <p:nvPr/>
            </p:nvSpPr>
            <p:spPr>
              <a:xfrm>
                <a:off x="4922364" y="2807329"/>
                <a:ext cx="19461" cy="13692"/>
              </a:xfrm>
              <a:custGeom>
                <a:avLst/>
                <a:gdLst/>
                <a:ahLst/>
                <a:cxnLst/>
                <a:rect l="l" t="t" r="r" b="b"/>
                <a:pathLst>
                  <a:path w="560" h="394" extrusionOk="0">
                    <a:moveTo>
                      <a:pt x="499" y="0"/>
                    </a:moveTo>
                    <a:cubicBezTo>
                      <a:pt x="491" y="0"/>
                      <a:pt x="483" y="4"/>
                      <a:pt x="475" y="12"/>
                    </a:cubicBezTo>
                    <a:lnTo>
                      <a:pt x="64" y="281"/>
                    </a:lnTo>
                    <a:cubicBezTo>
                      <a:pt x="29" y="281"/>
                      <a:pt x="1" y="337"/>
                      <a:pt x="29" y="366"/>
                    </a:cubicBezTo>
                    <a:cubicBezTo>
                      <a:pt x="29" y="366"/>
                      <a:pt x="64" y="394"/>
                      <a:pt x="93" y="394"/>
                    </a:cubicBezTo>
                    <a:cubicBezTo>
                      <a:pt x="93" y="394"/>
                      <a:pt x="93" y="366"/>
                      <a:pt x="121" y="366"/>
                    </a:cubicBezTo>
                    <a:lnTo>
                      <a:pt x="531" y="104"/>
                    </a:lnTo>
                    <a:cubicBezTo>
                      <a:pt x="560" y="104"/>
                      <a:pt x="560" y="76"/>
                      <a:pt x="560" y="40"/>
                    </a:cubicBezTo>
                    <a:cubicBezTo>
                      <a:pt x="540" y="20"/>
                      <a:pt x="519" y="0"/>
                      <a:pt x="4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3"/>
              <p:cNvSpPr/>
              <p:nvPr/>
            </p:nvSpPr>
            <p:spPr>
              <a:xfrm>
                <a:off x="5120037" y="2800587"/>
                <a:ext cx="65682" cy="36907"/>
              </a:xfrm>
              <a:custGeom>
                <a:avLst/>
                <a:gdLst/>
                <a:ahLst/>
                <a:cxnLst/>
                <a:rect l="l" t="t" r="r" b="b"/>
                <a:pathLst>
                  <a:path w="1890" h="1062" extrusionOk="0">
                    <a:moveTo>
                      <a:pt x="0" y="1"/>
                    </a:moveTo>
                    <a:lnTo>
                      <a:pt x="0" y="1062"/>
                    </a:lnTo>
                    <a:lnTo>
                      <a:pt x="1889" y="1062"/>
                    </a:lnTo>
                    <a:lnTo>
                      <a:pt x="18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3"/>
              <p:cNvSpPr/>
              <p:nvPr/>
            </p:nvSpPr>
            <p:spPr>
              <a:xfrm>
                <a:off x="5133556" y="2826165"/>
                <a:ext cx="49210" cy="4205"/>
              </a:xfrm>
              <a:custGeom>
                <a:avLst/>
                <a:gdLst/>
                <a:ahLst/>
                <a:cxnLst/>
                <a:rect l="l" t="t" r="r" b="b"/>
                <a:pathLst>
                  <a:path w="1416" h="121" extrusionOk="0">
                    <a:moveTo>
                      <a:pt x="57" y="0"/>
                    </a:moveTo>
                    <a:cubicBezTo>
                      <a:pt x="29" y="0"/>
                      <a:pt x="1" y="29"/>
                      <a:pt x="1" y="64"/>
                    </a:cubicBezTo>
                    <a:cubicBezTo>
                      <a:pt x="1" y="92"/>
                      <a:pt x="29" y="121"/>
                      <a:pt x="57" y="121"/>
                    </a:cubicBezTo>
                    <a:lnTo>
                      <a:pt x="1352" y="121"/>
                    </a:lnTo>
                    <a:cubicBezTo>
                      <a:pt x="1380" y="121"/>
                      <a:pt x="1415" y="92"/>
                      <a:pt x="1415" y="64"/>
                    </a:cubicBezTo>
                    <a:cubicBezTo>
                      <a:pt x="1415" y="29"/>
                      <a:pt x="1380" y="0"/>
                      <a:pt x="13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54"/>
          <p:cNvSpPr txBox="1">
            <a:spLocks noGrp="1"/>
          </p:cNvSpPr>
          <p:nvPr>
            <p:ph type="title"/>
          </p:nvPr>
        </p:nvSpPr>
        <p:spPr>
          <a:xfrm>
            <a:off x="251400" y="269075"/>
            <a:ext cx="8641200" cy="91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Analyzing outliers</a:t>
            </a:r>
            <a:endParaRPr sz="4700" i="1"/>
          </a:p>
        </p:txBody>
      </p:sp>
      <p:sp>
        <p:nvSpPr>
          <p:cNvPr id="1151" name="Google Shape;1151;p54"/>
          <p:cNvSpPr txBox="1"/>
          <p:nvPr/>
        </p:nvSpPr>
        <p:spPr>
          <a:xfrm>
            <a:off x="436175" y="987450"/>
            <a:ext cx="8221500" cy="286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a:latin typeface="Lato"/>
              <a:ea typeface="Lato"/>
              <a:cs typeface="Lato"/>
              <a:sym typeface="Lato"/>
            </a:endParaRPr>
          </a:p>
          <a:p>
            <a:pPr marL="0" lvl="0" indent="0" algn="l" rtl="0">
              <a:spcBef>
                <a:spcPts val="0"/>
              </a:spcBef>
              <a:spcAft>
                <a:spcPts val="0"/>
              </a:spcAft>
              <a:buNone/>
            </a:pPr>
            <a:endParaRPr sz="1300">
              <a:latin typeface="Lato"/>
              <a:ea typeface="Lato"/>
              <a:cs typeface="Lato"/>
              <a:sym typeface="Lato"/>
            </a:endParaRPr>
          </a:p>
          <a:p>
            <a:pPr marL="0" lvl="0" indent="0" algn="l" rtl="0">
              <a:spcBef>
                <a:spcPts val="0"/>
              </a:spcBef>
              <a:spcAft>
                <a:spcPts val="0"/>
              </a:spcAft>
              <a:buNone/>
            </a:pPr>
            <a:r>
              <a:rPr lang="en" sz="1300">
                <a:latin typeface="Lato"/>
                <a:ea typeface="Lato"/>
                <a:cs typeface="Lato"/>
                <a:sym typeface="Lato"/>
              </a:rPr>
              <a:t>Detroit, MI has a walkability score of 51.1, but a strikingly low happiness score of 30.6.</a:t>
            </a:r>
            <a:endParaRPr sz="1300">
              <a:latin typeface="Lato"/>
              <a:ea typeface="Lato"/>
              <a:cs typeface="Lato"/>
              <a:sym typeface="Lato"/>
            </a:endParaRPr>
          </a:p>
          <a:p>
            <a:pPr marL="457200" lvl="0" indent="-311150" algn="l" rtl="0">
              <a:spcBef>
                <a:spcPts val="0"/>
              </a:spcBef>
              <a:spcAft>
                <a:spcPts val="0"/>
              </a:spcAft>
              <a:buSzPts val="1300"/>
              <a:buFont typeface="Lato"/>
              <a:buChar char="●"/>
            </a:pPr>
            <a:r>
              <a:rPr lang="en" sz="1300">
                <a:latin typeface="Lato"/>
                <a:ea typeface="Lato"/>
                <a:cs typeface="Lato"/>
                <a:sym typeface="Lato"/>
              </a:rPr>
              <a:t>Through research, this can be attributed to poor city management by the government and extreme poverty, causing decreased social services and higher crime. </a:t>
            </a:r>
            <a:endParaRPr sz="1300">
              <a:latin typeface="Lato"/>
              <a:ea typeface="Lato"/>
              <a:cs typeface="Lato"/>
              <a:sym typeface="Lato"/>
            </a:endParaRPr>
          </a:p>
          <a:p>
            <a:pPr marL="457200" lvl="0" indent="-311150" algn="l" rtl="0">
              <a:spcBef>
                <a:spcPts val="0"/>
              </a:spcBef>
              <a:spcAft>
                <a:spcPts val="0"/>
              </a:spcAft>
              <a:buSzPts val="1300"/>
              <a:buFont typeface="Lato"/>
              <a:buChar char="●"/>
            </a:pPr>
            <a:r>
              <a:rPr lang="en" sz="1300">
                <a:latin typeface="Lato"/>
                <a:ea typeface="Lato"/>
                <a:cs typeface="Lato"/>
                <a:sym typeface="Lato"/>
              </a:rPr>
              <a:t>Thus, its relatively decent walkability does not seem to positively influence happiness as expected. </a:t>
            </a:r>
            <a:endParaRPr sz="1300">
              <a:latin typeface="Lato"/>
              <a:ea typeface="Lato"/>
              <a:cs typeface="Lato"/>
              <a:sym typeface="Lato"/>
            </a:endParaRPr>
          </a:p>
          <a:p>
            <a:pPr marL="0" lvl="0" indent="0" algn="l" rtl="0">
              <a:spcBef>
                <a:spcPts val="0"/>
              </a:spcBef>
              <a:spcAft>
                <a:spcPts val="0"/>
              </a:spcAft>
              <a:buNone/>
            </a:pPr>
            <a:endParaRPr sz="1300">
              <a:latin typeface="Lato"/>
              <a:ea typeface="Lato"/>
              <a:cs typeface="Lato"/>
              <a:sym typeface="Lato"/>
            </a:endParaRPr>
          </a:p>
          <a:p>
            <a:pPr marL="0" lvl="0" indent="0" algn="l" rtl="0">
              <a:spcBef>
                <a:spcPts val="0"/>
              </a:spcBef>
              <a:spcAft>
                <a:spcPts val="0"/>
              </a:spcAft>
              <a:buNone/>
            </a:pPr>
            <a:r>
              <a:rPr lang="en" sz="1300">
                <a:latin typeface="Lato"/>
                <a:ea typeface="Lato"/>
                <a:cs typeface="Lato"/>
                <a:sym typeface="Lato"/>
              </a:rPr>
              <a:t>Fremont, CA has a walkability score of 49.9, but a happiness score of 76.1!</a:t>
            </a:r>
            <a:endParaRPr sz="1300">
              <a:latin typeface="Lato"/>
              <a:ea typeface="Lato"/>
              <a:cs typeface="Lato"/>
              <a:sym typeface="Lato"/>
            </a:endParaRPr>
          </a:p>
          <a:p>
            <a:pPr marL="457200" lvl="0" indent="-311150" algn="l" rtl="0">
              <a:spcBef>
                <a:spcPts val="0"/>
              </a:spcBef>
              <a:spcAft>
                <a:spcPts val="0"/>
              </a:spcAft>
              <a:buSzPts val="1300"/>
              <a:buFont typeface="Lato"/>
              <a:buChar char="●"/>
            </a:pPr>
            <a:r>
              <a:rPr lang="en" sz="1300">
                <a:latin typeface="Lato"/>
                <a:ea typeface="Lato"/>
                <a:cs typeface="Lato"/>
                <a:sym typeface="Lato"/>
              </a:rPr>
              <a:t>Fremont is in the heart of silicon valley, so it is more likely that they were able to get more data samples as people there are more familiar with technology.</a:t>
            </a:r>
            <a:endParaRPr sz="1300">
              <a:latin typeface="Lato"/>
              <a:ea typeface="Lato"/>
              <a:cs typeface="Lato"/>
              <a:sym typeface="Lato"/>
            </a:endParaRPr>
          </a:p>
          <a:p>
            <a:pPr marL="457200" lvl="0" indent="-311150" algn="l" rtl="0">
              <a:spcBef>
                <a:spcPts val="0"/>
              </a:spcBef>
              <a:spcAft>
                <a:spcPts val="0"/>
              </a:spcAft>
              <a:buSzPts val="1300"/>
              <a:buFont typeface="Lato"/>
              <a:buChar char="●"/>
            </a:pPr>
            <a:r>
              <a:rPr lang="en" sz="1300">
                <a:latin typeface="Lato"/>
                <a:ea typeface="Lato"/>
                <a:cs typeface="Lato"/>
                <a:sym typeface="Lato"/>
              </a:rPr>
              <a:t>Fremont has large valleys which are enjoyed for their natural beauty, but they make it harder to access walkable services. Nevertheless, being the happiest city in the USA, this doesn't seem to affect its happiness scores.</a:t>
            </a:r>
            <a:endParaRPr sz="1300">
              <a:latin typeface="Lato"/>
              <a:ea typeface="Lato"/>
              <a:cs typeface="Lato"/>
              <a:sym typeface="Lato"/>
            </a:endParaRPr>
          </a:p>
          <a:p>
            <a:pPr marL="457200" lvl="0" indent="0" algn="l" rtl="0">
              <a:spcBef>
                <a:spcPts val="0"/>
              </a:spcBef>
              <a:spcAft>
                <a:spcPts val="0"/>
              </a:spcAft>
              <a:buNone/>
            </a:pPr>
            <a:endParaRPr sz="1300">
              <a:latin typeface="Lato"/>
              <a:ea typeface="Lato"/>
              <a:cs typeface="Lato"/>
              <a:sym typeface="Lato"/>
            </a:endParaRPr>
          </a:p>
          <a:p>
            <a:pPr marL="0" lvl="0" indent="0" algn="l" rtl="0">
              <a:spcBef>
                <a:spcPts val="0"/>
              </a:spcBef>
              <a:spcAft>
                <a:spcPts val="0"/>
              </a:spcAft>
              <a:buNone/>
            </a:pPr>
            <a:r>
              <a:rPr lang="en" sz="1300">
                <a:latin typeface="Lato"/>
                <a:ea typeface="Lato"/>
                <a:cs typeface="Lato"/>
                <a:sym typeface="Lato"/>
              </a:rPr>
              <a:t>Cleveland, OH has a walkability score of 57.1, but a happiness score of 34.16.</a:t>
            </a:r>
            <a:endParaRPr sz="1300">
              <a:latin typeface="Lato"/>
              <a:ea typeface="Lato"/>
              <a:cs typeface="Lato"/>
              <a:sym typeface="Lato"/>
            </a:endParaRPr>
          </a:p>
          <a:p>
            <a:pPr marL="457200" lvl="0" indent="-311150" algn="l" rtl="0">
              <a:spcBef>
                <a:spcPts val="0"/>
              </a:spcBef>
              <a:spcAft>
                <a:spcPts val="0"/>
              </a:spcAft>
              <a:buSzPts val="1300"/>
              <a:buFont typeface="Lato"/>
              <a:buChar char="●"/>
            </a:pPr>
            <a:r>
              <a:rPr lang="en" sz="1300">
                <a:latin typeface="Lato"/>
                <a:ea typeface="Lato"/>
                <a:cs typeface="Lato"/>
                <a:sym typeface="Lato"/>
              </a:rPr>
              <a:t>Cleveland is deemed as the most stressed out city in the USA, being rated high in financial and familial stresses. </a:t>
            </a:r>
            <a:endParaRPr sz="1300">
              <a:latin typeface="Lato"/>
              <a:ea typeface="Lato"/>
              <a:cs typeface="Lato"/>
              <a:sym typeface="Lato"/>
            </a:endParaRPr>
          </a:p>
          <a:p>
            <a:pPr marL="457200" lvl="0" indent="-311150" algn="l" rtl="0">
              <a:spcBef>
                <a:spcPts val="0"/>
              </a:spcBef>
              <a:spcAft>
                <a:spcPts val="0"/>
              </a:spcAft>
              <a:buSzPts val="1300"/>
              <a:buFont typeface="Lato"/>
              <a:buChar char="●"/>
            </a:pPr>
            <a:r>
              <a:rPr lang="en" sz="1300">
                <a:latin typeface="Lato"/>
                <a:ea typeface="Lato"/>
                <a:cs typeface="Lato"/>
                <a:sym typeface="Lato"/>
              </a:rPr>
              <a:t>Regardless of Cleveland being relatively walkable, these stresses factor into the lower happiness rating.</a:t>
            </a:r>
            <a:endParaRPr sz="1300">
              <a:latin typeface="Lato"/>
              <a:ea typeface="Lato"/>
              <a:cs typeface="Lato"/>
              <a:sym typeface="Lato"/>
            </a:endParaRPr>
          </a:p>
          <a:p>
            <a:pPr marL="0" lvl="0" indent="0" algn="l" rtl="0">
              <a:spcBef>
                <a:spcPts val="0"/>
              </a:spcBef>
              <a:spcAft>
                <a:spcPts val="0"/>
              </a:spcAft>
              <a:buNone/>
            </a:pPr>
            <a:endParaRPr sz="1300">
              <a:latin typeface="Lato"/>
              <a:ea typeface="Lato"/>
              <a:cs typeface="Lato"/>
              <a:sym typeface="Lato"/>
            </a:endParaRPr>
          </a:p>
          <a:p>
            <a:pPr marL="0" lvl="0" indent="0" algn="l" rtl="0">
              <a:spcBef>
                <a:spcPts val="0"/>
              </a:spcBef>
              <a:spcAft>
                <a:spcPts val="0"/>
              </a:spcAft>
              <a:buNone/>
            </a:pPr>
            <a:endParaRPr sz="1300">
              <a:latin typeface="Lato"/>
              <a:ea typeface="Lato"/>
              <a:cs typeface="Lato"/>
              <a:sym typeface="Lato"/>
            </a:endParaRPr>
          </a:p>
          <a:p>
            <a:pPr marL="0" lvl="0" indent="0" algn="l" rtl="0">
              <a:spcBef>
                <a:spcPts val="0"/>
              </a:spcBef>
              <a:spcAft>
                <a:spcPts val="0"/>
              </a:spcAft>
              <a:buNone/>
            </a:pPr>
            <a:endParaRPr sz="1300">
              <a:latin typeface="Lato"/>
              <a:ea typeface="Lato"/>
              <a:cs typeface="Lato"/>
              <a:sym typeface="Lato"/>
            </a:endParaRPr>
          </a:p>
          <a:p>
            <a:pPr marL="0" lvl="0" indent="0" algn="l" rtl="0">
              <a:spcBef>
                <a:spcPts val="0"/>
              </a:spcBef>
              <a:spcAft>
                <a:spcPts val="0"/>
              </a:spcAft>
              <a:buNone/>
            </a:pPr>
            <a:endParaRPr sz="1300">
              <a:latin typeface="Lato"/>
              <a:ea typeface="Lato"/>
              <a:cs typeface="Lato"/>
              <a:sym typeface="Lato"/>
            </a:endParaRPr>
          </a:p>
          <a:p>
            <a:pPr marL="0" lvl="0" indent="0" algn="l" rtl="0">
              <a:spcBef>
                <a:spcPts val="0"/>
              </a:spcBef>
              <a:spcAft>
                <a:spcPts val="0"/>
              </a:spcAft>
              <a:buNone/>
            </a:pPr>
            <a:endParaRPr sz="1300">
              <a:latin typeface="Lato"/>
              <a:ea typeface="Lato"/>
              <a:cs typeface="Lato"/>
              <a:sym typeface="Lato"/>
            </a:endParaRPr>
          </a:p>
        </p:txBody>
      </p:sp>
      <p:sp>
        <p:nvSpPr>
          <p:cNvPr id="1152" name="Google Shape;1152;p54"/>
          <p:cNvSpPr txBox="1"/>
          <p:nvPr/>
        </p:nvSpPr>
        <p:spPr>
          <a:xfrm>
            <a:off x="292300" y="1077775"/>
            <a:ext cx="88962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i="1">
                <a:latin typeface="Lato"/>
                <a:ea typeface="Lato"/>
                <a:cs typeface="Lato"/>
                <a:sym typeface="Lato"/>
              </a:rPr>
              <a:t>Understanding why certain cities do not match our line of best fit helps us understand the dynamics between walkability and emotional happiness. </a:t>
            </a:r>
            <a:endParaRPr>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sp>
        <p:nvSpPr>
          <p:cNvPr id="1157" name="Google Shape;1157;p55"/>
          <p:cNvSpPr txBox="1">
            <a:spLocks noGrp="1"/>
          </p:cNvSpPr>
          <p:nvPr>
            <p:ph type="title"/>
          </p:nvPr>
        </p:nvSpPr>
        <p:spPr>
          <a:xfrm>
            <a:off x="713225" y="344950"/>
            <a:ext cx="50736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900"/>
              <a:t>Interpretations</a:t>
            </a:r>
            <a:endParaRPr sz="4900"/>
          </a:p>
        </p:txBody>
      </p:sp>
      <p:sp>
        <p:nvSpPr>
          <p:cNvPr id="1158" name="Google Shape;1158;p55"/>
          <p:cNvSpPr txBox="1">
            <a:spLocks noGrp="1"/>
          </p:cNvSpPr>
          <p:nvPr>
            <p:ph type="subTitle" idx="1"/>
          </p:nvPr>
        </p:nvSpPr>
        <p:spPr>
          <a:xfrm>
            <a:off x="713225" y="1184651"/>
            <a:ext cx="7894800" cy="3632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Ultimately, the analysis of walkability and happiness scores across the United States shows that there is a positive correlation between higher walkability and more happiness.</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However, the strength of this correlation becomes weaker due to outliers that greatly exceed the best line of fit, such as the ones analyzed in the previous slide.</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Positive correlation is found between higher income and happiness.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Walkable cities tend to have more income.</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Only looking at the data within Florida does not show a correlation between relative geographic location and walkability, but looking at a larger scale of the USA shows that more walkable cities tend to be on the East coast.</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There is also less data for the midwest, which makes sense as cities typically do not exceed 200,000 within these regions.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62"/>
        <p:cNvGrpSpPr/>
        <p:nvPr/>
      </p:nvGrpSpPr>
      <p:grpSpPr>
        <a:xfrm>
          <a:off x="0" y="0"/>
          <a:ext cx="0" cy="0"/>
          <a:chOff x="0" y="0"/>
          <a:chExt cx="0" cy="0"/>
        </a:xfrm>
      </p:grpSpPr>
      <p:sp>
        <p:nvSpPr>
          <p:cNvPr id="1163" name="Google Shape;1163;p56"/>
          <p:cNvSpPr txBox="1">
            <a:spLocks noGrp="1"/>
          </p:cNvSpPr>
          <p:nvPr>
            <p:ph type="title"/>
          </p:nvPr>
        </p:nvSpPr>
        <p:spPr>
          <a:xfrm>
            <a:off x="598025" y="518075"/>
            <a:ext cx="7911300" cy="84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900"/>
              <a:t>Moving Forward and Progress</a:t>
            </a:r>
            <a:endParaRPr sz="3900"/>
          </a:p>
        </p:txBody>
      </p:sp>
      <p:sp>
        <p:nvSpPr>
          <p:cNvPr id="1164" name="Google Shape;1164;p56"/>
          <p:cNvSpPr txBox="1">
            <a:spLocks noGrp="1"/>
          </p:cNvSpPr>
          <p:nvPr>
            <p:ph type="subTitle" idx="1"/>
          </p:nvPr>
        </p:nvSpPr>
        <p:spPr>
          <a:xfrm>
            <a:off x="672100" y="1481600"/>
            <a:ext cx="7763100" cy="25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UItimately, this project was a great opportunity to practice using various data visualization packages and work with data processing in Python. We both have learned a great amount about working with computing large sets of data and making statistical inferences from it.</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 sz="1500"/>
              <a:t>To further develop this project, including broader data sets with cities outside of the USA would be critical in order to make better statistical inferences. Data sets tend to be western focused, causing inferences in research to be biased towards the west. By including more broad data, a more holistic understanding of walkability versus happiness could be derived. This is especially crucial because cities within Europe and Asia tend to be smaller and more densely populated, causing cities to intrinsically have walkable landscapes. </a:t>
            </a:r>
            <a:endParaRPr sz="15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68"/>
        <p:cNvGrpSpPr/>
        <p:nvPr/>
      </p:nvGrpSpPr>
      <p:grpSpPr>
        <a:xfrm>
          <a:off x="0" y="0"/>
          <a:ext cx="0" cy="0"/>
          <a:chOff x="0" y="0"/>
          <a:chExt cx="0" cy="0"/>
        </a:xfrm>
      </p:grpSpPr>
      <p:sp>
        <p:nvSpPr>
          <p:cNvPr id="1169" name="Google Shape;1169;p5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Picture resources</a:t>
            </a:r>
            <a:endParaRPr/>
          </a:p>
        </p:txBody>
      </p:sp>
      <p:sp>
        <p:nvSpPr>
          <p:cNvPr id="1170" name="Google Shape;1170;p57"/>
          <p:cNvSpPr txBox="1">
            <a:spLocks noGrp="1"/>
          </p:cNvSpPr>
          <p:nvPr>
            <p:ph type="subTitle" idx="1"/>
          </p:nvPr>
        </p:nvSpPr>
        <p:spPr>
          <a:xfrm>
            <a:off x="865575" y="1272525"/>
            <a:ext cx="7704000" cy="71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a:solidFill>
                  <a:schemeClr val="hlink"/>
                </a:solidFill>
                <a:hlinkClick r:id="rId3"/>
              </a:rPr>
              <a:t>https://www.nicepng.com/png/detail/19-190505_jpg-royalty-free-download-city-png-transparent-images.png</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l" rtl="0">
              <a:spcBef>
                <a:spcPts val="0"/>
              </a:spcBef>
              <a:spcAft>
                <a:spcPts val="0"/>
              </a:spcAft>
              <a:buNone/>
            </a:pPr>
            <a:r>
              <a:rPr lang="en"/>
              <a:t>Walkability definition:</a:t>
            </a:r>
            <a:endParaRPr/>
          </a:p>
          <a:p>
            <a:pPr marL="0" lvl="0" indent="0" algn="ctr" rtl="0">
              <a:spcBef>
                <a:spcPts val="0"/>
              </a:spcBef>
              <a:spcAft>
                <a:spcPts val="0"/>
              </a:spcAft>
              <a:buNone/>
            </a:pPr>
            <a:r>
              <a:rPr lang="en" u="sng">
                <a:solidFill>
                  <a:schemeClr val="hlink"/>
                </a:solidFill>
                <a:hlinkClick r:id="rId4"/>
              </a:rPr>
              <a:t>https://www.strongtowns.org/journal/2016/2/22/why-walkability?utm_term=&amp;utm_campaign=zOLD:+Strong+Citizens&amp;utm_source=adwords&amp;utm_medium=ppc&amp;hsa_acc=3331407718&amp;hsa_cam=396253116&amp;hsa_grp=27903541716&amp;hsa_ad=548565099266&amp;hsa_src=g&amp;hsa_tgt=dsa-19959388920&amp;hsa_kw=&amp;hsa_mt=&amp;hsa_net=adwords&amp;hsa_ver=3&amp;gclid=CjwKCAjw5MOlBhBTEiwAAJ8e1uRIwaqPV2BI6nR2qWCRFXW88YSh2VkvdbuJvQUaTiuM03UY9YDvORoCBagQAvD_BwE</a:t>
            </a:r>
            <a:endParaRPr/>
          </a:p>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36"/>
          <p:cNvSpPr txBox="1">
            <a:spLocks noGrp="1"/>
          </p:cNvSpPr>
          <p:nvPr>
            <p:ph type="title"/>
          </p:nvPr>
        </p:nvSpPr>
        <p:spPr>
          <a:xfrm>
            <a:off x="713225" y="2254513"/>
            <a:ext cx="44445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Significance </a:t>
            </a:r>
            <a:endParaRPr/>
          </a:p>
        </p:txBody>
      </p:sp>
      <p:sp>
        <p:nvSpPr>
          <p:cNvPr id="522" name="Google Shape;522;p36"/>
          <p:cNvSpPr txBox="1">
            <a:spLocks noGrp="1"/>
          </p:cNvSpPr>
          <p:nvPr>
            <p:ph type="title" idx="2"/>
          </p:nvPr>
        </p:nvSpPr>
        <p:spPr>
          <a:xfrm>
            <a:off x="713225" y="1322859"/>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523" name="Google Shape;523;p36"/>
          <p:cNvSpPr/>
          <p:nvPr/>
        </p:nvSpPr>
        <p:spPr>
          <a:xfrm>
            <a:off x="5294150" y="101292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4" name="Google Shape;524;p36"/>
          <p:cNvGrpSpPr/>
          <p:nvPr/>
        </p:nvGrpSpPr>
        <p:grpSpPr>
          <a:xfrm>
            <a:off x="4091402" y="4414375"/>
            <a:ext cx="367931" cy="258297"/>
            <a:chOff x="4992850" y="4345375"/>
            <a:chExt cx="619413" cy="638400"/>
          </a:xfrm>
        </p:grpSpPr>
        <p:sp>
          <p:nvSpPr>
            <p:cNvPr id="525" name="Google Shape;525;p36"/>
            <p:cNvSpPr/>
            <p:nvPr/>
          </p:nvSpPr>
          <p:spPr>
            <a:xfrm>
              <a:off x="4992850" y="4345375"/>
              <a:ext cx="225900" cy="638400"/>
            </a:xfrm>
            <a:prstGeom prst="leftBrace">
              <a:avLst>
                <a:gd name="adj1" fmla="val 2174"/>
                <a:gd name="adj2"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6"/>
            <p:cNvSpPr/>
            <p:nvPr/>
          </p:nvSpPr>
          <p:spPr>
            <a:xfrm rot="10800000">
              <a:off x="5386363" y="4345375"/>
              <a:ext cx="225900" cy="638400"/>
            </a:xfrm>
            <a:prstGeom prst="leftBrace">
              <a:avLst>
                <a:gd name="adj1" fmla="val 2174"/>
                <a:gd name="adj2"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7" name="Google Shape;527;p36"/>
          <p:cNvSpPr/>
          <p:nvPr/>
        </p:nvSpPr>
        <p:spPr>
          <a:xfrm>
            <a:off x="6956400" y="41445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8" name="Google Shape;528;p36"/>
          <p:cNvGrpSpPr/>
          <p:nvPr/>
        </p:nvGrpSpPr>
        <p:grpSpPr>
          <a:xfrm>
            <a:off x="5293908" y="1087072"/>
            <a:ext cx="3381870" cy="3516739"/>
            <a:chOff x="5222815" y="1012953"/>
            <a:chExt cx="3453354" cy="3591074"/>
          </a:xfrm>
        </p:grpSpPr>
        <p:sp>
          <p:nvSpPr>
            <p:cNvPr id="529" name="Google Shape;529;p36"/>
            <p:cNvSpPr/>
            <p:nvPr/>
          </p:nvSpPr>
          <p:spPr>
            <a:xfrm>
              <a:off x="5222815" y="1012953"/>
              <a:ext cx="3453354" cy="3346964"/>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36"/>
            <p:cNvGrpSpPr/>
            <p:nvPr/>
          </p:nvGrpSpPr>
          <p:grpSpPr>
            <a:xfrm>
              <a:off x="6352264" y="1624259"/>
              <a:ext cx="378942" cy="384502"/>
              <a:chOff x="5033016" y="2415353"/>
              <a:chExt cx="132303" cy="134249"/>
            </a:xfrm>
          </p:grpSpPr>
          <p:sp>
            <p:nvSpPr>
              <p:cNvPr id="531" name="Google Shape;531;p36"/>
              <p:cNvSpPr/>
              <p:nvPr/>
            </p:nvSpPr>
            <p:spPr>
              <a:xfrm>
                <a:off x="5033016" y="2415353"/>
                <a:ext cx="132303" cy="134249"/>
              </a:xfrm>
              <a:custGeom>
                <a:avLst/>
                <a:gdLst/>
                <a:ahLst/>
                <a:cxnLst/>
                <a:rect l="l" t="t" r="r" b="b"/>
                <a:pathLst>
                  <a:path w="3807" h="3863" extrusionOk="0">
                    <a:moveTo>
                      <a:pt x="1925" y="963"/>
                    </a:moveTo>
                    <a:cubicBezTo>
                      <a:pt x="2394" y="963"/>
                      <a:pt x="2807" y="1326"/>
                      <a:pt x="2858" y="1804"/>
                    </a:cubicBezTo>
                    <a:cubicBezTo>
                      <a:pt x="2922" y="2335"/>
                      <a:pt x="2568" y="2830"/>
                      <a:pt x="2038" y="2922"/>
                    </a:cubicBezTo>
                    <a:cubicBezTo>
                      <a:pt x="2003" y="2926"/>
                      <a:pt x="1968" y="2927"/>
                      <a:pt x="1933" y="2927"/>
                    </a:cubicBezTo>
                    <a:cubicBezTo>
                      <a:pt x="1446" y="2927"/>
                      <a:pt x="1027" y="2562"/>
                      <a:pt x="948" y="2066"/>
                    </a:cubicBezTo>
                    <a:cubicBezTo>
                      <a:pt x="884" y="1535"/>
                      <a:pt x="1238" y="1033"/>
                      <a:pt x="1769" y="976"/>
                    </a:cubicBezTo>
                    <a:cubicBezTo>
                      <a:pt x="1821" y="967"/>
                      <a:pt x="1874" y="963"/>
                      <a:pt x="1925" y="963"/>
                    </a:cubicBezTo>
                    <a:close/>
                    <a:moveTo>
                      <a:pt x="1974" y="0"/>
                    </a:moveTo>
                    <a:lnTo>
                      <a:pt x="1974" y="36"/>
                    </a:lnTo>
                    <a:cubicBezTo>
                      <a:pt x="2009" y="212"/>
                      <a:pt x="1889" y="389"/>
                      <a:pt x="1712" y="389"/>
                    </a:cubicBezTo>
                    <a:cubicBezTo>
                      <a:pt x="1695" y="392"/>
                      <a:pt x="1678" y="393"/>
                      <a:pt x="1661" y="393"/>
                    </a:cubicBezTo>
                    <a:cubicBezTo>
                      <a:pt x="1507" y="393"/>
                      <a:pt x="1384" y="280"/>
                      <a:pt x="1358" y="120"/>
                    </a:cubicBezTo>
                    <a:lnTo>
                      <a:pt x="1358" y="92"/>
                    </a:lnTo>
                    <a:cubicBezTo>
                      <a:pt x="1238" y="120"/>
                      <a:pt x="1125" y="177"/>
                      <a:pt x="1005" y="241"/>
                    </a:cubicBezTo>
                    <a:cubicBezTo>
                      <a:pt x="1033" y="241"/>
                      <a:pt x="1033" y="241"/>
                      <a:pt x="1033" y="269"/>
                    </a:cubicBezTo>
                    <a:cubicBezTo>
                      <a:pt x="1153" y="389"/>
                      <a:pt x="1125" y="594"/>
                      <a:pt x="976" y="708"/>
                    </a:cubicBezTo>
                    <a:cubicBezTo>
                      <a:pt x="923" y="748"/>
                      <a:pt x="854" y="771"/>
                      <a:pt x="783" y="771"/>
                    </a:cubicBezTo>
                    <a:cubicBezTo>
                      <a:pt x="692" y="771"/>
                      <a:pt x="598" y="734"/>
                      <a:pt x="531" y="651"/>
                    </a:cubicBezTo>
                    <a:lnTo>
                      <a:pt x="531" y="623"/>
                    </a:lnTo>
                    <a:cubicBezTo>
                      <a:pt x="446" y="708"/>
                      <a:pt x="354" y="800"/>
                      <a:pt x="297" y="920"/>
                    </a:cubicBezTo>
                    <a:lnTo>
                      <a:pt x="326" y="920"/>
                    </a:lnTo>
                    <a:cubicBezTo>
                      <a:pt x="502" y="976"/>
                      <a:pt x="559" y="1182"/>
                      <a:pt x="502" y="1330"/>
                    </a:cubicBezTo>
                    <a:cubicBezTo>
                      <a:pt x="460" y="1463"/>
                      <a:pt x="349" y="1528"/>
                      <a:pt x="222" y="1528"/>
                    </a:cubicBezTo>
                    <a:cubicBezTo>
                      <a:pt x="180" y="1528"/>
                      <a:pt x="136" y="1521"/>
                      <a:pt x="92" y="1507"/>
                    </a:cubicBezTo>
                    <a:lnTo>
                      <a:pt x="64" y="1507"/>
                    </a:lnTo>
                    <a:cubicBezTo>
                      <a:pt x="28" y="1627"/>
                      <a:pt x="0" y="1741"/>
                      <a:pt x="0" y="1861"/>
                    </a:cubicBezTo>
                    <a:lnTo>
                      <a:pt x="64" y="1861"/>
                    </a:lnTo>
                    <a:cubicBezTo>
                      <a:pt x="78" y="1858"/>
                      <a:pt x="93" y="1856"/>
                      <a:pt x="108" y="1856"/>
                    </a:cubicBezTo>
                    <a:cubicBezTo>
                      <a:pt x="240" y="1856"/>
                      <a:pt x="382" y="1964"/>
                      <a:pt x="382" y="2123"/>
                    </a:cubicBezTo>
                    <a:cubicBezTo>
                      <a:pt x="417" y="2299"/>
                      <a:pt x="297" y="2476"/>
                      <a:pt x="120" y="2476"/>
                    </a:cubicBezTo>
                    <a:lnTo>
                      <a:pt x="92" y="2476"/>
                    </a:lnTo>
                    <a:cubicBezTo>
                      <a:pt x="120" y="2625"/>
                      <a:pt x="177" y="2745"/>
                      <a:pt x="241" y="2830"/>
                    </a:cubicBezTo>
                    <a:lnTo>
                      <a:pt x="269" y="2802"/>
                    </a:lnTo>
                    <a:cubicBezTo>
                      <a:pt x="318" y="2765"/>
                      <a:pt x="385" y="2744"/>
                      <a:pt x="454" y="2744"/>
                    </a:cubicBezTo>
                    <a:cubicBezTo>
                      <a:pt x="546" y="2744"/>
                      <a:pt x="643" y="2781"/>
                      <a:pt x="708" y="2865"/>
                    </a:cubicBezTo>
                    <a:cubicBezTo>
                      <a:pt x="800" y="3007"/>
                      <a:pt x="771" y="3219"/>
                      <a:pt x="651" y="3304"/>
                    </a:cubicBezTo>
                    <a:cubicBezTo>
                      <a:pt x="623" y="3332"/>
                      <a:pt x="623" y="3332"/>
                      <a:pt x="594" y="3332"/>
                    </a:cubicBezTo>
                    <a:cubicBezTo>
                      <a:pt x="708" y="3424"/>
                      <a:pt x="800" y="3509"/>
                      <a:pt x="913" y="3573"/>
                    </a:cubicBezTo>
                    <a:lnTo>
                      <a:pt x="913" y="3537"/>
                    </a:lnTo>
                    <a:cubicBezTo>
                      <a:pt x="959" y="3408"/>
                      <a:pt x="1067" y="3327"/>
                      <a:pt x="1191" y="3327"/>
                    </a:cubicBezTo>
                    <a:cubicBezTo>
                      <a:pt x="1236" y="3327"/>
                      <a:pt x="1283" y="3338"/>
                      <a:pt x="1330" y="3361"/>
                    </a:cubicBezTo>
                    <a:cubicBezTo>
                      <a:pt x="1479" y="3424"/>
                      <a:pt x="1564" y="3601"/>
                      <a:pt x="1507" y="3778"/>
                    </a:cubicBezTo>
                    <a:lnTo>
                      <a:pt x="1479" y="3806"/>
                    </a:lnTo>
                    <a:cubicBezTo>
                      <a:pt x="1592" y="3835"/>
                      <a:pt x="1712" y="3863"/>
                      <a:pt x="1861" y="3863"/>
                    </a:cubicBezTo>
                    <a:cubicBezTo>
                      <a:pt x="1861" y="3835"/>
                      <a:pt x="1832" y="3835"/>
                      <a:pt x="1832" y="3806"/>
                    </a:cubicBezTo>
                    <a:cubicBezTo>
                      <a:pt x="1797" y="3629"/>
                      <a:pt x="1946" y="3481"/>
                      <a:pt x="2094" y="3453"/>
                    </a:cubicBezTo>
                    <a:cubicBezTo>
                      <a:pt x="2112" y="3450"/>
                      <a:pt x="2131" y="3448"/>
                      <a:pt x="2149" y="3448"/>
                    </a:cubicBezTo>
                    <a:cubicBezTo>
                      <a:pt x="2305" y="3448"/>
                      <a:pt x="2448" y="3556"/>
                      <a:pt x="2448" y="3714"/>
                    </a:cubicBezTo>
                    <a:lnTo>
                      <a:pt x="2448" y="3778"/>
                    </a:lnTo>
                    <a:cubicBezTo>
                      <a:pt x="2596" y="3750"/>
                      <a:pt x="2717" y="3686"/>
                      <a:pt x="2802" y="3629"/>
                    </a:cubicBezTo>
                    <a:lnTo>
                      <a:pt x="2773" y="3601"/>
                    </a:lnTo>
                    <a:cubicBezTo>
                      <a:pt x="2681" y="3453"/>
                      <a:pt x="2681" y="3247"/>
                      <a:pt x="2830" y="3155"/>
                    </a:cubicBezTo>
                    <a:cubicBezTo>
                      <a:pt x="2891" y="3109"/>
                      <a:pt x="2957" y="3086"/>
                      <a:pt x="3022" y="3086"/>
                    </a:cubicBezTo>
                    <a:cubicBezTo>
                      <a:pt x="3115" y="3086"/>
                      <a:pt x="3205" y="3132"/>
                      <a:pt x="3276" y="3219"/>
                    </a:cubicBezTo>
                    <a:lnTo>
                      <a:pt x="3304" y="3247"/>
                    </a:lnTo>
                    <a:cubicBezTo>
                      <a:pt x="3389" y="3155"/>
                      <a:pt x="3452" y="3042"/>
                      <a:pt x="3537" y="2950"/>
                    </a:cubicBezTo>
                    <a:cubicBezTo>
                      <a:pt x="3509" y="2950"/>
                      <a:pt x="3509" y="2950"/>
                      <a:pt x="3481" y="2922"/>
                    </a:cubicBezTo>
                    <a:cubicBezTo>
                      <a:pt x="3332" y="2865"/>
                      <a:pt x="3247" y="2688"/>
                      <a:pt x="3304" y="2512"/>
                    </a:cubicBezTo>
                    <a:cubicBezTo>
                      <a:pt x="3348" y="2396"/>
                      <a:pt x="3483" y="2314"/>
                      <a:pt x="3610" y="2314"/>
                    </a:cubicBezTo>
                    <a:cubicBezTo>
                      <a:pt x="3646" y="2314"/>
                      <a:pt x="3681" y="2321"/>
                      <a:pt x="3714" y="2335"/>
                    </a:cubicBezTo>
                    <a:lnTo>
                      <a:pt x="3742" y="2363"/>
                    </a:lnTo>
                    <a:cubicBezTo>
                      <a:pt x="3778" y="2243"/>
                      <a:pt x="3806" y="2123"/>
                      <a:pt x="3806" y="1981"/>
                    </a:cubicBezTo>
                    <a:lnTo>
                      <a:pt x="3806" y="1981"/>
                    </a:lnTo>
                    <a:lnTo>
                      <a:pt x="3778" y="2009"/>
                    </a:lnTo>
                    <a:cubicBezTo>
                      <a:pt x="3601" y="2009"/>
                      <a:pt x="3424" y="1889"/>
                      <a:pt x="3424" y="1712"/>
                    </a:cubicBezTo>
                    <a:cubicBezTo>
                      <a:pt x="3389" y="1535"/>
                      <a:pt x="3509" y="1387"/>
                      <a:pt x="3686" y="1359"/>
                    </a:cubicBezTo>
                    <a:lnTo>
                      <a:pt x="3714" y="1359"/>
                    </a:lnTo>
                    <a:cubicBezTo>
                      <a:pt x="3686" y="1238"/>
                      <a:pt x="3629" y="1125"/>
                      <a:pt x="3566" y="1005"/>
                    </a:cubicBezTo>
                    <a:cubicBezTo>
                      <a:pt x="3566" y="1033"/>
                      <a:pt x="3566" y="1033"/>
                      <a:pt x="3537" y="1033"/>
                    </a:cubicBezTo>
                    <a:cubicBezTo>
                      <a:pt x="3490" y="1084"/>
                      <a:pt x="3424" y="1108"/>
                      <a:pt x="3356" y="1108"/>
                    </a:cubicBezTo>
                    <a:cubicBezTo>
                      <a:pt x="3263" y="1108"/>
                      <a:pt x="3164" y="1062"/>
                      <a:pt x="3099" y="976"/>
                    </a:cubicBezTo>
                    <a:cubicBezTo>
                      <a:pt x="3007" y="856"/>
                      <a:pt x="3035" y="651"/>
                      <a:pt x="3155" y="531"/>
                    </a:cubicBezTo>
                    <a:lnTo>
                      <a:pt x="3184" y="531"/>
                    </a:lnTo>
                    <a:cubicBezTo>
                      <a:pt x="3099" y="446"/>
                      <a:pt x="3007" y="354"/>
                      <a:pt x="2894" y="297"/>
                    </a:cubicBezTo>
                    <a:lnTo>
                      <a:pt x="2894" y="326"/>
                    </a:lnTo>
                    <a:cubicBezTo>
                      <a:pt x="2844" y="442"/>
                      <a:pt x="2725" y="523"/>
                      <a:pt x="2592" y="523"/>
                    </a:cubicBezTo>
                    <a:cubicBezTo>
                      <a:pt x="2554" y="523"/>
                      <a:pt x="2515" y="517"/>
                      <a:pt x="2476" y="503"/>
                    </a:cubicBezTo>
                    <a:cubicBezTo>
                      <a:pt x="2328" y="446"/>
                      <a:pt x="2243" y="241"/>
                      <a:pt x="2299" y="92"/>
                    </a:cubicBezTo>
                    <a:lnTo>
                      <a:pt x="2328" y="64"/>
                    </a:lnTo>
                    <a:cubicBezTo>
                      <a:pt x="2214" y="36"/>
                      <a:pt x="2094" y="0"/>
                      <a:pt x="19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6"/>
              <p:cNvSpPr/>
              <p:nvPr/>
            </p:nvSpPr>
            <p:spPr>
              <a:xfrm>
                <a:off x="5056613" y="2442148"/>
                <a:ext cx="85074" cy="80904"/>
              </a:xfrm>
              <a:custGeom>
                <a:avLst/>
                <a:gdLst/>
                <a:ahLst/>
                <a:cxnLst/>
                <a:rect l="l" t="t" r="r" b="b"/>
                <a:pathLst>
                  <a:path w="2448" h="2328" extrusionOk="0">
                    <a:moveTo>
                      <a:pt x="1238" y="57"/>
                    </a:moveTo>
                    <a:cubicBezTo>
                      <a:pt x="1769" y="57"/>
                      <a:pt x="2243" y="467"/>
                      <a:pt x="2299" y="998"/>
                    </a:cubicBezTo>
                    <a:cubicBezTo>
                      <a:pt x="2391" y="1620"/>
                      <a:pt x="1974" y="2179"/>
                      <a:pt x="1387" y="2271"/>
                    </a:cubicBezTo>
                    <a:lnTo>
                      <a:pt x="1238" y="2271"/>
                    </a:lnTo>
                    <a:cubicBezTo>
                      <a:pt x="679" y="2271"/>
                      <a:pt x="205" y="1854"/>
                      <a:pt x="149" y="1323"/>
                    </a:cubicBezTo>
                    <a:cubicBezTo>
                      <a:pt x="57" y="708"/>
                      <a:pt x="474" y="149"/>
                      <a:pt x="1090" y="57"/>
                    </a:cubicBezTo>
                    <a:close/>
                    <a:moveTo>
                      <a:pt x="1061" y="0"/>
                    </a:moveTo>
                    <a:cubicBezTo>
                      <a:pt x="446" y="85"/>
                      <a:pt x="0" y="679"/>
                      <a:pt x="92" y="1323"/>
                    </a:cubicBezTo>
                    <a:cubicBezTo>
                      <a:pt x="177" y="1882"/>
                      <a:pt x="651" y="2328"/>
                      <a:pt x="1238" y="2328"/>
                    </a:cubicBezTo>
                    <a:lnTo>
                      <a:pt x="1387" y="2328"/>
                    </a:lnTo>
                    <a:cubicBezTo>
                      <a:pt x="2002" y="2236"/>
                      <a:pt x="2448" y="1649"/>
                      <a:pt x="2356" y="998"/>
                    </a:cubicBezTo>
                    <a:cubicBezTo>
                      <a:pt x="2299" y="439"/>
                      <a:pt x="1797" y="0"/>
                      <a:pt x="1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 name="Google Shape;533;p36"/>
            <p:cNvGrpSpPr/>
            <p:nvPr/>
          </p:nvGrpSpPr>
          <p:grpSpPr>
            <a:xfrm>
              <a:off x="8150729" y="2571746"/>
              <a:ext cx="461359" cy="469107"/>
              <a:chOff x="5894466" y="2926705"/>
              <a:chExt cx="161078" cy="163789"/>
            </a:xfrm>
          </p:grpSpPr>
          <p:sp>
            <p:nvSpPr>
              <p:cNvPr id="534" name="Google Shape;534;p36"/>
              <p:cNvSpPr/>
              <p:nvPr/>
            </p:nvSpPr>
            <p:spPr>
              <a:xfrm>
                <a:off x="5894466" y="2926705"/>
                <a:ext cx="161078" cy="163789"/>
              </a:xfrm>
              <a:custGeom>
                <a:avLst/>
                <a:gdLst/>
                <a:ahLst/>
                <a:cxnLst/>
                <a:rect l="l" t="t" r="r" b="b"/>
                <a:pathLst>
                  <a:path w="4635" h="4713" extrusionOk="0">
                    <a:moveTo>
                      <a:pt x="2310" y="1165"/>
                    </a:moveTo>
                    <a:cubicBezTo>
                      <a:pt x="2893" y="1165"/>
                      <a:pt x="3403" y="1609"/>
                      <a:pt x="3481" y="2208"/>
                    </a:cubicBezTo>
                    <a:cubicBezTo>
                      <a:pt x="3573" y="2859"/>
                      <a:pt x="3128" y="3446"/>
                      <a:pt x="2477" y="3566"/>
                    </a:cubicBezTo>
                    <a:cubicBezTo>
                      <a:pt x="2426" y="3573"/>
                      <a:pt x="2375" y="3576"/>
                      <a:pt x="2325" y="3576"/>
                    </a:cubicBezTo>
                    <a:cubicBezTo>
                      <a:pt x="1742" y="3576"/>
                      <a:pt x="1232" y="3133"/>
                      <a:pt x="1154" y="2534"/>
                    </a:cubicBezTo>
                    <a:cubicBezTo>
                      <a:pt x="1062" y="1883"/>
                      <a:pt x="1507" y="1267"/>
                      <a:pt x="2158" y="1175"/>
                    </a:cubicBezTo>
                    <a:cubicBezTo>
                      <a:pt x="2209" y="1169"/>
                      <a:pt x="2260" y="1165"/>
                      <a:pt x="2310" y="1165"/>
                    </a:cubicBezTo>
                    <a:close/>
                    <a:moveTo>
                      <a:pt x="2392" y="1"/>
                    </a:moveTo>
                    <a:lnTo>
                      <a:pt x="2392" y="58"/>
                    </a:lnTo>
                    <a:cubicBezTo>
                      <a:pt x="2420" y="263"/>
                      <a:pt x="2272" y="468"/>
                      <a:pt x="2066" y="496"/>
                    </a:cubicBezTo>
                    <a:cubicBezTo>
                      <a:pt x="2046" y="500"/>
                      <a:pt x="2026" y="501"/>
                      <a:pt x="2007" y="501"/>
                    </a:cubicBezTo>
                    <a:cubicBezTo>
                      <a:pt x="1828" y="501"/>
                      <a:pt x="1682" y="359"/>
                      <a:pt x="1656" y="142"/>
                    </a:cubicBezTo>
                    <a:cubicBezTo>
                      <a:pt x="1628" y="142"/>
                      <a:pt x="1628" y="114"/>
                      <a:pt x="1628" y="114"/>
                    </a:cubicBezTo>
                    <a:cubicBezTo>
                      <a:pt x="1507" y="142"/>
                      <a:pt x="1359" y="206"/>
                      <a:pt x="1210" y="291"/>
                    </a:cubicBezTo>
                    <a:cubicBezTo>
                      <a:pt x="1239" y="291"/>
                      <a:pt x="1239" y="291"/>
                      <a:pt x="1239" y="319"/>
                    </a:cubicBezTo>
                    <a:cubicBezTo>
                      <a:pt x="1387" y="496"/>
                      <a:pt x="1359" y="737"/>
                      <a:pt x="1182" y="850"/>
                    </a:cubicBezTo>
                    <a:cubicBezTo>
                      <a:pt x="1105" y="914"/>
                      <a:pt x="1017" y="946"/>
                      <a:pt x="933" y="946"/>
                    </a:cubicBezTo>
                    <a:cubicBezTo>
                      <a:pt x="823" y="946"/>
                      <a:pt x="719" y="893"/>
                      <a:pt x="651" y="793"/>
                    </a:cubicBezTo>
                    <a:lnTo>
                      <a:pt x="623" y="765"/>
                    </a:lnTo>
                    <a:cubicBezTo>
                      <a:pt x="531" y="850"/>
                      <a:pt x="418" y="998"/>
                      <a:pt x="354" y="1119"/>
                    </a:cubicBezTo>
                    <a:lnTo>
                      <a:pt x="390" y="1119"/>
                    </a:lnTo>
                    <a:cubicBezTo>
                      <a:pt x="595" y="1204"/>
                      <a:pt x="680" y="1444"/>
                      <a:pt x="595" y="1649"/>
                    </a:cubicBezTo>
                    <a:cubicBezTo>
                      <a:pt x="546" y="1784"/>
                      <a:pt x="399" y="1886"/>
                      <a:pt x="241" y="1886"/>
                    </a:cubicBezTo>
                    <a:cubicBezTo>
                      <a:pt x="192" y="1886"/>
                      <a:pt x="141" y="1876"/>
                      <a:pt x="93" y="1854"/>
                    </a:cubicBezTo>
                    <a:lnTo>
                      <a:pt x="64" y="1826"/>
                    </a:lnTo>
                    <a:cubicBezTo>
                      <a:pt x="36" y="1975"/>
                      <a:pt x="1" y="2123"/>
                      <a:pt x="1" y="2265"/>
                    </a:cubicBezTo>
                    <a:lnTo>
                      <a:pt x="36" y="2265"/>
                    </a:lnTo>
                    <a:cubicBezTo>
                      <a:pt x="55" y="2262"/>
                      <a:pt x="74" y="2261"/>
                      <a:pt x="92" y="2261"/>
                    </a:cubicBezTo>
                    <a:cubicBezTo>
                      <a:pt x="298" y="2261"/>
                      <a:pt x="449" y="2402"/>
                      <a:pt x="475" y="2590"/>
                    </a:cubicBezTo>
                    <a:cubicBezTo>
                      <a:pt x="503" y="2831"/>
                      <a:pt x="354" y="3008"/>
                      <a:pt x="149" y="3036"/>
                    </a:cubicBezTo>
                    <a:lnTo>
                      <a:pt x="93" y="3036"/>
                    </a:lnTo>
                    <a:cubicBezTo>
                      <a:pt x="149" y="3184"/>
                      <a:pt x="213" y="3326"/>
                      <a:pt x="269" y="3474"/>
                    </a:cubicBezTo>
                    <a:cubicBezTo>
                      <a:pt x="269" y="3446"/>
                      <a:pt x="298" y="3446"/>
                      <a:pt x="298" y="3446"/>
                    </a:cubicBezTo>
                    <a:cubicBezTo>
                      <a:pt x="375" y="3381"/>
                      <a:pt x="462" y="3350"/>
                      <a:pt x="549" y="3350"/>
                    </a:cubicBezTo>
                    <a:cubicBezTo>
                      <a:pt x="662" y="3350"/>
                      <a:pt x="773" y="3403"/>
                      <a:pt x="857" y="3503"/>
                    </a:cubicBezTo>
                    <a:cubicBezTo>
                      <a:pt x="977" y="3680"/>
                      <a:pt x="949" y="3920"/>
                      <a:pt x="772" y="4033"/>
                    </a:cubicBezTo>
                    <a:cubicBezTo>
                      <a:pt x="772" y="4069"/>
                      <a:pt x="743" y="4069"/>
                      <a:pt x="743" y="4097"/>
                    </a:cubicBezTo>
                    <a:cubicBezTo>
                      <a:pt x="828" y="4182"/>
                      <a:pt x="977" y="4274"/>
                      <a:pt x="1097" y="4359"/>
                    </a:cubicBezTo>
                    <a:cubicBezTo>
                      <a:pt x="1097" y="4359"/>
                      <a:pt x="1097" y="4330"/>
                      <a:pt x="1125" y="4302"/>
                    </a:cubicBezTo>
                    <a:cubicBezTo>
                      <a:pt x="1169" y="4167"/>
                      <a:pt x="1315" y="4065"/>
                      <a:pt x="1460" y="4065"/>
                    </a:cubicBezTo>
                    <a:cubicBezTo>
                      <a:pt x="1505" y="4065"/>
                      <a:pt x="1550" y="4075"/>
                      <a:pt x="1592" y="4097"/>
                    </a:cubicBezTo>
                    <a:cubicBezTo>
                      <a:pt x="1805" y="4182"/>
                      <a:pt x="1889" y="4387"/>
                      <a:pt x="1833" y="4599"/>
                    </a:cubicBezTo>
                    <a:cubicBezTo>
                      <a:pt x="1805" y="4628"/>
                      <a:pt x="1805" y="4656"/>
                      <a:pt x="1805" y="4656"/>
                    </a:cubicBezTo>
                    <a:cubicBezTo>
                      <a:pt x="1946" y="4684"/>
                      <a:pt x="2095" y="4712"/>
                      <a:pt x="2243" y="4712"/>
                    </a:cubicBezTo>
                    <a:lnTo>
                      <a:pt x="2243" y="4656"/>
                    </a:lnTo>
                    <a:cubicBezTo>
                      <a:pt x="2215" y="4451"/>
                      <a:pt x="2363" y="4246"/>
                      <a:pt x="2569" y="4210"/>
                    </a:cubicBezTo>
                    <a:cubicBezTo>
                      <a:pt x="2585" y="4208"/>
                      <a:pt x="2602" y="4207"/>
                      <a:pt x="2618" y="4207"/>
                    </a:cubicBezTo>
                    <a:cubicBezTo>
                      <a:pt x="2802" y="4207"/>
                      <a:pt x="2953" y="4350"/>
                      <a:pt x="2979" y="4564"/>
                    </a:cubicBezTo>
                    <a:cubicBezTo>
                      <a:pt x="3007" y="4564"/>
                      <a:pt x="3007" y="4599"/>
                      <a:pt x="2979" y="4628"/>
                    </a:cubicBezTo>
                    <a:cubicBezTo>
                      <a:pt x="3156" y="4564"/>
                      <a:pt x="3276" y="4507"/>
                      <a:pt x="3425" y="4451"/>
                    </a:cubicBezTo>
                    <a:cubicBezTo>
                      <a:pt x="3396" y="4422"/>
                      <a:pt x="3396" y="4422"/>
                      <a:pt x="3396" y="4387"/>
                    </a:cubicBezTo>
                    <a:cubicBezTo>
                      <a:pt x="3248" y="4210"/>
                      <a:pt x="3276" y="3977"/>
                      <a:pt x="3453" y="3856"/>
                    </a:cubicBezTo>
                    <a:cubicBezTo>
                      <a:pt x="3529" y="3796"/>
                      <a:pt x="3615" y="3766"/>
                      <a:pt x="3698" y="3766"/>
                    </a:cubicBezTo>
                    <a:cubicBezTo>
                      <a:pt x="3809" y="3766"/>
                      <a:pt x="3915" y="3819"/>
                      <a:pt x="3984" y="3920"/>
                    </a:cubicBezTo>
                    <a:cubicBezTo>
                      <a:pt x="4012" y="3948"/>
                      <a:pt x="4012" y="3948"/>
                      <a:pt x="4012" y="3977"/>
                    </a:cubicBezTo>
                    <a:cubicBezTo>
                      <a:pt x="4132" y="3856"/>
                      <a:pt x="4217" y="3743"/>
                      <a:pt x="4309" y="3595"/>
                    </a:cubicBezTo>
                    <a:lnTo>
                      <a:pt x="4245" y="3595"/>
                    </a:lnTo>
                    <a:cubicBezTo>
                      <a:pt x="4040" y="3503"/>
                      <a:pt x="3955" y="3269"/>
                      <a:pt x="4040" y="3064"/>
                    </a:cubicBezTo>
                    <a:cubicBezTo>
                      <a:pt x="4089" y="2929"/>
                      <a:pt x="4236" y="2827"/>
                      <a:pt x="4394" y="2827"/>
                    </a:cubicBezTo>
                    <a:cubicBezTo>
                      <a:pt x="4443" y="2827"/>
                      <a:pt x="4494" y="2837"/>
                      <a:pt x="4542" y="2859"/>
                    </a:cubicBezTo>
                    <a:lnTo>
                      <a:pt x="4571" y="2887"/>
                    </a:lnTo>
                    <a:cubicBezTo>
                      <a:pt x="4599" y="2739"/>
                      <a:pt x="4634" y="2590"/>
                      <a:pt x="4634" y="2413"/>
                    </a:cubicBezTo>
                    <a:lnTo>
                      <a:pt x="4634" y="2413"/>
                    </a:lnTo>
                    <a:cubicBezTo>
                      <a:pt x="4634" y="2442"/>
                      <a:pt x="4599" y="2442"/>
                      <a:pt x="4599" y="2442"/>
                    </a:cubicBezTo>
                    <a:cubicBezTo>
                      <a:pt x="4576" y="2445"/>
                      <a:pt x="4553" y="2447"/>
                      <a:pt x="4531" y="2447"/>
                    </a:cubicBezTo>
                    <a:cubicBezTo>
                      <a:pt x="4332" y="2447"/>
                      <a:pt x="4186" y="2308"/>
                      <a:pt x="4160" y="2123"/>
                    </a:cubicBezTo>
                    <a:cubicBezTo>
                      <a:pt x="4132" y="1883"/>
                      <a:pt x="4281" y="1706"/>
                      <a:pt x="4486" y="1678"/>
                    </a:cubicBezTo>
                    <a:lnTo>
                      <a:pt x="4542" y="1678"/>
                    </a:lnTo>
                    <a:cubicBezTo>
                      <a:pt x="4486" y="1529"/>
                      <a:pt x="4422" y="1380"/>
                      <a:pt x="4366" y="1239"/>
                    </a:cubicBezTo>
                    <a:lnTo>
                      <a:pt x="4337" y="1267"/>
                    </a:lnTo>
                    <a:cubicBezTo>
                      <a:pt x="4262" y="1330"/>
                      <a:pt x="4177" y="1360"/>
                      <a:pt x="4092" y="1360"/>
                    </a:cubicBezTo>
                    <a:cubicBezTo>
                      <a:pt x="3977" y="1360"/>
                      <a:pt x="3864" y="1305"/>
                      <a:pt x="3778" y="1204"/>
                    </a:cubicBezTo>
                    <a:cubicBezTo>
                      <a:pt x="3658" y="1027"/>
                      <a:pt x="3686" y="793"/>
                      <a:pt x="3863" y="645"/>
                    </a:cubicBezTo>
                    <a:lnTo>
                      <a:pt x="3892" y="645"/>
                    </a:lnTo>
                    <a:cubicBezTo>
                      <a:pt x="3778" y="531"/>
                      <a:pt x="3658" y="440"/>
                      <a:pt x="3538" y="355"/>
                    </a:cubicBezTo>
                    <a:cubicBezTo>
                      <a:pt x="3538" y="383"/>
                      <a:pt x="3538" y="383"/>
                      <a:pt x="3510" y="411"/>
                    </a:cubicBezTo>
                    <a:cubicBezTo>
                      <a:pt x="3466" y="546"/>
                      <a:pt x="3320" y="648"/>
                      <a:pt x="3159" y="648"/>
                    </a:cubicBezTo>
                    <a:cubicBezTo>
                      <a:pt x="3109" y="648"/>
                      <a:pt x="3058" y="638"/>
                      <a:pt x="3007" y="616"/>
                    </a:cubicBezTo>
                    <a:cubicBezTo>
                      <a:pt x="2830" y="531"/>
                      <a:pt x="2745" y="291"/>
                      <a:pt x="2802" y="114"/>
                    </a:cubicBezTo>
                    <a:cubicBezTo>
                      <a:pt x="2830" y="86"/>
                      <a:pt x="2830" y="86"/>
                      <a:pt x="2830" y="58"/>
                    </a:cubicBezTo>
                    <a:cubicBezTo>
                      <a:pt x="2689" y="29"/>
                      <a:pt x="2540" y="29"/>
                      <a:pt x="2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6"/>
              <p:cNvSpPr/>
              <p:nvPr/>
            </p:nvSpPr>
            <p:spPr>
              <a:xfrm>
                <a:off x="5923241" y="2959407"/>
                <a:ext cx="103528" cy="98384"/>
              </a:xfrm>
              <a:custGeom>
                <a:avLst/>
                <a:gdLst/>
                <a:ahLst/>
                <a:cxnLst/>
                <a:rect l="l" t="t" r="r" b="b"/>
                <a:pathLst>
                  <a:path w="2979" h="2831" extrusionOk="0">
                    <a:moveTo>
                      <a:pt x="1507" y="57"/>
                    </a:moveTo>
                    <a:cubicBezTo>
                      <a:pt x="2151" y="57"/>
                      <a:pt x="2710" y="560"/>
                      <a:pt x="2802" y="1239"/>
                    </a:cubicBezTo>
                    <a:cubicBezTo>
                      <a:pt x="2922" y="1975"/>
                      <a:pt x="2391" y="2682"/>
                      <a:pt x="1684" y="2774"/>
                    </a:cubicBezTo>
                    <a:lnTo>
                      <a:pt x="1472" y="2774"/>
                    </a:lnTo>
                    <a:cubicBezTo>
                      <a:pt x="828" y="2774"/>
                      <a:pt x="269" y="2272"/>
                      <a:pt x="177" y="1621"/>
                    </a:cubicBezTo>
                    <a:cubicBezTo>
                      <a:pt x="57" y="857"/>
                      <a:pt x="588" y="178"/>
                      <a:pt x="1295" y="86"/>
                    </a:cubicBezTo>
                    <a:cubicBezTo>
                      <a:pt x="1359" y="57"/>
                      <a:pt x="1415" y="57"/>
                      <a:pt x="1507" y="57"/>
                    </a:cubicBezTo>
                    <a:close/>
                    <a:moveTo>
                      <a:pt x="1507" y="1"/>
                    </a:moveTo>
                    <a:cubicBezTo>
                      <a:pt x="1415" y="1"/>
                      <a:pt x="1359" y="1"/>
                      <a:pt x="1295" y="29"/>
                    </a:cubicBezTo>
                    <a:cubicBezTo>
                      <a:pt x="531" y="121"/>
                      <a:pt x="0" y="857"/>
                      <a:pt x="121" y="1621"/>
                    </a:cubicBezTo>
                    <a:cubicBezTo>
                      <a:pt x="206" y="2328"/>
                      <a:pt x="800" y="2831"/>
                      <a:pt x="1472" y="2831"/>
                    </a:cubicBezTo>
                    <a:lnTo>
                      <a:pt x="1684" y="2831"/>
                    </a:lnTo>
                    <a:cubicBezTo>
                      <a:pt x="2448" y="2710"/>
                      <a:pt x="2979" y="2003"/>
                      <a:pt x="2858" y="1239"/>
                    </a:cubicBezTo>
                    <a:cubicBezTo>
                      <a:pt x="2773" y="531"/>
                      <a:pt x="2179" y="1"/>
                      <a:pt x="1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 name="Google Shape;536;p36"/>
            <p:cNvGrpSpPr/>
            <p:nvPr/>
          </p:nvGrpSpPr>
          <p:grpSpPr>
            <a:xfrm>
              <a:off x="7790216" y="1173355"/>
              <a:ext cx="522575" cy="528230"/>
              <a:chOff x="5695820" y="2175629"/>
              <a:chExt cx="182451" cy="184432"/>
            </a:xfrm>
          </p:grpSpPr>
          <p:sp>
            <p:nvSpPr>
              <p:cNvPr id="537" name="Google Shape;537;p36"/>
              <p:cNvSpPr/>
              <p:nvPr/>
            </p:nvSpPr>
            <p:spPr>
              <a:xfrm>
                <a:off x="5695820" y="2175629"/>
                <a:ext cx="182451" cy="184432"/>
              </a:xfrm>
              <a:custGeom>
                <a:avLst/>
                <a:gdLst/>
                <a:ahLst/>
                <a:cxnLst/>
                <a:rect l="l" t="t" r="r" b="b"/>
                <a:pathLst>
                  <a:path w="5250" h="5307" extrusionOk="0">
                    <a:moveTo>
                      <a:pt x="2625" y="828"/>
                    </a:moveTo>
                    <a:cubicBezTo>
                      <a:pt x="3594" y="828"/>
                      <a:pt x="4394" y="1628"/>
                      <a:pt x="4394" y="2625"/>
                    </a:cubicBezTo>
                    <a:cubicBezTo>
                      <a:pt x="4422" y="3630"/>
                      <a:pt x="3630" y="4458"/>
                      <a:pt x="2625" y="4458"/>
                    </a:cubicBezTo>
                    <a:cubicBezTo>
                      <a:pt x="1649" y="4458"/>
                      <a:pt x="857" y="3658"/>
                      <a:pt x="857" y="2654"/>
                    </a:cubicBezTo>
                    <a:cubicBezTo>
                      <a:pt x="828" y="1656"/>
                      <a:pt x="1621" y="857"/>
                      <a:pt x="2625" y="828"/>
                    </a:cubicBezTo>
                    <a:close/>
                    <a:moveTo>
                      <a:pt x="2179" y="1"/>
                    </a:moveTo>
                    <a:cubicBezTo>
                      <a:pt x="2003" y="36"/>
                      <a:pt x="1861" y="64"/>
                      <a:pt x="1684" y="121"/>
                    </a:cubicBezTo>
                    <a:cubicBezTo>
                      <a:pt x="1713" y="149"/>
                      <a:pt x="1713" y="149"/>
                      <a:pt x="1713" y="178"/>
                    </a:cubicBezTo>
                    <a:cubicBezTo>
                      <a:pt x="1826" y="390"/>
                      <a:pt x="1769" y="652"/>
                      <a:pt x="1564" y="772"/>
                    </a:cubicBezTo>
                    <a:cubicBezTo>
                      <a:pt x="1494" y="810"/>
                      <a:pt x="1417" y="829"/>
                      <a:pt x="1341" y="829"/>
                    </a:cubicBezTo>
                    <a:cubicBezTo>
                      <a:pt x="1194" y="829"/>
                      <a:pt x="1051" y="759"/>
                      <a:pt x="977" y="623"/>
                    </a:cubicBezTo>
                    <a:cubicBezTo>
                      <a:pt x="941" y="595"/>
                      <a:pt x="941" y="595"/>
                      <a:pt x="941" y="567"/>
                    </a:cubicBezTo>
                    <a:cubicBezTo>
                      <a:pt x="800" y="680"/>
                      <a:pt x="680" y="800"/>
                      <a:pt x="588" y="949"/>
                    </a:cubicBezTo>
                    <a:cubicBezTo>
                      <a:pt x="588" y="949"/>
                      <a:pt x="623" y="949"/>
                      <a:pt x="623" y="977"/>
                    </a:cubicBezTo>
                    <a:cubicBezTo>
                      <a:pt x="828" y="1097"/>
                      <a:pt x="913" y="1359"/>
                      <a:pt x="800" y="1564"/>
                    </a:cubicBezTo>
                    <a:cubicBezTo>
                      <a:pt x="716" y="1707"/>
                      <a:pt x="561" y="1795"/>
                      <a:pt x="396" y="1795"/>
                    </a:cubicBezTo>
                    <a:cubicBezTo>
                      <a:pt x="323" y="1795"/>
                      <a:pt x="249" y="1778"/>
                      <a:pt x="177" y="1741"/>
                    </a:cubicBezTo>
                    <a:cubicBezTo>
                      <a:pt x="177" y="1713"/>
                      <a:pt x="149" y="1713"/>
                      <a:pt x="149" y="1713"/>
                    </a:cubicBezTo>
                    <a:cubicBezTo>
                      <a:pt x="93" y="1861"/>
                      <a:pt x="29" y="2038"/>
                      <a:pt x="1" y="2215"/>
                    </a:cubicBezTo>
                    <a:lnTo>
                      <a:pt x="57" y="2215"/>
                    </a:lnTo>
                    <a:cubicBezTo>
                      <a:pt x="298" y="2215"/>
                      <a:pt x="503" y="2392"/>
                      <a:pt x="503" y="2654"/>
                    </a:cubicBezTo>
                    <a:cubicBezTo>
                      <a:pt x="503" y="2894"/>
                      <a:pt x="326" y="3099"/>
                      <a:pt x="57" y="3099"/>
                    </a:cubicBezTo>
                    <a:lnTo>
                      <a:pt x="1" y="3099"/>
                    </a:lnTo>
                    <a:cubicBezTo>
                      <a:pt x="29" y="3276"/>
                      <a:pt x="93" y="3425"/>
                      <a:pt x="149" y="3602"/>
                    </a:cubicBezTo>
                    <a:cubicBezTo>
                      <a:pt x="149" y="3602"/>
                      <a:pt x="177" y="3573"/>
                      <a:pt x="206" y="3573"/>
                    </a:cubicBezTo>
                    <a:cubicBezTo>
                      <a:pt x="277" y="3522"/>
                      <a:pt x="356" y="3498"/>
                      <a:pt x="434" y="3498"/>
                    </a:cubicBezTo>
                    <a:cubicBezTo>
                      <a:pt x="580" y="3498"/>
                      <a:pt x="721" y="3581"/>
                      <a:pt x="800" y="3715"/>
                    </a:cubicBezTo>
                    <a:cubicBezTo>
                      <a:pt x="913" y="3927"/>
                      <a:pt x="857" y="4189"/>
                      <a:pt x="651" y="4337"/>
                    </a:cubicBezTo>
                    <a:cubicBezTo>
                      <a:pt x="623" y="4337"/>
                      <a:pt x="588" y="4337"/>
                      <a:pt x="559" y="4366"/>
                    </a:cubicBezTo>
                    <a:cubicBezTo>
                      <a:pt x="680" y="4486"/>
                      <a:pt x="800" y="4634"/>
                      <a:pt x="941" y="4719"/>
                    </a:cubicBezTo>
                    <a:cubicBezTo>
                      <a:pt x="941" y="4719"/>
                      <a:pt x="977" y="4691"/>
                      <a:pt x="977" y="4663"/>
                    </a:cubicBezTo>
                    <a:cubicBezTo>
                      <a:pt x="1052" y="4527"/>
                      <a:pt x="1194" y="4454"/>
                      <a:pt x="1341" y="4454"/>
                    </a:cubicBezTo>
                    <a:cubicBezTo>
                      <a:pt x="1417" y="4454"/>
                      <a:pt x="1494" y="4473"/>
                      <a:pt x="1564" y="4514"/>
                    </a:cubicBezTo>
                    <a:cubicBezTo>
                      <a:pt x="1769" y="4634"/>
                      <a:pt x="1861" y="4896"/>
                      <a:pt x="1741" y="5101"/>
                    </a:cubicBezTo>
                    <a:cubicBezTo>
                      <a:pt x="1713" y="5130"/>
                      <a:pt x="1713" y="5130"/>
                      <a:pt x="1684" y="5165"/>
                    </a:cubicBezTo>
                    <a:cubicBezTo>
                      <a:pt x="1861" y="5222"/>
                      <a:pt x="2038" y="5278"/>
                      <a:pt x="2215" y="5306"/>
                    </a:cubicBezTo>
                    <a:cubicBezTo>
                      <a:pt x="2215" y="5278"/>
                      <a:pt x="2179" y="5250"/>
                      <a:pt x="2179" y="5222"/>
                    </a:cubicBezTo>
                    <a:cubicBezTo>
                      <a:pt x="2179" y="4988"/>
                      <a:pt x="2392" y="4776"/>
                      <a:pt x="2625" y="4776"/>
                    </a:cubicBezTo>
                    <a:cubicBezTo>
                      <a:pt x="2859" y="4776"/>
                      <a:pt x="3064" y="4988"/>
                      <a:pt x="3064" y="5222"/>
                    </a:cubicBezTo>
                    <a:lnTo>
                      <a:pt x="3064" y="5306"/>
                    </a:lnTo>
                    <a:cubicBezTo>
                      <a:pt x="3241" y="5278"/>
                      <a:pt x="3417" y="5222"/>
                      <a:pt x="3566" y="5165"/>
                    </a:cubicBezTo>
                    <a:cubicBezTo>
                      <a:pt x="3566" y="5130"/>
                      <a:pt x="3538" y="5130"/>
                      <a:pt x="3538" y="5101"/>
                    </a:cubicBezTo>
                    <a:cubicBezTo>
                      <a:pt x="3417" y="4896"/>
                      <a:pt x="3481" y="4599"/>
                      <a:pt x="3686" y="4486"/>
                    </a:cubicBezTo>
                    <a:cubicBezTo>
                      <a:pt x="3758" y="4444"/>
                      <a:pt x="3836" y="4424"/>
                      <a:pt x="3914" y="4424"/>
                    </a:cubicBezTo>
                    <a:cubicBezTo>
                      <a:pt x="4059" y="4424"/>
                      <a:pt x="4200" y="4496"/>
                      <a:pt x="4273" y="4634"/>
                    </a:cubicBezTo>
                    <a:cubicBezTo>
                      <a:pt x="4302" y="4663"/>
                      <a:pt x="4302" y="4691"/>
                      <a:pt x="4302" y="4719"/>
                    </a:cubicBezTo>
                    <a:cubicBezTo>
                      <a:pt x="4450" y="4599"/>
                      <a:pt x="4571" y="4458"/>
                      <a:pt x="4691" y="4337"/>
                    </a:cubicBezTo>
                    <a:cubicBezTo>
                      <a:pt x="4655" y="4309"/>
                      <a:pt x="4655" y="4309"/>
                      <a:pt x="4627" y="4309"/>
                    </a:cubicBezTo>
                    <a:cubicBezTo>
                      <a:pt x="4422" y="4189"/>
                      <a:pt x="4337" y="3927"/>
                      <a:pt x="4450" y="3686"/>
                    </a:cubicBezTo>
                    <a:cubicBezTo>
                      <a:pt x="4530" y="3551"/>
                      <a:pt x="4670" y="3480"/>
                      <a:pt x="4826" y="3480"/>
                    </a:cubicBezTo>
                    <a:cubicBezTo>
                      <a:pt x="4907" y="3480"/>
                      <a:pt x="4991" y="3499"/>
                      <a:pt x="5073" y="3538"/>
                    </a:cubicBezTo>
                    <a:cubicBezTo>
                      <a:pt x="5073" y="3538"/>
                      <a:pt x="5101" y="3538"/>
                      <a:pt x="5101" y="3573"/>
                    </a:cubicBezTo>
                    <a:cubicBezTo>
                      <a:pt x="5158" y="3396"/>
                      <a:pt x="5221" y="3220"/>
                      <a:pt x="5250" y="3043"/>
                    </a:cubicBezTo>
                    <a:lnTo>
                      <a:pt x="5250" y="3043"/>
                    </a:lnTo>
                    <a:cubicBezTo>
                      <a:pt x="5221" y="3071"/>
                      <a:pt x="5221" y="3071"/>
                      <a:pt x="5186" y="3071"/>
                    </a:cubicBezTo>
                    <a:cubicBezTo>
                      <a:pt x="4953" y="3071"/>
                      <a:pt x="4747" y="2866"/>
                      <a:pt x="4747" y="2625"/>
                    </a:cubicBezTo>
                    <a:cubicBezTo>
                      <a:pt x="4747" y="2364"/>
                      <a:pt x="4924" y="2187"/>
                      <a:pt x="5186" y="2187"/>
                    </a:cubicBezTo>
                    <a:lnTo>
                      <a:pt x="5250" y="2187"/>
                    </a:lnTo>
                    <a:cubicBezTo>
                      <a:pt x="5221" y="2010"/>
                      <a:pt x="5158" y="1833"/>
                      <a:pt x="5101" y="1684"/>
                    </a:cubicBezTo>
                    <a:cubicBezTo>
                      <a:pt x="5073" y="1684"/>
                      <a:pt x="5073" y="1684"/>
                      <a:pt x="5045" y="1713"/>
                    </a:cubicBezTo>
                    <a:cubicBezTo>
                      <a:pt x="4974" y="1753"/>
                      <a:pt x="4899" y="1772"/>
                      <a:pt x="4824" y="1772"/>
                    </a:cubicBezTo>
                    <a:cubicBezTo>
                      <a:pt x="4675" y="1772"/>
                      <a:pt x="4531" y="1692"/>
                      <a:pt x="4450" y="1536"/>
                    </a:cubicBezTo>
                    <a:cubicBezTo>
                      <a:pt x="4337" y="1331"/>
                      <a:pt x="4394" y="1062"/>
                      <a:pt x="4599" y="949"/>
                    </a:cubicBezTo>
                    <a:cubicBezTo>
                      <a:pt x="4627" y="920"/>
                      <a:pt x="4655" y="920"/>
                      <a:pt x="4655" y="920"/>
                    </a:cubicBezTo>
                    <a:cubicBezTo>
                      <a:pt x="4542" y="772"/>
                      <a:pt x="4422" y="652"/>
                      <a:pt x="4302" y="567"/>
                    </a:cubicBezTo>
                    <a:cubicBezTo>
                      <a:pt x="4273" y="567"/>
                      <a:pt x="4273" y="595"/>
                      <a:pt x="4273" y="595"/>
                    </a:cubicBezTo>
                    <a:cubicBezTo>
                      <a:pt x="4195" y="738"/>
                      <a:pt x="4040" y="822"/>
                      <a:pt x="3885" y="822"/>
                    </a:cubicBezTo>
                    <a:cubicBezTo>
                      <a:pt x="3817" y="822"/>
                      <a:pt x="3749" y="806"/>
                      <a:pt x="3686" y="772"/>
                    </a:cubicBezTo>
                    <a:cubicBezTo>
                      <a:pt x="3481" y="652"/>
                      <a:pt x="3389" y="390"/>
                      <a:pt x="3509" y="149"/>
                    </a:cubicBezTo>
                    <a:lnTo>
                      <a:pt x="3538" y="121"/>
                    </a:lnTo>
                    <a:cubicBezTo>
                      <a:pt x="3389" y="64"/>
                      <a:pt x="3212" y="1"/>
                      <a:pt x="3035" y="1"/>
                    </a:cubicBezTo>
                    <a:lnTo>
                      <a:pt x="3064" y="36"/>
                    </a:lnTo>
                    <a:cubicBezTo>
                      <a:pt x="3064" y="270"/>
                      <a:pt x="2859" y="475"/>
                      <a:pt x="2625" y="475"/>
                    </a:cubicBezTo>
                    <a:cubicBezTo>
                      <a:pt x="2392" y="475"/>
                      <a:pt x="2179" y="298"/>
                      <a:pt x="2179" y="36"/>
                    </a:cubicBezTo>
                    <a:lnTo>
                      <a:pt x="21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6"/>
              <p:cNvSpPr/>
              <p:nvPr/>
            </p:nvSpPr>
            <p:spPr>
              <a:xfrm>
                <a:off x="5710068" y="2196342"/>
                <a:ext cx="154927" cy="142937"/>
              </a:xfrm>
              <a:custGeom>
                <a:avLst/>
                <a:gdLst/>
                <a:ahLst/>
                <a:cxnLst/>
                <a:rect l="l" t="t" r="r" b="b"/>
                <a:pathLst>
                  <a:path w="4458" h="4113" extrusionOk="0">
                    <a:moveTo>
                      <a:pt x="2208" y="669"/>
                    </a:moveTo>
                    <a:cubicBezTo>
                      <a:pt x="2309" y="669"/>
                      <a:pt x="2411" y="681"/>
                      <a:pt x="2512" y="706"/>
                    </a:cubicBezTo>
                    <a:cubicBezTo>
                      <a:pt x="3248" y="883"/>
                      <a:pt x="3715" y="1619"/>
                      <a:pt x="3538" y="2355"/>
                    </a:cubicBezTo>
                    <a:cubicBezTo>
                      <a:pt x="3386" y="2986"/>
                      <a:pt x="2823" y="3425"/>
                      <a:pt x="2219" y="3425"/>
                    </a:cubicBezTo>
                    <a:cubicBezTo>
                      <a:pt x="2119" y="3425"/>
                      <a:pt x="2018" y="3413"/>
                      <a:pt x="1918" y="3388"/>
                    </a:cubicBezTo>
                    <a:cubicBezTo>
                      <a:pt x="1182" y="3239"/>
                      <a:pt x="708" y="2475"/>
                      <a:pt x="885" y="1739"/>
                    </a:cubicBezTo>
                    <a:cubicBezTo>
                      <a:pt x="1037" y="1103"/>
                      <a:pt x="1604" y="669"/>
                      <a:pt x="2208" y="669"/>
                    </a:cubicBezTo>
                    <a:close/>
                    <a:moveTo>
                      <a:pt x="2228" y="1"/>
                    </a:moveTo>
                    <a:cubicBezTo>
                      <a:pt x="1302" y="1"/>
                      <a:pt x="466" y="655"/>
                      <a:pt x="241" y="1591"/>
                    </a:cubicBezTo>
                    <a:cubicBezTo>
                      <a:pt x="1" y="2708"/>
                      <a:pt x="680" y="3798"/>
                      <a:pt x="1741" y="4067"/>
                    </a:cubicBezTo>
                    <a:cubicBezTo>
                      <a:pt x="1885" y="4098"/>
                      <a:pt x="2030" y="4113"/>
                      <a:pt x="2173" y="4113"/>
                    </a:cubicBezTo>
                    <a:cubicBezTo>
                      <a:pt x="3106" y="4113"/>
                      <a:pt x="3962" y="3473"/>
                      <a:pt x="4189" y="2503"/>
                    </a:cubicBezTo>
                    <a:cubicBezTo>
                      <a:pt x="4458" y="1414"/>
                      <a:pt x="3750" y="289"/>
                      <a:pt x="2689" y="56"/>
                    </a:cubicBezTo>
                    <a:cubicBezTo>
                      <a:pt x="2534" y="19"/>
                      <a:pt x="2380" y="1"/>
                      <a:pt x="2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6"/>
              <p:cNvSpPr/>
              <p:nvPr/>
            </p:nvSpPr>
            <p:spPr>
              <a:xfrm>
                <a:off x="5724595" y="2209548"/>
                <a:ext cx="124935" cy="115830"/>
              </a:xfrm>
              <a:custGeom>
                <a:avLst/>
                <a:gdLst/>
                <a:ahLst/>
                <a:cxnLst/>
                <a:rect l="l" t="t" r="r" b="b"/>
                <a:pathLst>
                  <a:path w="3595" h="3333" extrusionOk="0">
                    <a:moveTo>
                      <a:pt x="1797" y="58"/>
                    </a:moveTo>
                    <a:cubicBezTo>
                      <a:pt x="1917" y="58"/>
                      <a:pt x="2031" y="86"/>
                      <a:pt x="2151" y="121"/>
                    </a:cubicBezTo>
                    <a:cubicBezTo>
                      <a:pt x="3007" y="298"/>
                      <a:pt x="3537" y="1182"/>
                      <a:pt x="3332" y="2031"/>
                    </a:cubicBezTo>
                    <a:cubicBezTo>
                      <a:pt x="3155" y="2739"/>
                      <a:pt x="2505" y="3269"/>
                      <a:pt x="1797" y="3269"/>
                    </a:cubicBezTo>
                    <a:cubicBezTo>
                      <a:pt x="1677" y="3269"/>
                      <a:pt x="1564" y="3241"/>
                      <a:pt x="1443" y="3213"/>
                    </a:cubicBezTo>
                    <a:cubicBezTo>
                      <a:pt x="587" y="3036"/>
                      <a:pt x="57" y="2180"/>
                      <a:pt x="262" y="1324"/>
                    </a:cubicBezTo>
                    <a:cubicBezTo>
                      <a:pt x="439" y="588"/>
                      <a:pt x="1090" y="58"/>
                      <a:pt x="1797" y="58"/>
                    </a:cubicBezTo>
                    <a:close/>
                    <a:moveTo>
                      <a:pt x="1797" y="1"/>
                    </a:moveTo>
                    <a:cubicBezTo>
                      <a:pt x="1061" y="1"/>
                      <a:pt x="382" y="560"/>
                      <a:pt x="205" y="1296"/>
                    </a:cubicBezTo>
                    <a:cubicBezTo>
                      <a:pt x="0" y="2180"/>
                      <a:pt x="559" y="3064"/>
                      <a:pt x="1443" y="3269"/>
                    </a:cubicBezTo>
                    <a:cubicBezTo>
                      <a:pt x="1564" y="3305"/>
                      <a:pt x="1677" y="3333"/>
                      <a:pt x="1797" y="3333"/>
                    </a:cubicBezTo>
                    <a:cubicBezTo>
                      <a:pt x="2533" y="3333"/>
                      <a:pt x="3212" y="2774"/>
                      <a:pt x="3389" y="2031"/>
                    </a:cubicBezTo>
                    <a:cubicBezTo>
                      <a:pt x="3594" y="1147"/>
                      <a:pt x="3035" y="263"/>
                      <a:pt x="2179" y="58"/>
                    </a:cubicBezTo>
                    <a:cubicBezTo>
                      <a:pt x="2031" y="29"/>
                      <a:pt x="1917" y="1"/>
                      <a:pt x="1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36"/>
            <p:cNvGrpSpPr/>
            <p:nvPr/>
          </p:nvGrpSpPr>
          <p:grpSpPr>
            <a:xfrm>
              <a:off x="7112761" y="1457153"/>
              <a:ext cx="1499343" cy="988678"/>
              <a:chOff x="5561570" y="3414250"/>
              <a:chExt cx="523477" cy="345197"/>
            </a:xfrm>
          </p:grpSpPr>
          <p:sp>
            <p:nvSpPr>
              <p:cNvPr id="541" name="Google Shape;541;p36"/>
              <p:cNvSpPr/>
              <p:nvPr/>
            </p:nvSpPr>
            <p:spPr>
              <a:xfrm>
                <a:off x="5561570" y="3414250"/>
                <a:ext cx="523477" cy="345197"/>
              </a:xfrm>
              <a:custGeom>
                <a:avLst/>
                <a:gdLst/>
                <a:ahLst/>
                <a:cxnLst/>
                <a:rect l="l" t="t" r="r" b="b"/>
                <a:pathLst>
                  <a:path w="15063" h="9933" extrusionOk="0">
                    <a:moveTo>
                      <a:pt x="178" y="0"/>
                    </a:moveTo>
                    <a:cubicBezTo>
                      <a:pt x="65" y="0"/>
                      <a:pt x="1" y="85"/>
                      <a:pt x="1" y="177"/>
                    </a:cubicBezTo>
                    <a:lnTo>
                      <a:pt x="1" y="9756"/>
                    </a:lnTo>
                    <a:cubicBezTo>
                      <a:pt x="1" y="9848"/>
                      <a:pt x="65" y="9933"/>
                      <a:pt x="178" y="9933"/>
                    </a:cubicBezTo>
                    <a:lnTo>
                      <a:pt x="14885" y="9933"/>
                    </a:lnTo>
                    <a:cubicBezTo>
                      <a:pt x="14977" y="9933"/>
                      <a:pt x="15062" y="9848"/>
                      <a:pt x="15062" y="9756"/>
                    </a:cubicBezTo>
                    <a:lnTo>
                      <a:pt x="15062" y="177"/>
                    </a:lnTo>
                    <a:cubicBezTo>
                      <a:pt x="15062" y="85"/>
                      <a:pt x="14977" y="0"/>
                      <a:pt x="148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6"/>
              <p:cNvSpPr/>
              <p:nvPr/>
            </p:nvSpPr>
            <p:spPr>
              <a:xfrm>
                <a:off x="5609772" y="3650742"/>
                <a:ext cx="118784" cy="8410"/>
              </a:xfrm>
              <a:custGeom>
                <a:avLst/>
                <a:gdLst/>
                <a:ahLst/>
                <a:cxnLst/>
                <a:rect l="l" t="t" r="r" b="b"/>
                <a:pathLst>
                  <a:path w="3418" h="242" extrusionOk="0">
                    <a:moveTo>
                      <a:pt x="1" y="1"/>
                    </a:moveTo>
                    <a:lnTo>
                      <a:pt x="1" y="241"/>
                    </a:lnTo>
                    <a:lnTo>
                      <a:pt x="3417" y="241"/>
                    </a:lnTo>
                    <a:lnTo>
                      <a:pt x="34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5748192" y="3650742"/>
                <a:ext cx="47958" cy="8410"/>
              </a:xfrm>
              <a:custGeom>
                <a:avLst/>
                <a:gdLst/>
                <a:ahLst/>
                <a:cxnLst/>
                <a:rect l="l" t="t" r="r" b="b"/>
                <a:pathLst>
                  <a:path w="1380" h="242" extrusionOk="0">
                    <a:moveTo>
                      <a:pt x="0" y="1"/>
                    </a:moveTo>
                    <a:lnTo>
                      <a:pt x="0" y="241"/>
                    </a:lnTo>
                    <a:lnTo>
                      <a:pt x="1380" y="241"/>
                    </a:lnTo>
                    <a:lnTo>
                      <a:pt x="13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5808419" y="3650742"/>
                <a:ext cx="30756" cy="8410"/>
              </a:xfrm>
              <a:custGeom>
                <a:avLst/>
                <a:gdLst/>
                <a:ahLst/>
                <a:cxnLst/>
                <a:rect l="l" t="t" r="r" b="b"/>
                <a:pathLst>
                  <a:path w="885" h="242" extrusionOk="0">
                    <a:moveTo>
                      <a:pt x="1" y="1"/>
                    </a:moveTo>
                    <a:lnTo>
                      <a:pt x="1" y="241"/>
                    </a:lnTo>
                    <a:lnTo>
                      <a:pt x="885" y="241"/>
                    </a:lnTo>
                    <a:lnTo>
                      <a:pt x="8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5848488" y="3650742"/>
                <a:ext cx="12337" cy="8410"/>
              </a:xfrm>
              <a:custGeom>
                <a:avLst/>
                <a:gdLst/>
                <a:ahLst/>
                <a:cxnLst/>
                <a:rect l="l" t="t" r="r" b="b"/>
                <a:pathLst>
                  <a:path w="355" h="242" extrusionOk="0">
                    <a:moveTo>
                      <a:pt x="1" y="1"/>
                    </a:moveTo>
                    <a:lnTo>
                      <a:pt x="1" y="241"/>
                    </a:lnTo>
                    <a:lnTo>
                      <a:pt x="354" y="241"/>
                    </a:lnTo>
                    <a:lnTo>
                      <a:pt x="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5878237" y="3650742"/>
                <a:ext cx="126916" cy="8410"/>
              </a:xfrm>
              <a:custGeom>
                <a:avLst/>
                <a:gdLst/>
                <a:ahLst/>
                <a:cxnLst/>
                <a:rect l="l" t="t" r="r" b="b"/>
                <a:pathLst>
                  <a:path w="3652" h="242" extrusionOk="0">
                    <a:moveTo>
                      <a:pt x="1" y="1"/>
                    </a:moveTo>
                    <a:lnTo>
                      <a:pt x="1" y="241"/>
                    </a:lnTo>
                    <a:lnTo>
                      <a:pt x="3651" y="241"/>
                    </a:lnTo>
                    <a:lnTo>
                      <a:pt x="36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p:cNvSpPr/>
              <p:nvPr/>
            </p:nvSpPr>
            <p:spPr>
              <a:xfrm>
                <a:off x="5712293" y="3620021"/>
                <a:ext cx="135257" cy="9383"/>
              </a:xfrm>
              <a:custGeom>
                <a:avLst/>
                <a:gdLst/>
                <a:ahLst/>
                <a:cxnLst/>
                <a:rect l="l" t="t" r="r" b="b"/>
                <a:pathLst>
                  <a:path w="3892" h="270" extrusionOk="0">
                    <a:moveTo>
                      <a:pt x="1" y="1"/>
                    </a:moveTo>
                    <a:lnTo>
                      <a:pt x="1" y="269"/>
                    </a:lnTo>
                    <a:lnTo>
                      <a:pt x="3891" y="269"/>
                    </a:lnTo>
                    <a:lnTo>
                      <a:pt x="38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6"/>
              <p:cNvSpPr/>
              <p:nvPr/>
            </p:nvSpPr>
            <p:spPr>
              <a:xfrm>
                <a:off x="5869896" y="3623218"/>
                <a:ext cx="14527" cy="9140"/>
              </a:xfrm>
              <a:custGeom>
                <a:avLst/>
                <a:gdLst/>
                <a:ahLst/>
                <a:cxnLst/>
                <a:rect l="l" t="t" r="r" b="b"/>
                <a:pathLst>
                  <a:path w="418" h="263" extrusionOk="0">
                    <a:moveTo>
                      <a:pt x="0" y="1"/>
                    </a:moveTo>
                    <a:lnTo>
                      <a:pt x="0" y="262"/>
                    </a:lnTo>
                    <a:lnTo>
                      <a:pt x="418" y="262"/>
                    </a:lnTo>
                    <a:lnTo>
                      <a:pt x="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6"/>
              <p:cNvSpPr/>
              <p:nvPr/>
            </p:nvSpPr>
            <p:spPr>
              <a:xfrm>
                <a:off x="5912920" y="3623218"/>
                <a:ext cx="67628" cy="9140"/>
              </a:xfrm>
              <a:custGeom>
                <a:avLst/>
                <a:gdLst/>
                <a:ahLst/>
                <a:cxnLst/>
                <a:rect l="l" t="t" r="r" b="b"/>
                <a:pathLst>
                  <a:path w="1946" h="263" extrusionOk="0">
                    <a:moveTo>
                      <a:pt x="0" y="1"/>
                    </a:moveTo>
                    <a:lnTo>
                      <a:pt x="0" y="262"/>
                    </a:lnTo>
                    <a:lnTo>
                      <a:pt x="1946" y="262"/>
                    </a:lnTo>
                    <a:lnTo>
                      <a:pt x="19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6"/>
              <p:cNvSpPr/>
              <p:nvPr/>
            </p:nvSpPr>
            <p:spPr>
              <a:xfrm>
                <a:off x="6002165" y="3623218"/>
                <a:ext cx="39861" cy="9140"/>
              </a:xfrm>
              <a:custGeom>
                <a:avLst/>
                <a:gdLst/>
                <a:ahLst/>
                <a:cxnLst/>
                <a:rect l="l" t="t" r="r" b="b"/>
                <a:pathLst>
                  <a:path w="1147" h="263" extrusionOk="0">
                    <a:moveTo>
                      <a:pt x="0" y="1"/>
                    </a:moveTo>
                    <a:lnTo>
                      <a:pt x="0" y="262"/>
                    </a:lnTo>
                    <a:lnTo>
                      <a:pt x="1146" y="262"/>
                    </a:lnTo>
                    <a:lnTo>
                      <a:pt x="11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p:cNvSpPr/>
              <p:nvPr/>
            </p:nvSpPr>
            <p:spPr>
              <a:xfrm>
                <a:off x="5673196" y="3592497"/>
                <a:ext cx="55361" cy="9140"/>
              </a:xfrm>
              <a:custGeom>
                <a:avLst/>
                <a:gdLst/>
                <a:ahLst/>
                <a:cxnLst/>
                <a:rect l="l" t="t" r="r" b="b"/>
                <a:pathLst>
                  <a:path w="1593" h="263" extrusionOk="0">
                    <a:moveTo>
                      <a:pt x="1" y="0"/>
                    </a:moveTo>
                    <a:lnTo>
                      <a:pt x="1" y="262"/>
                    </a:lnTo>
                    <a:lnTo>
                      <a:pt x="1592" y="262"/>
                    </a:lnTo>
                    <a:lnTo>
                      <a:pt x="1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6"/>
              <p:cNvSpPr/>
              <p:nvPr/>
            </p:nvSpPr>
            <p:spPr>
              <a:xfrm>
                <a:off x="5748192" y="3592497"/>
                <a:ext cx="47958" cy="9140"/>
              </a:xfrm>
              <a:custGeom>
                <a:avLst/>
                <a:gdLst/>
                <a:ahLst/>
                <a:cxnLst/>
                <a:rect l="l" t="t" r="r" b="b"/>
                <a:pathLst>
                  <a:path w="1380" h="263" extrusionOk="0">
                    <a:moveTo>
                      <a:pt x="0" y="0"/>
                    </a:moveTo>
                    <a:lnTo>
                      <a:pt x="0" y="262"/>
                    </a:lnTo>
                    <a:lnTo>
                      <a:pt x="1380" y="262"/>
                    </a:lnTo>
                    <a:lnTo>
                      <a:pt x="13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6"/>
              <p:cNvSpPr/>
              <p:nvPr/>
            </p:nvSpPr>
            <p:spPr>
              <a:xfrm>
                <a:off x="5808419" y="3592497"/>
                <a:ext cx="30756" cy="9140"/>
              </a:xfrm>
              <a:custGeom>
                <a:avLst/>
                <a:gdLst/>
                <a:ahLst/>
                <a:cxnLst/>
                <a:rect l="l" t="t" r="r" b="b"/>
                <a:pathLst>
                  <a:path w="885" h="263" extrusionOk="0">
                    <a:moveTo>
                      <a:pt x="1" y="0"/>
                    </a:moveTo>
                    <a:lnTo>
                      <a:pt x="1" y="262"/>
                    </a:lnTo>
                    <a:lnTo>
                      <a:pt x="885" y="262"/>
                    </a:lnTo>
                    <a:lnTo>
                      <a:pt x="8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5848488" y="3592497"/>
                <a:ext cx="12337" cy="9140"/>
              </a:xfrm>
              <a:custGeom>
                <a:avLst/>
                <a:gdLst/>
                <a:ahLst/>
                <a:cxnLst/>
                <a:rect l="l" t="t" r="r" b="b"/>
                <a:pathLst>
                  <a:path w="355" h="263" extrusionOk="0">
                    <a:moveTo>
                      <a:pt x="1" y="0"/>
                    </a:moveTo>
                    <a:lnTo>
                      <a:pt x="1" y="262"/>
                    </a:lnTo>
                    <a:lnTo>
                      <a:pt x="354" y="262"/>
                    </a:lnTo>
                    <a:lnTo>
                      <a:pt x="3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6"/>
              <p:cNvSpPr/>
              <p:nvPr/>
            </p:nvSpPr>
            <p:spPr>
              <a:xfrm>
                <a:off x="5878237" y="3592497"/>
                <a:ext cx="126916" cy="9140"/>
              </a:xfrm>
              <a:custGeom>
                <a:avLst/>
                <a:gdLst/>
                <a:ahLst/>
                <a:cxnLst/>
                <a:rect l="l" t="t" r="r" b="b"/>
                <a:pathLst>
                  <a:path w="3652" h="263" extrusionOk="0">
                    <a:moveTo>
                      <a:pt x="1" y="0"/>
                    </a:moveTo>
                    <a:lnTo>
                      <a:pt x="1" y="262"/>
                    </a:lnTo>
                    <a:lnTo>
                      <a:pt x="3651" y="262"/>
                    </a:lnTo>
                    <a:lnTo>
                      <a:pt x="36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6"/>
              <p:cNvSpPr/>
              <p:nvPr/>
            </p:nvSpPr>
            <p:spPr>
              <a:xfrm>
                <a:off x="5609772" y="3565946"/>
                <a:ext cx="77985" cy="9140"/>
              </a:xfrm>
              <a:custGeom>
                <a:avLst/>
                <a:gdLst/>
                <a:ahLst/>
                <a:cxnLst/>
                <a:rect l="l" t="t" r="r" b="b"/>
                <a:pathLst>
                  <a:path w="2244" h="263" extrusionOk="0">
                    <a:moveTo>
                      <a:pt x="1" y="0"/>
                    </a:moveTo>
                    <a:lnTo>
                      <a:pt x="1" y="262"/>
                    </a:lnTo>
                    <a:lnTo>
                      <a:pt x="2243" y="262"/>
                    </a:lnTo>
                    <a:lnTo>
                      <a:pt x="22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6"/>
              <p:cNvSpPr/>
              <p:nvPr/>
            </p:nvSpPr>
            <p:spPr>
              <a:xfrm>
                <a:off x="5712293" y="3565946"/>
                <a:ext cx="111660" cy="9140"/>
              </a:xfrm>
              <a:custGeom>
                <a:avLst/>
                <a:gdLst/>
                <a:ahLst/>
                <a:cxnLst/>
                <a:rect l="l" t="t" r="r" b="b"/>
                <a:pathLst>
                  <a:path w="3213" h="263" extrusionOk="0">
                    <a:moveTo>
                      <a:pt x="1" y="0"/>
                    </a:moveTo>
                    <a:lnTo>
                      <a:pt x="1" y="262"/>
                    </a:lnTo>
                    <a:lnTo>
                      <a:pt x="3212" y="262"/>
                    </a:lnTo>
                    <a:lnTo>
                      <a:pt x="32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5853667" y="3565946"/>
                <a:ext cx="12302" cy="9140"/>
              </a:xfrm>
              <a:custGeom>
                <a:avLst/>
                <a:gdLst/>
                <a:ahLst/>
                <a:cxnLst/>
                <a:rect l="l" t="t" r="r" b="b"/>
                <a:pathLst>
                  <a:path w="354" h="263" extrusionOk="0">
                    <a:moveTo>
                      <a:pt x="0" y="0"/>
                    </a:moveTo>
                    <a:lnTo>
                      <a:pt x="0" y="262"/>
                    </a:lnTo>
                    <a:lnTo>
                      <a:pt x="354" y="262"/>
                    </a:lnTo>
                    <a:lnTo>
                      <a:pt x="3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5886369" y="3565946"/>
                <a:ext cx="94179" cy="9140"/>
              </a:xfrm>
              <a:custGeom>
                <a:avLst/>
                <a:gdLst/>
                <a:ahLst/>
                <a:cxnLst/>
                <a:rect l="l" t="t" r="r" b="b"/>
                <a:pathLst>
                  <a:path w="2710" h="263" extrusionOk="0">
                    <a:moveTo>
                      <a:pt x="0" y="0"/>
                    </a:moveTo>
                    <a:lnTo>
                      <a:pt x="0" y="262"/>
                    </a:lnTo>
                    <a:lnTo>
                      <a:pt x="2710" y="262"/>
                    </a:lnTo>
                    <a:lnTo>
                      <a:pt x="27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6"/>
              <p:cNvSpPr/>
              <p:nvPr/>
            </p:nvSpPr>
            <p:spPr>
              <a:xfrm>
                <a:off x="5994033" y="3565946"/>
                <a:ext cx="27593" cy="10113"/>
              </a:xfrm>
              <a:custGeom>
                <a:avLst/>
                <a:gdLst/>
                <a:ahLst/>
                <a:cxnLst/>
                <a:rect l="l" t="t" r="r" b="b"/>
                <a:pathLst>
                  <a:path w="794" h="291" extrusionOk="0">
                    <a:moveTo>
                      <a:pt x="1" y="0"/>
                    </a:moveTo>
                    <a:lnTo>
                      <a:pt x="1" y="262"/>
                    </a:lnTo>
                    <a:lnTo>
                      <a:pt x="765" y="290"/>
                    </a:lnTo>
                    <a:lnTo>
                      <a:pt x="793" y="29"/>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6"/>
              <p:cNvSpPr/>
              <p:nvPr/>
            </p:nvSpPr>
            <p:spPr>
              <a:xfrm>
                <a:off x="6069759" y="3527822"/>
                <a:ext cx="1008" cy="16507"/>
              </a:xfrm>
              <a:custGeom>
                <a:avLst/>
                <a:gdLst/>
                <a:ahLst/>
                <a:cxnLst/>
                <a:rect l="l" t="t" r="r" b="b"/>
                <a:pathLst>
                  <a:path w="29" h="475" extrusionOk="0">
                    <a:moveTo>
                      <a:pt x="1" y="1"/>
                    </a:moveTo>
                    <a:lnTo>
                      <a:pt x="1" y="475"/>
                    </a:lnTo>
                    <a:lnTo>
                      <a:pt x="29" y="475"/>
                    </a:lnTo>
                    <a:lnTo>
                      <a:pt x="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6069759" y="3480871"/>
                <a:ext cx="1008" cy="33710"/>
              </a:xfrm>
              <a:custGeom>
                <a:avLst/>
                <a:gdLst/>
                <a:ahLst/>
                <a:cxnLst/>
                <a:rect l="l" t="t" r="r" b="b"/>
                <a:pathLst>
                  <a:path w="29" h="970" extrusionOk="0">
                    <a:moveTo>
                      <a:pt x="1" y="1"/>
                    </a:moveTo>
                    <a:lnTo>
                      <a:pt x="1" y="970"/>
                    </a:lnTo>
                    <a:lnTo>
                      <a:pt x="29" y="970"/>
                    </a:lnTo>
                    <a:lnTo>
                      <a:pt x="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3" name="Google Shape;563;p36"/>
            <p:cNvSpPr/>
            <p:nvPr/>
          </p:nvSpPr>
          <p:spPr>
            <a:xfrm>
              <a:off x="5912220" y="3661765"/>
              <a:ext cx="710598" cy="111380"/>
            </a:xfrm>
            <a:custGeom>
              <a:avLst/>
              <a:gdLst/>
              <a:ahLst/>
              <a:cxnLst/>
              <a:rect l="l" t="t" r="r" b="b"/>
              <a:pathLst>
                <a:path w="7139" h="1119" extrusionOk="0">
                  <a:moveTo>
                    <a:pt x="149" y="0"/>
                  </a:moveTo>
                  <a:cubicBezTo>
                    <a:pt x="64" y="0"/>
                    <a:pt x="0" y="57"/>
                    <a:pt x="0" y="149"/>
                  </a:cubicBezTo>
                  <a:lnTo>
                    <a:pt x="0" y="1005"/>
                  </a:lnTo>
                  <a:cubicBezTo>
                    <a:pt x="0" y="1061"/>
                    <a:pt x="64" y="1118"/>
                    <a:pt x="149" y="1118"/>
                  </a:cubicBezTo>
                  <a:lnTo>
                    <a:pt x="6990" y="1118"/>
                  </a:lnTo>
                  <a:cubicBezTo>
                    <a:pt x="7075" y="1118"/>
                    <a:pt x="7138" y="1061"/>
                    <a:pt x="7138" y="1005"/>
                  </a:cubicBezTo>
                  <a:lnTo>
                    <a:pt x="7138" y="149"/>
                  </a:lnTo>
                  <a:cubicBezTo>
                    <a:pt x="7138" y="85"/>
                    <a:pt x="7075" y="0"/>
                    <a:pt x="69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6"/>
            <p:cNvSpPr/>
            <p:nvPr/>
          </p:nvSpPr>
          <p:spPr>
            <a:xfrm>
              <a:off x="5912220" y="3717405"/>
              <a:ext cx="710598" cy="422526"/>
            </a:xfrm>
            <a:custGeom>
              <a:avLst/>
              <a:gdLst/>
              <a:ahLst/>
              <a:cxnLst/>
              <a:rect l="l" t="t" r="r" b="b"/>
              <a:pathLst>
                <a:path w="7139" h="4245" extrusionOk="0">
                  <a:moveTo>
                    <a:pt x="0" y="0"/>
                  </a:moveTo>
                  <a:lnTo>
                    <a:pt x="0" y="4245"/>
                  </a:lnTo>
                  <a:lnTo>
                    <a:pt x="7138" y="4245"/>
                  </a:lnTo>
                  <a:lnTo>
                    <a:pt x="71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6"/>
            <p:cNvSpPr/>
            <p:nvPr/>
          </p:nvSpPr>
          <p:spPr>
            <a:xfrm>
              <a:off x="6056551" y="3773045"/>
              <a:ext cx="413479" cy="12044"/>
            </a:xfrm>
            <a:custGeom>
              <a:avLst/>
              <a:gdLst/>
              <a:ahLst/>
              <a:cxnLst/>
              <a:rect l="l" t="t" r="r" b="b"/>
              <a:pathLst>
                <a:path w="4154" h="121" extrusionOk="0">
                  <a:moveTo>
                    <a:pt x="57" y="0"/>
                  </a:moveTo>
                  <a:cubicBezTo>
                    <a:pt x="29" y="0"/>
                    <a:pt x="1" y="28"/>
                    <a:pt x="1" y="64"/>
                  </a:cubicBezTo>
                  <a:cubicBezTo>
                    <a:pt x="1" y="92"/>
                    <a:pt x="29" y="120"/>
                    <a:pt x="57" y="120"/>
                  </a:cubicBezTo>
                  <a:lnTo>
                    <a:pt x="4097" y="120"/>
                  </a:lnTo>
                  <a:cubicBezTo>
                    <a:pt x="4125" y="120"/>
                    <a:pt x="4153" y="92"/>
                    <a:pt x="4153" y="64"/>
                  </a:cubicBezTo>
                  <a:cubicBezTo>
                    <a:pt x="4153" y="28"/>
                    <a:pt x="4125" y="0"/>
                    <a:pt x="4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6"/>
            <p:cNvSpPr/>
            <p:nvPr/>
          </p:nvSpPr>
          <p:spPr>
            <a:xfrm>
              <a:off x="6056551" y="3834956"/>
              <a:ext cx="413479" cy="11347"/>
            </a:xfrm>
            <a:custGeom>
              <a:avLst/>
              <a:gdLst/>
              <a:ahLst/>
              <a:cxnLst/>
              <a:rect l="l" t="t" r="r" b="b"/>
              <a:pathLst>
                <a:path w="4154" h="114" extrusionOk="0">
                  <a:moveTo>
                    <a:pt x="57" y="1"/>
                  </a:moveTo>
                  <a:cubicBezTo>
                    <a:pt x="29" y="1"/>
                    <a:pt x="1" y="1"/>
                    <a:pt x="1" y="57"/>
                  </a:cubicBezTo>
                  <a:cubicBezTo>
                    <a:pt x="1" y="85"/>
                    <a:pt x="29" y="114"/>
                    <a:pt x="57" y="114"/>
                  </a:cubicBezTo>
                  <a:lnTo>
                    <a:pt x="4097" y="114"/>
                  </a:lnTo>
                  <a:cubicBezTo>
                    <a:pt x="4125" y="114"/>
                    <a:pt x="4153" y="85"/>
                    <a:pt x="4153" y="57"/>
                  </a:cubicBezTo>
                  <a:cubicBezTo>
                    <a:pt x="4153" y="1"/>
                    <a:pt x="4125" y="1"/>
                    <a:pt x="4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6"/>
            <p:cNvSpPr/>
            <p:nvPr/>
          </p:nvSpPr>
          <p:spPr>
            <a:xfrm>
              <a:off x="6056551" y="3893384"/>
              <a:ext cx="413479" cy="12143"/>
            </a:xfrm>
            <a:custGeom>
              <a:avLst/>
              <a:gdLst/>
              <a:ahLst/>
              <a:cxnLst/>
              <a:rect l="l" t="t" r="r" b="b"/>
              <a:pathLst>
                <a:path w="4154" h="122" extrusionOk="0">
                  <a:moveTo>
                    <a:pt x="57" y="1"/>
                  </a:moveTo>
                  <a:cubicBezTo>
                    <a:pt x="29" y="1"/>
                    <a:pt x="1" y="29"/>
                    <a:pt x="1" y="57"/>
                  </a:cubicBezTo>
                  <a:cubicBezTo>
                    <a:pt x="1" y="93"/>
                    <a:pt x="29" y="121"/>
                    <a:pt x="57" y="121"/>
                  </a:cubicBezTo>
                  <a:lnTo>
                    <a:pt x="4097" y="121"/>
                  </a:lnTo>
                  <a:cubicBezTo>
                    <a:pt x="4125" y="121"/>
                    <a:pt x="4153" y="93"/>
                    <a:pt x="4153" y="57"/>
                  </a:cubicBezTo>
                  <a:cubicBezTo>
                    <a:pt x="4153" y="29"/>
                    <a:pt x="4125" y="1"/>
                    <a:pt x="4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6"/>
            <p:cNvSpPr/>
            <p:nvPr/>
          </p:nvSpPr>
          <p:spPr>
            <a:xfrm>
              <a:off x="6056551" y="3951811"/>
              <a:ext cx="413479" cy="12143"/>
            </a:xfrm>
            <a:custGeom>
              <a:avLst/>
              <a:gdLst/>
              <a:ahLst/>
              <a:cxnLst/>
              <a:rect l="l" t="t" r="r" b="b"/>
              <a:pathLst>
                <a:path w="4154" h="122" extrusionOk="0">
                  <a:moveTo>
                    <a:pt x="57" y="1"/>
                  </a:moveTo>
                  <a:cubicBezTo>
                    <a:pt x="29" y="1"/>
                    <a:pt x="1" y="36"/>
                    <a:pt x="1" y="65"/>
                  </a:cubicBezTo>
                  <a:cubicBezTo>
                    <a:pt x="1" y="93"/>
                    <a:pt x="29" y="121"/>
                    <a:pt x="57" y="121"/>
                  </a:cubicBezTo>
                  <a:lnTo>
                    <a:pt x="4097" y="121"/>
                  </a:lnTo>
                  <a:cubicBezTo>
                    <a:pt x="4125" y="121"/>
                    <a:pt x="4153" y="93"/>
                    <a:pt x="4153" y="65"/>
                  </a:cubicBezTo>
                  <a:cubicBezTo>
                    <a:pt x="4153" y="36"/>
                    <a:pt x="4125" y="1"/>
                    <a:pt x="4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6"/>
            <p:cNvSpPr/>
            <p:nvPr/>
          </p:nvSpPr>
          <p:spPr>
            <a:xfrm>
              <a:off x="5971346" y="3748560"/>
              <a:ext cx="52954" cy="62608"/>
            </a:xfrm>
            <a:custGeom>
              <a:avLst/>
              <a:gdLst/>
              <a:ahLst/>
              <a:cxnLst/>
              <a:rect l="l" t="t" r="r" b="b"/>
              <a:pathLst>
                <a:path w="532" h="629" extrusionOk="0">
                  <a:moveTo>
                    <a:pt x="61" y="1"/>
                  </a:moveTo>
                  <a:cubicBezTo>
                    <a:pt x="43" y="1"/>
                    <a:pt x="29" y="21"/>
                    <a:pt x="29" y="41"/>
                  </a:cubicBezTo>
                  <a:cubicBezTo>
                    <a:pt x="1" y="41"/>
                    <a:pt x="1" y="97"/>
                    <a:pt x="29" y="97"/>
                  </a:cubicBezTo>
                  <a:lnTo>
                    <a:pt x="326" y="310"/>
                  </a:lnTo>
                  <a:lnTo>
                    <a:pt x="29" y="543"/>
                  </a:lnTo>
                  <a:cubicBezTo>
                    <a:pt x="1" y="543"/>
                    <a:pt x="1" y="600"/>
                    <a:pt x="29" y="628"/>
                  </a:cubicBezTo>
                  <a:lnTo>
                    <a:pt x="85" y="628"/>
                  </a:lnTo>
                  <a:lnTo>
                    <a:pt x="531" y="310"/>
                  </a:lnTo>
                  <a:lnTo>
                    <a:pt x="85" y="13"/>
                  </a:lnTo>
                  <a:cubicBezTo>
                    <a:pt x="77" y="4"/>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36"/>
            <p:cNvGrpSpPr/>
            <p:nvPr/>
          </p:nvGrpSpPr>
          <p:grpSpPr>
            <a:xfrm>
              <a:off x="6352280" y="2402410"/>
              <a:ext cx="2259826" cy="2201617"/>
              <a:chOff x="5193782" y="4186768"/>
              <a:chExt cx="788990" cy="768694"/>
            </a:xfrm>
          </p:grpSpPr>
          <p:sp>
            <p:nvSpPr>
              <p:cNvPr id="571" name="Google Shape;571;p36"/>
              <p:cNvSpPr/>
              <p:nvPr/>
            </p:nvSpPr>
            <p:spPr>
              <a:xfrm>
                <a:off x="5229682" y="4210087"/>
                <a:ext cx="156873" cy="113224"/>
              </a:xfrm>
              <a:custGeom>
                <a:avLst/>
                <a:gdLst/>
                <a:ahLst/>
                <a:cxnLst/>
                <a:rect l="l" t="t" r="r" b="b"/>
                <a:pathLst>
                  <a:path w="4514" h="3258" extrusionOk="0">
                    <a:moveTo>
                      <a:pt x="3851" y="2390"/>
                    </a:moveTo>
                    <a:cubicBezTo>
                      <a:pt x="3886" y="2390"/>
                      <a:pt x="3923" y="2400"/>
                      <a:pt x="3955" y="2420"/>
                    </a:cubicBezTo>
                    <a:cubicBezTo>
                      <a:pt x="3983" y="2448"/>
                      <a:pt x="4012" y="2476"/>
                      <a:pt x="4012" y="2512"/>
                    </a:cubicBezTo>
                    <a:lnTo>
                      <a:pt x="4040" y="2512"/>
                    </a:lnTo>
                    <a:lnTo>
                      <a:pt x="4040" y="2540"/>
                    </a:lnTo>
                    <a:cubicBezTo>
                      <a:pt x="4040" y="2540"/>
                      <a:pt x="4040" y="2568"/>
                      <a:pt x="4068" y="2568"/>
                    </a:cubicBezTo>
                    <a:cubicBezTo>
                      <a:pt x="4097" y="2653"/>
                      <a:pt x="4012" y="2773"/>
                      <a:pt x="3920" y="2830"/>
                    </a:cubicBezTo>
                    <a:cubicBezTo>
                      <a:pt x="3863" y="2830"/>
                      <a:pt x="3807" y="2830"/>
                      <a:pt x="3743" y="2802"/>
                    </a:cubicBezTo>
                    <a:cubicBezTo>
                      <a:pt x="3724" y="2783"/>
                      <a:pt x="3705" y="2764"/>
                      <a:pt x="3686" y="2745"/>
                    </a:cubicBezTo>
                    <a:lnTo>
                      <a:pt x="3686" y="2745"/>
                    </a:lnTo>
                    <a:cubicBezTo>
                      <a:pt x="3630" y="2653"/>
                      <a:pt x="3630" y="2540"/>
                      <a:pt x="3686" y="2476"/>
                    </a:cubicBezTo>
                    <a:cubicBezTo>
                      <a:pt x="3723" y="2421"/>
                      <a:pt x="3786" y="2390"/>
                      <a:pt x="3851" y="2390"/>
                    </a:cubicBezTo>
                    <a:close/>
                    <a:moveTo>
                      <a:pt x="383" y="0"/>
                    </a:moveTo>
                    <a:lnTo>
                      <a:pt x="1" y="651"/>
                    </a:lnTo>
                    <a:lnTo>
                      <a:pt x="3184" y="2688"/>
                    </a:lnTo>
                    <a:cubicBezTo>
                      <a:pt x="3212" y="2830"/>
                      <a:pt x="3333" y="3070"/>
                      <a:pt x="3481" y="3155"/>
                    </a:cubicBezTo>
                    <a:cubicBezTo>
                      <a:pt x="3593" y="3225"/>
                      <a:pt x="3721" y="3258"/>
                      <a:pt x="3841" y="3258"/>
                    </a:cubicBezTo>
                    <a:cubicBezTo>
                      <a:pt x="3880" y="3258"/>
                      <a:pt x="3919" y="3254"/>
                      <a:pt x="3955" y="3247"/>
                    </a:cubicBezTo>
                    <a:cubicBezTo>
                      <a:pt x="4132" y="3219"/>
                      <a:pt x="4309" y="3099"/>
                      <a:pt x="4394" y="2922"/>
                    </a:cubicBezTo>
                    <a:cubicBezTo>
                      <a:pt x="4486" y="2773"/>
                      <a:pt x="4514" y="2596"/>
                      <a:pt x="4486" y="2420"/>
                    </a:cubicBezTo>
                    <a:cubicBezTo>
                      <a:pt x="4450" y="2243"/>
                      <a:pt x="4337" y="2094"/>
                      <a:pt x="4189" y="2009"/>
                    </a:cubicBezTo>
                    <a:cubicBezTo>
                      <a:pt x="4095" y="1969"/>
                      <a:pt x="3989" y="1920"/>
                      <a:pt x="3866" y="1920"/>
                    </a:cubicBezTo>
                    <a:cubicBezTo>
                      <a:pt x="3794" y="1920"/>
                      <a:pt x="3716" y="1937"/>
                      <a:pt x="3630" y="1981"/>
                    </a:cubicBezTo>
                    <a:lnTo>
                      <a:pt x="3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6"/>
              <p:cNvSpPr/>
              <p:nvPr/>
            </p:nvSpPr>
            <p:spPr>
              <a:xfrm>
                <a:off x="5233852" y="4225552"/>
                <a:ext cx="115830" cy="71833"/>
              </a:xfrm>
              <a:custGeom>
                <a:avLst/>
                <a:gdLst/>
                <a:ahLst/>
                <a:cxnLst/>
                <a:rect l="l" t="t" r="r" b="b"/>
                <a:pathLst>
                  <a:path w="3333" h="2067" extrusionOk="0">
                    <a:moveTo>
                      <a:pt x="1" y="1"/>
                    </a:moveTo>
                    <a:lnTo>
                      <a:pt x="1" y="57"/>
                    </a:lnTo>
                    <a:lnTo>
                      <a:pt x="3269" y="2067"/>
                    </a:lnTo>
                    <a:cubicBezTo>
                      <a:pt x="3305" y="2067"/>
                      <a:pt x="3305" y="2067"/>
                      <a:pt x="3305" y="2031"/>
                    </a:cubicBezTo>
                    <a:cubicBezTo>
                      <a:pt x="3333" y="2031"/>
                      <a:pt x="3305" y="2003"/>
                      <a:pt x="3305" y="2003"/>
                    </a:cubicBezTo>
                    <a:lnTo>
                      <a:pt x="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6"/>
              <p:cNvSpPr/>
              <p:nvPr/>
            </p:nvSpPr>
            <p:spPr>
              <a:xfrm>
                <a:off x="5238057" y="4218428"/>
                <a:ext cx="116803" cy="71590"/>
              </a:xfrm>
              <a:custGeom>
                <a:avLst/>
                <a:gdLst/>
                <a:ahLst/>
                <a:cxnLst/>
                <a:rect l="l" t="t" r="r" b="b"/>
                <a:pathLst>
                  <a:path w="3361" h="2060" extrusionOk="0">
                    <a:moveTo>
                      <a:pt x="28" y="1"/>
                    </a:moveTo>
                    <a:cubicBezTo>
                      <a:pt x="0" y="29"/>
                      <a:pt x="0" y="29"/>
                      <a:pt x="28" y="57"/>
                    </a:cubicBezTo>
                    <a:lnTo>
                      <a:pt x="3297" y="2059"/>
                    </a:lnTo>
                    <a:lnTo>
                      <a:pt x="3325" y="2059"/>
                    </a:lnTo>
                    <a:cubicBezTo>
                      <a:pt x="3360" y="2031"/>
                      <a:pt x="3325" y="2031"/>
                      <a:pt x="3325" y="2003"/>
                    </a:cubicBezTo>
                    <a:lnTo>
                      <a:pt x="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6"/>
              <p:cNvSpPr/>
              <p:nvPr/>
            </p:nvSpPr>
            <p:spPr>
              <a:xfrm>
                <a:off x="5193782" y="4186768"/>
                <a:ext cx="66655" cy="62798"/>
              </a:xfrm>
              <a:custGeom>
                <a:avLst/>
                <a:gdLst/>
                <a:ahLst/>
                <a:cxnLst/>
                <a:rect l="l" t="t" r="r" b="b"/>
                <a:pathLst>
                  <a:path w="1918" h="1807" extrusionOk="0">
                    <a:moveTo>
                      <a:pt x="874" y="0"/>
                    </a:moveTo>
                    <a:cubicBezTo>
                      <a:pt x="627" y="0"/>
                      <a:pt x="387" y="105"/>
                      <a:pt x="213" y="317"/>
                    </a:cubicBezTo>
                    <a:lnTo>
                      <a:pt x="121" y="438"/>
                    </a:lnTo>
                    <a:lnTo>
                      <a:pt x="920" y="558"/>
                    </a:lnTo>
                    <a:lnTo>
                      <a:pt x="828" y="1202"/>
                    </a:lnTo>
                    <a:lnTo>
                      <a:pt x="1" y="1060"/>
                    </a:lnTo>
                    <a:lnTo>
                      <a:pt x="36" y="1202"/>
                    </a:lnTo>
                    <a:cubicBezTo>
                      <a:pt x="121" y="1379"/>
                      <a:pt x="241" y="1555"/>
                      <a:pt x="418" y="1676"/>
                    </a:cubicBezTo>
                    <a:cubicBezTo>
                      <a:pt x="575" y="1768"/>
                      <a:pt x="733" y="1806"/>
                      <a:pt x="903" y="1806"/>
                    </a:cubicBezTo>
                    <a:cubicBezTo>
                      <a:pt x="955" y="1806"/>
                      <a:pt x="1007" y="1803"/>
                      <a:pt x="1062" y="1796"/>
                    </a:cubicBezTo>
                    <a:cubicBezTo>
                      <a:pt x="1062" y="1796"/>
                      <a:pt x="1097" y="1796"/>
                      <a:pt x="1097" y="1768"/>
                    </a:cubicBezTo>
                    <a:cubicBezTo>
                      <a:pt x="1331" y="1704"/>
                      <a:pt x="1536" y="1591"/>
                      <a:pt x="1656" y="1379"/>
                    </a:cubicBezTo>
                    <a:cubicBezTo>
                      <a:pt x="1918" y="940"/>
                      <a:pt x="1769" y="381"/>
                      <a:pt x="1359" y="141"/>
                    </a:cubicBezTo>
                    <a:cubicBezTo>
                      <a:pt x="1206" y="47"/>
                      <a:pt x="1038" y="0"/>
                      <a:pt x="8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6"/>
              <p:cNvSpPr/>
              <p:nvPr/>
            </p:nvSpPr>
            <p:spPr>
              <a:xfrm>
                <a:off x="5343532" y="4283832"/>
                <a:ext cx="37880" cy="34961"/>
              </a:xfrm>
              <a:custGeom>
                <a:avLst/>
                <a:gdLst/>
                <a:ahLst/>
                <a:cxnLst/>
                <a:rect l="l" t="t" r="r" b="b"/>
                <a:pathLst>
                  <a:path w="1090" h="1006" extrusionOk="0">
                    <a:moveTo>
                      <a:pt x="587" y="64"/>
                    </a:moveTo>
                    <a:cubicBezTo>
                      <a:pt x="707" y="64"/>
                      <a:pt x="856" y="121"/>
                      <a:pt x="941" y="241"/>
                    </a:cubicBezTo>
                    <a:cubicBezTo>
                      <a:pt x="998" y="326"/>
                      <a:pt x="1033" y="446"/>
                      <a:pt x="998" y="566"/>
                    </a:cubicBezTo>
                    <a:cubicBezTo>
                      <a:pt x="998" y="680"/>
                      <a:pt x="941" y="800"/>
                      <a:pt x="821" y="856"/>
                    </a:cubicBezTo>
                    <a:cubicBezTo>
                      <a:pt x="764" y="920"/>
                      <a:pt x="679" y="948"/>
                      <a:pt x="587" y="948"/>
                    </a:cubicBezTo>
                    <a:cubicBezTo>
                      <a:pt x="439" y="948"/>
                      <a:pt x="290" y="885"/>
                      <a:pt x="205" y="772"/>
                    </a:cubicBezTo>
                    <a:cubicBezTo>
                      <a:pt x="85" y="566"/>
                      <a:pt x="113" y="269"/>
                      <a:pt x="325" y="149"/>
                    </a:cubicBezTo>
                    <a:cubicBezTo>
                      <a:pt x="382" y="92"/>
                      <a:pt x="467" y="64"/>
                      <a:pt x="587" y="64"/>
                    </a:cubicBezTo>
                    <a:close/>
                    <a:moveTo>
                      <a:pt x="587" y="0"/>
                    </a:moveTo>
                    <a:cubicBezTo>
                      <a:pt x="467" y="0"/>
                      <a:pt x="354" y="36"/>
                      <a:pt x="290" y="92"/>
                    </a:cubicBezTo>
                    <a:cubicBezTo>
                      <a:pt x="57" y="269"/>
                      <a:pt x="0" y="566"/>
                      <a:pt x="177" y="800"/>
                    </a:cubicBezTo>
                    <a:cubicBezTo>
                      <a:pt x="262" y="920"/>
                      <a:pt x="410" y="1005"/>
                      <a:pt x="587" y="1005"/>
                    </a:cubicBezTo>
                    <a:cubicBezTo>
                      <a:pt x="679" y="1005"/>
                      <a:pt x="792" y="977"/>
                      <a:pt x="884" y="920"/>
                    </a:cubicBezTo>
                    <a:cubicBezTo>
                      <a:pt x="969" y="828"/>
                      <a:pt x="1061" y="708"/>
                      <a:pt x="1061" y="566"/>
                    </a:cubicBezTo>
                    <a:cubicBezTo>
                      <a:pt x="1089" y="446"/>
                      <a:pt x="1061" y="298"/>
                      <a:pt x="969" y="213"/>
                    </a:cubicBezTo>
                    <a:cubicBezTo>
                      <a:pt x="884" y="64"/>
                      <a:pt x="736" y="0"/>
                      <a:pt x="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6"/>
              <p:cNvSpPr/>
              <p:nvPr/>
            </p:nvSpPr>
            <p:spPr>
              <a:xfrm>
                <a:off x="5292132" y="4263432"/>
                <a:ext cx="333172" cy="243094"/>
              </a:xfrm>
              <a:custGeom>
                <a:avLst/>
                <a:gdLst/>
                <a:ahLst/>
                <a:cxnLst/>
                <a:rect l="l" t="t" r="r" b="b"/>
                <a:pathLst>
                  <a:path w="9587" h="6995" extrusionOk="0">
                    <a:moveTo>
                      <a:pt x="1033" y="0"/>
                    </a:moveTo>
                    <a:cubicBezTo>
                      <a:pt x="1005" y="205"/>
                      <a:pt x="1005" y="411"/>
                      <a:pt x="856" y="531"/>
                    </a:cubicBezTo>
                    <a:cubicBezTo>
                      <a:pt x="780" y="613"/>
                      <a:pt x="657" y="626"/>
                      <a:pt x="530" y="626"/>
                    </a:cubicBezTo>
                    <a:cubicBezTo>
                      <a:pt x="471" y="626"/>
                      <a:pt x="411" y="623"/>
                      <a:pt x="354" y="623"/>
                    </a:cubicBezTo>
                    <a:cubicBezTo>
                      <a:pt x="318" y="608"/>
                      <a:pt x="287" y="599"/>
                      <a:pt x="258" y="599"/>
                    </a:cubicBezTo>
                    <a:cubicBezTo>
                      <a:pt x="220" y="599"/>
                      <a:pt x="186" y="615"/>
                      <a:pt x="149" y="651"/>
                    </a:cubicBezTo>
                    <a:cubicBezTo>
                      <a:pt x="0" y="828"/>
                      <a:pt x="418" y="1507"/>
                      <a:pt x="503" y="1684"/>
                    </a:cubicBezTo>
                    <a:cubicBezTo>
                      <a:pt x="828" y="2476"/>
                      <a:pt x="1182" y="3276"/>
                      <a:pt x="1507" y="4040"/>
                    </a:cubicBezTo>
                    <a:cubicBezTo>
                      <a:pt x="1741" y="4599"/>
                      <a:pt x="2010" y="5158"/>
                      <a:pt x="2363" y="5660"/>
                    </a:cubicBezTo>
                    <a:cubicBezTo>
                      <a:pt x="2866" y="6311"/>
                      <a:pt x="3686" y="6487"/>
                      <a:pt x="4422" y="6693"/>
                    </a:cubicBezTo>
                    <a:cubicBezTo>
                      <a:pt x="5310" y="6899"/>
                      <a:pt x="6197" y="6995"/>
                      <a:pt x="7080" y="6995"/>
                    </a:cubicBezTo>
                    <a:cubicBezTo>
                      <a:pt x="7196" y="6995"/>
                      <a:pt x="7312" y="6993"/>
                      <a:pt x="7429" y="6990"/>
                    </a:cubicBezTo>
                    <a:cubicBezTo>
                      <a:pt x="7903" y="6954"/>
                      <a:pt x="8313" y="6898"/>
                      <a:pt x="8702" y="6636"/>
                    </a:cubicBezTo>
                    <a:cubicBezTo>
                      <a:pt x="9056" y="6396"/>
                      <a:pt x="9317" y="6070"/>
                      <a:pt x="9466" y="5688"/>
                    </a:cubicBezTo>
                    <a:cubicBezTo>
                      <a:pt x="9523" y="5511"/>
                      <a:pt x="9586" y="5306"/>
                      <a:pt x="9551" y="5129"/>
                    </a:cubicBezTo>
                    <a:cubicBezTo>
                      <a:pt x="9551" y="4924"/>
                      <a:pt x="9466" y="4747"/>
                      <a:pt x="9346" y="4599"/>
                    </a:cubicBezTo>
                    <a:cubicBezTo>
                      <a:pt x="9233" y="4514"/>
                      <a:pt x="9084" y="4450"/>
                      <a:pt x="8935" y="4393"/>
                    </a:cubicBezTo>
                    <a:cubicBezTo>
                      <a:pt x="8396" y="4230"/>
                      <a:pt x="7856" y="4179"/>
                      <a:pt x="7316" y="4179"/>
                    </a:cubicBezTo>
                    <a:cubicBezTo>
                      <a:pt x="7177" y="4179"/>
                      <a:pt x="7037" y="4183"/>
                      <a:pt x="6898" y="4188"/>
                    </a:cubicBezTo>
                    <a:cubicBezTo>
                      <a:pt x="6544" y="4188"/>
                      <a:pt x="6191" y="4217"/>
                      <a:pt x="5837" y="4217"/>
                    </a:cubicBezTo>
                    <a:cubicBezTo>
                      <a:pt x="5776" y="4222"/>
                      <a:pt x="5716" y="4224"/>
                      <a:pt x="5657" y="4224"/>
                    </a:cubicBezTo>
                    <a:cubicBezTo>
                      <a:pt x="5405" y="4224"/>
                      <a:pt x="5165" y="4183"/>
                      <a:pt x="4924" y="4160"/>
                    </a:cubicBezTo>
                    <a:cubicBezTo>
                      <a:pt x="4634" y="4125"/>
                      <a:pt x="4280" y="4096"/>
                      <a:pt x="4104" y="3835"/>
                    </a:cubicBezTo>
                    <a:cubicBezTo>
                      <a:pt x="3248" y="2773"/>
                      <a:pt x="2540" y="1620"/>
                      <a:pt x="1684" y="559"/>
                    </a:cubicBezTo>
                    <a:cubicBezTo>
                      <a:pt x="1628" y="503"/>
                      <a:pt x="1592" y="474"/>
                      <a:pt x="1536" y="411"/>
                    </a:cubicBezTo>
                    <a:cubicBezTo>
                      <a:pt x="1387" y="234"/>
                      <a:pt x="1274" y="92"/>
                      <a:pt x="1033" y="0"/>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6"/>
              <p:cNvSpPr/>
              <p:nvPr/>
            </p:nvSpPr>
            <p:spPr>
              <a:xfrm>
                <a:off x="5380404" y="4803316"/>
                <a:ext cx="560315" cy="2016"/>
              </a:xfrm>
              <a:custGeom>
                <a:avLst/>
                <a:gdLst/>
                <a:ahLst/>
                <a:cxnLst/>
                <a:rect l="l" t="t" r="r" b="b"/>
                <a:pathLst>
                  <a:path w="16123" h="58" extrusionOk="0">
                    <a:moveTo>
                      <a:pt x="28" y="1"/>
                    </a:moveTo>
                    <a:cubicBezTo>
                      <a:pt x="0" y="1"/>
                      <a:pt x="0" y="1"/>
                      <a:pt x="0" y="29"/>
                    </a:cubicBezTo>
                    <a:cubicBezTo>
                      <a:pt x="0" y="29"/>
                      <a:pt x="0" y="57"/>
                      <a:pt x="28" y="57"/>
                    </a:cubicBezTo>
                    <a:lnTo>
                      <a:pt x="16094" y="57"/>
                    </a:lnTo>
                    <a:cubicBezTo>
                      <a:pt x="16123" y="57"/>
                      <a:pt x="16123" y="29"/>
                      <a:pt x="16123" y="29"/>
                    </a:cubicBezTo>
                    <a:cubicBezTo>
                      <a:pt x="16123" y="1"/>
                      <a:pt x="16123" y="1"/>
                      <a:pt x="16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6"/>
              <p:cNvSpPr/>
              <p:nvPr/>
            </p:nvSpPr>
            <p:spPr>
              <a:xfrm>
                <a:off x="5344505" y="4784897"/>
                <a:ext cx="625962" cy="1981"/>
              </a:xfrm>
              <a:custGeom>
                <a:avLst/>
                <a:gdLst/>
                <a:ahLst/>
                <a:cxnLst/>
                <a:rect l="l" t="t" r="r" b="b"/>
                <a:pathLst>
                  <a:path w="18012" h="57" extrusionOk="0">
                    <a:moveTo>
                      <a:pt x="29" y="0"/>
                    </a:moveTo>
                    <a:lnTo>
                      <a:pt x="0" y="28"/>
                    </a:lnTo>
                    <a:cubicBezTo>
                      <a:pt x="0" y="57"/>
                      <a:pt x="29" y="57"/>
                      <a:pt x="29" y="57"/>
                    </a:cubicBezTo>
                    <a:lnTo>
                      <a:pt x="17983" y="57"/>
                    </a:lnTo>
                    <a:cubicBezTo>
                      <a:pt x="17983" y="57"/>
                      <a:pt x="18012" y="57"/>
                      <a:pt x="18012" y="28"/>
                    </a:cubicBezTo>
                    <a:lnTo>
                      <a:pt x="179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6"/>
              <p:cNvSpPr/>
              <p:nvPr/>
            </p:nvSpPr>
            <p:spPr>
              <a:xfrm>
                <a:off x="5959141" y="4803316"/>
                <a:ext cx="23632" cy="2016"/>
              </a:xfrm>
              <a:custGeom>
                <a:avLst/>
                <a:gdLst/>
                <a:ahLst/>
                <a:cxnLst/>
                <a:rect l="l" t="t" r="r" b="b"/>
                <a:pathLst>
                  <a:path w="680" h="58" extrusionOk="0">
                    <a:moveTo>
                      <a:pt x="28" y="1"/>
                    </a:moveTo>
                    <a:cubicBezTo>
                      <a:pt x="0" y="1"/>
                      <a:pt x="0" y="1"/>
                      <a:pt x="0" y="29"/>
                    </a:cubicBezTo>
                    <a:cubicBezTo>
                      <a:pt x="0" y="29"/>
                      <a:pt x="0" y="57"/>
                      <a:pt x="28" y="57"/>
                    </a:cubicBezTo>
                    <a:lnTo>
                      <a:pt x="651" y="57"/>
                    </a:lnTo>
                    <a:cubicBezTo>
                      <a:pt x="679" y="57"/>
                      <a:pt x="679" y="29"/>
                      <a:pt x="679" y="29"/>
                    </a:cubicBezTo>
                    <a:cubicBezTo>
                      <a:pt x="679" y="1"/>
                      <a:pt x="679" y="1"/>
                      <a:pt x="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6"/>
              <p:cNvSpPr/>
              <p:nvPr/>
            </p:nvSpPr>
            <p:spPr>
              <a:xfrm>
                <a:off x="5586175" y="4228541"/>
                <a:ext cx="174353" cy="238367"/>
              </a:xfrm>
              <a:custGeom>
                <a:avLst/>
                <a:gdLst/>
                <a:ahLst/>
                <a:cxnLst/>
                <a:rect l="l" t="t" r="r" b="b"/>
                <a:pathLst>
                  <a:path w="5017" h="6859" extrusionOk="0">
                    <a:moveTo>
                      <a:pt x="1785" y="0"/>
                    </a:moveTo>
                    <a:cubicBezTo>
                      <a:pt x="1456" y="0"/>
                      <a:pt x="1123" y="104"/>
                      <a:pt x="856" y="297"/>
                    </a:cubicBezTo>
                    <a:cubicBezTo>
                      <a:pt x="206" y="799"/>
                      <a:pt x="177" y="1712"/>
                      <a:pt x="298" y="2419"/>
                    </a:cubicBezTo>
                    <a:cubicBezTo>
                      <a:pt x="375" y="3093"/>
                      <a:pt x="708" y="3796"/>
                      <a:pt x="1415" y="3796"/>
                    </a:cubicBezTo>
                    <a:cubicBezTo>
                      <a:pt x="1480" y="3796"/>
                      <a:pt x="1549" y="3790"/>
                      <a:pt x="1620" y="3777"/>
                    </a:cubicBezTo>
                    <a:lnTo>
                      <a:pt x="1620" y="3777"/>
                    </a:lnTo>
                    <a:cubicBezTo>
                      <a:pt x="1592" y="3926"/>
                      <a:pt x="1564" y="4067"/>
                      <a:pt x="1536" y="4216"/>
                    </a:cubicBezTo>
                    <a:cubicBezTo>
                      <a:pt x="1536" y="4336"/>
                      <a:pt x="1507" y="4457"/>
                      <a:pt x="1444" y="4541"/>
                    </a:cubicBezTo>
                    <a:cubicBezTo>
                      <a:pt x="1238" y="4810"/>
                      <a:pt x="736" y="4775"/>
                      <a:pt x="446" y="4839"/>
                    </a:cubicBezTo>
                    <a:cubicBezTo>
                      <a:pt x="0" y="4987"/>
                      <a:pt x="64" y="5482"/>
                      <a:pt x="121" y="5900"/>
                    </a:cubicBezTo>
                    <a:lnTo>
                      <a:pt x="121" y="6013"/>
                    </a:lnTo>
                    <a:cubicBezTo>
                      <a:pt x="149" y="6190"/>
                      <a:pt x="206" y="6338"/>
                      <a:pt x="298" y="6487"/>
                    </a:cubicBezTo>
                    <a:cubicBezTo>
                      <a:pt x="477" y="6772"/>
                      <a:pt x="810" y="6859"/>
                      <a:pt x="1180" y="6859"/>
                    </a:cubicBezTo>
                    <a:cubicBezTo>
                      <a:pt x="1655" y="6859"/>
                      <a:pt x="2190" y="6715"/>
                      <a:pt x="2540" y="6664"/>
                    </a:cubicBezTo>
                    <a:cubicBezTo>
                      <a:pt x="3389" y="6515"/>
                      <a:pt x="4217" y="6282"/>
                      <a:pt x="5016" y="5928"/>
                    </a:cubicBezTo>
                    <a:cubicBezTo>
                      <a:pt x="4691" y="5631"/>
                      <a:pt x="4394" y="5249"/>
                      <a:pt x="4068" y="4923"/>
                    </a:cubicBezTo>
                    <a:cubicBezTo>
                      <a:pt x="4012" y="4867"/>
                      <a:pt x="3778" y="4895"/>
                      <a:pt x="3686" y="4839"/>
                    </a:cubicBezTo>
                    <a:cubicBezTo>
                      <a:pt x="3566" y="4775"/>
                      <a:pt x="3481" y="4690"/>
                      <a:pt x="3424" y="4570"/>
                    </a:cubicBezTo>
                    <a:cubicBezTo>
                      <a:pt x="3276" y="4308"/>
                      <a:pt x="3248" y="3983"/>
                      <a:pt x="3248" y="3685"/>
                    </a:cubicBezTo>
                    <a:cubicBezTo>
                      <a:pt x="3276" y="3247"/>
                      <a:pt x="3248" y="2511"/>
                      <a:pt x="3276" y="2094"/>
                    </a:cubicBezTo>
                    <a:cubicBezTo>
                      <a:pt x="3276" y="1712"/>
                      <a:pt x="3424" y="1563"/>
                      <a:pt x="3304" y="1209"/>
                    </a:cubicBezTo>
                    <a:cubicBezTo>
                      <a:pt x="3156" y="707"/>
                      <a:pt x="2802" y="269"/>
                      <a:pt x="2300" y="92"/>
                    </a:cubicBezTo>
                    <a:cubicBezTo>
                      <a:pt x="2136" y="30"/>
                      <a:pt x="1961" y="0"/>
                      <a:pt x="1785" y="0"/>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6"/>
              <p:cNvSpPr/>
              <p:nvPr/>
            </p:nvSpPr>
            <p:spPr>
              <a:xfrm>
                <a:off x="5497173" y="4393477"/>
                <a:ext cx="341999" cy="333172"/>
              </a:xfrm>
              <a:custGeom>
                <a:avLst/>
                <a:gdLst/>
                <a:ahLst/>
                <a:cxnLst/>
                <a:rect l="l" t="t" r="r" b="b"/>
                <a:pathLst>
                  <a:path w="9841" h="9587" extrusionOk="0">
                    <a:moveTo>
                      <a:pt x="3538" y="1"/>
                    </a:moveTo>
                    <a:cubicBezTo>
                      <a:pt x="2356" y="121"/>
                      <a:pt x="1175" y="269"/>
                      <a:pt x="0" y="383"/>
                    </a:cubicBezTo>
                    <a:cubicBezTo>
                      <a:pt x="85" y="560"/>
                      <a:pt x="57" y="828"/>
                      <a:pt x="85" y="1033"/>
                    </a:cubicBezTo>
                    <a:cubicBezTo>
                      <a:pt x="85" y="1267"/>
                      <a:pt x="114" y="1507"/>
                      <a:pt x="114" y="1741"/>
                    </a:cubicBezTo>
                    <a:cubicBezTo>
                      <a:pt x="177" y="2187"/>
                      <a:pt x="206" y="2654"/>
                      <a:pt x="291" y="3128"/>
                    </a:cubicBezTo>
                    <a:cubicBezTo>
                      <a:pt x="291" y="3248"/>
                      <a:pt x="326" y="3389"/>
                      <a:pt x="354" y="3510"/>
                    </a:cubicBezTo>
                    <a:cubicBezTo>
                      <a:pt x="695" y="3475"/>
                      <a:pt x="1299" y="3417"/>
                      <a:pt x="1712" y="3417"/>
                    </a:cubicBezTo>
                    <a:cubicBezTo>
                      <a:pt x="1976" y="3417"/>
                      <a:pt x="2162" y="3441"/>
                      <a:pt x="2151" y="3510"/>
                    </a:cubicBezTo>
                    <a:cubicBezTo>
                      <a:pt x="2151" y="3778"/>
                      <a:pt x="2179" y="4012"/>
                      <a:pt x="2179" y="4274"/>
                    </a:cubicBezTo>
                    <a:cubicBezTo>
                      <a:pt x="2179" y="4804"/>
                      <a:pt x="2236" y="5306"/>
                      <a:pt x="2236" y="5809"/>
                    </a:cubicBezTo>
                    <a:cubicBezTo>
                      <a:pt x="2271" y="6339"/>
                      <a:pt x="2300" y="6898"/>
                      <a:pt x="2356" y="7429"/>
                    </a:cubicBezTo>
                    <a:cubicBezTo>
                      <a:pt x="2413" y="8051"/>
                      <a:pt x="2505" y="8638"/>
                      <a:pt x="2653" y="9261"/>
                    </a:cubicBezTo>
                    <a:cubicBezTo>
                      <a:pt x="3421" y="9504"/>
                      <a:pt x="4251" y="9586"/>
                      <a:pt x="5089" y="9586"/>
                    </a:cubicBezTo>
                    <a:cubicBezTo>
                      <a:pt x="5765" y="9586"/>
                      <a:pt x="6446" y="9532"/>
                      <a:pt x="7103" y="9466"/>
                    </a:cubicBezTo>
                    <a:cubicBezTo>
                      <a:pt x="7542" y="9438"/>
                      <a:pt x="7987" y="9374"/>
                      <a:pt x="8341" y="9169"/>
                    </a:cubicBezTo>
                    <a:cubicBezTo>
                      <a:pt x="9374" y="8554"/>
                      <a:pt x="9431" y="6750"/>
                      <a:pt x="9579" y="5688"/>
                    </a:cubicBezTo>
                    <a:cubicBezTo>
                      <a:pt x="9699" y="4896"/>
                      <a:pt x="9841" y="4132"/>
                      <a:pt x="9784" y="3304"/>
                    </a:cubicBezTo>
                    <a:cubicBezTo>
                      <a:pt x="9699" y="2243"/>
                      <a:pt x="9225" y="1154"/>
                      <a:pt x="8249" y="623"/>
                    </a:cubicBezTo>
                    <a:cubicBezTo>
                      <a:pt x="7895" y="446"/>
                      <a:pt x="7513" y="326"/>
                      <a:pt x="7131" y="206"/>
                    </a:cubicBezTo>
                    <a:cubicBezTo>
                      <a:pt x="6806" y="149"/>
                      <a:pt x="6481" y="121"/>
                      <a:pt x="6191" y="29"/>
                    </a:cubicBezTo>
                    <a:cubicBezTo>
                      <a:pt x="6070" y="326"/>
                      <a:pt x="5893" y="475"/>
                      <a:pt x="5596" y="595"/>
                    </a:cubicBezTo>
                    <a:cubicBezTo>
                      <a:pt x="5418" y="681"/>
                      <a:pt x="5202" y="718"/>
                      <a:pt x="4994" y="718"/>
                    </a:cubicBezTo>
                    <a:cubicBezTo>
                      <a:pt x="4930" y="718"/>
                      <a:pt x="4866" y="715"/>
                      <a:pt x="4804" y="708"/>
                    </a:cubicBezTo>
                    <a:cubicBezTo>
                      <a:pt x="4535" y="680"/>
                      <a:pt x="4302" y="623"/>
                      <a:pt x="4068" y="503"/>
                    </a:cubicBezTo>
                    <a:cubicBezTo>
                      <a:pt x="3976" y="446"/>
                      <a:pt x="3863" y="354"/>
                      <a:pt x="3771" y="269"/>
                    </a:cubicBezTo>
                    <a:cubicBezTo>
                      <a:pt x="3715" y="206"/>
                      <a:pt x="3651" y="121"/>
                      <a:pt x="3594" y="29"/>
                    </a:cubicBezTo>
                    <a:lnTo>
                      <a:pt x="35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6"/>
              <p:cNvSpPr/>
              <p:nvPr/>
            </p:nvSpPr>
            <p:spPr>
              <a:xfrm>
                <a:off x="5506279" y="4504130"/>
                <a:ext cx="61477" cy="11329"/>
              </a:xfrm>
              <a:custGeom>
                <a:avLst/>
                <a:gdLst/>
                <a:ahLst/>
                <a:cxnLst/>
                <a:rect l="l" t="t" r="r" b="b"/>
                <a:pathLst>
                  <a:path w="1769" h="326" extrusionOk="0">
                    <a:moveTo>
                      <a:pt x="29" y="0"/>
                    </a:moveTo>
                    <a:lnTo>
                      <a:pt x="0" y="28"/>
                    </a:lnTo>
                    <a:cubicBezTo>
                      <a:pt x="0" y="92"/>
                      <a:pt x="29" y="120"/>
                      <a:pt x="29" y="149"/>
                    </a:cubicBezTo>
                    <a:lnTo>
                      <a:pt x="29" y="297"/>
                    </a:lnTo>
                    <a:lnTo>
                      <a:pt x="29" y="326"/>
                    </a:lnTo>
                    <a:lnTo>
                      <a:pt x="64" y="326"/>
                    </a:lnTo>
                    <a:cubicBezTo>
                      <a:pt x="559" y="326"/>
                      <a:pt x="1267" y="297"/>
                      <a:pt x="1741" y="269"/>
                    </a:cubicBezTo>
                    <a:lnTo>
                      <a:pt x="1769" y="241"/>
                    </a:lnTo>
                    <a:cubicBezTo>
                      <a:pt x="1769" y="205"/>
                      <a:pt x="1741" y="205"/>
                      <a:pt x="1741" y="205"/>
                    </a:cubicBezTo>
                    <a:cubicBezTo>
                      <a:pt x="1267" y="241"/>
                      <a:pt x="559" y="269"/>
                      <a:pt x="92" y="269"/>
                    </a:cubicBezTo>
                    <a:lnTo>
                      <a:pt x="92" y="149"/>
                    </a:lnTo>
                    <a:cubicBezTo>
                      <a:pt x="64" y="120"/>
                      <a:pt x="64" y="64"/>
                      <a:pt x="64" y="28"/>
                    </a:cubicBezTo>
                    <a:cubicBezTo>
                      <a:pt x="64" y="28"/>
                      <a:pt x="64"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6"/>
              <p:cNvSpPr/>
              <p:nvPr/>
            </p:nvSpPr>
            <p:spPr>
              <a:xfrm>
                <a:off x="5497173" y="4397647"/>
                <a:ext cx="73780" cy="14318"/>
              </a:xfrm>
              <a:custGeom>
                <a:avLst/>
                <a:gdLst/>
                <a:ahLst/>
                <a:cxnLst/>
                <a:rect l="l" t="t" r="r" b="b"/>
                <a:pathLst>
                  <a:path w="2123" h="412" extrusionOk="0">
                    <a:moveTo>
                      <a:pt x="2094" y="1"/>
                    </a:moveTo>
                    <a:cubicBezTo>
                      <a:pt x="1854" y="29"/>
                      <a:pt x="1529" y="57"/>
                      <a:pt x="1210" y="86"/>
                    </a:cubicBezTo>
                    <a:cubicBezTo>
                      <a:pt x="765" y="149"/>
                      <a:pt x="354" y="178"/>
                      <a:pt x="29" y="206"/>
                    </a:cubicBezTo>
                    <a:lnTo>
                      <a:pt x="0" y="206"/>
                    </a:lnTo>
                    <a:lnTo>
                      <a:pt x="0" y="263"/>
                    </a:lnTo>
                    <a:lnTo>
                      <a:pt x="0" y="326"/>
                    </a:lnTo>
                    <a:lnTo>
                      <a:pt x="0" y="383"/>
                    </a:lnTo>
                    <a:cubicBezTo>
                      <a:pt x="0" y="411"/>
                      <a:pt x="29" y="411"/>
                      <a:pt x="29" y="411"/>
                    </a:cubicBezTo>
                    <a:lnTo>
                      <a:pt x="57" y="411"/>
                    </a:lnTo>
                    <a:lnTo>
                      <a:pt x="57" y="383"/>
                    </a:lnTo>
                    <a:lnTo>
                      <a:pt x="57" y="326"/>
                    </a:lnTo>
                    <a:lnTo>
                      <a:pt x="57" y="263"/>
                    </a:lnTo>
                    <a:cubicBezTo>
                      <a:pt x="383" y="234"/>
                      <a:pt x="793" y="206"/>
                      <a:pt x="1210" y="149"/>
                    </a:cubicBezTo>
                    <a:cubicBezTo>
                      <a:pt x="1529" y="121"/>
                      <a:pt x="1854" y="86"/>
                      <a:pt x="2094" y="57"/>
                    </a:cubicBezTo>
                    <a:cubicBezTo>
                      <a:pt x="2123" y="57"/>
                      <a:pt x="2123" y="57"/>
                      <a:pt x="2123" y="29"/>
                    </a:cubicBezTo>
                    <a:cubicBezTo>
                      <a:pt x="2123" y="29"/>
                      <a:pt x="2123" y="1"/>
                      <a:pt x="2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6"/>
              <p:cNvSpPr/>
              <p:nvPr/>
            </p:nvSpPr>
            <p:spPr>
              <a:xfrm>
                <a:off x="5570919" y="4515424"/>
                <a:ext cx="7159" cy="108706"/>
              </a:xfrm>
              <a:custGeom>
                <a:avLst/>
                <a:gdLst/>
                <a:ahLst/>
                <a:cxnLst/>
                <a:rect l="l" t="t" r="r" b="b"/>
                <a:pathLst>
                  <a:path w="206" h="3128" extrusionOk="0">
                    <a:moveTo>
                      <a:pt x="57" y="1"/>
                    </a:moveTo>
                    <a:cubicBezTo>
                      <a:pt x="29" y="1"/>
                      <a:pt x="29" y="1"/>
                      <a:pt x="29" y="29"/>
                    </a:cubicBezTo>
                    <a:cubicBezTo>
                      <a:pt x="1" y="1033"/>
                      <a:pt x="29" y="2066"/>
                      <a:pt x="149" y="3099"/>
                    </a:cubicBezTo>
                    <a:cubicBezTo>
                      <a:pt x="149" y="3099"/>
                      <a:pt x="149" y="3127"/>
                      <a:pt x="178" y="3127"/>
                    </a:cubicBezTo>
                    <a:cubicBezTo>
                      <a:pt x="178" y="3127"/>
                      <a:pt x="206" y="3099"/>
                      <a:pt x="206" y="3064"/>
                    </a:cubicBezTo>
                    <a:cubicBezTo>
                      <a:pt x="86" y="2066"/>
                      <a:pt x="57" y="1033"/>
                      <a:pt x="86" y="29"/>
                    </a:cubicBezTo>
                    <a:cubicBezTo>
                      <a:pt x="86" y="1"/>
                      <a:pt x="57"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6"/>
              <p:cNvSpPr/>
              <p:nvPr/>
            </p:nvSpPr>
            <p:spPr>
              <a:xfrm>
                <a:off x="5455123" y="4818294"/>
                <a:ext cx="182451" cy="90600"/>
              </a:xfrm>
              <a:custGeom>
                <a:avLst/>
                <a:gdLst/>
                <a:ahLst/>
                <a:cxnLst/>
                <a:rect l="l" t="t" r="r" b="b"/>
                <a:pathLst>
                  <a:path w="5250" h="2607" extrusionOk="0">
                    <a:moveTo>
                      <a:pt x="3538" y="1"/>
                    </a:moveTo>
                    <a:cubicBezTo>
                      <a:pt x="2953" y="1"/>
                      <a:pt x="2398" y="247"/>
                      <a:pt x="1890" y="511"/>
                    </a:cubicBezTo>
                    <a:cubicBezTo>
                      <a:pt x="1359" y="779"/>
                      <a:pt x="737" y="1069"/>
                      <a:pt x="383" y="1543"/>
                    </a:cubicBezTo>
                    <a:cubicBezTo>
                      <a:pt x="354" y="1572"/>
                      <a:pt x="354" y="1600"/>
                      <a:pt x="326" y="1635"/>
                    </a:cubicBezTo>
                    <a:cubicBezTo>
                      <a:pt x="178" y="1840"/>
                      <a:pt x="1" y="2131"/>
                      <a:pt x="149" y="2399"/>
                    </a:cubicBezTo>
                    <a:cubicBezTo>
                      <a:pt x="216" y="2553"/>
                      <a:pt x="343" y="2607"/>
                      <a:pt x="497" y="2607"/>
                    </a:cubicBezTo>
                    <a:cubicBezTo>
                      <a:pt x="818" y="2607"/>
                      <a:pt x="1252" y="2370"/>
                      <a:pt x="1472" y="2307"/>
                    </a:cubicBezTo>
                    <a:cubicBezTo>
                      <a:pt x="1854" y="2194"/>
                      <a:pt x="2208" y="2046"/>
                      <a:pt x="2562" y="1925"/>
                    </a:cubicBezTo>
                    <a:cubicBezTo>
                      <a:pt x="3269" y="1664"/>
                      <a:pt x="4012" y="1458"/>
                      <a:pt x="4748" y="1423"/>
                    </a:cubicBezTo>
                    <a:cubicBezTo>
                      <a:pt x="4925" y="1423"/>
                      <a:pt x="5158" y="1423"/>
                      <a:pt x="5215" y="1246"/>
                    </a:cubicBezTo>
                    <a:cubicBezTo>
                      <a:pt x="5250" y="1190"/>
                      <a:pt x="5250" y="1105"/>
                      <a:pt x="5215" y="1041"/>
                    </a:cubicBezTo>
                    <a:cubicBezTo>
                      <a:pt x="5101" y="426"/>
                      <a:pt x="4302" y="44"/>
                      <a:pt x="3715" y="8"/>
                    </a:cubicBezTo>
                    <a:cubicBezTo>
                      <a:pt x="3656" y="3"/>
                      <a:pt x="3597" y="1"/>
                      <a:pt x="35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6"/>
              <p:cNvSpPr/>
              <p:nvPr/>
            </p:nvSpPr>
            <p:spPr>
              <a:xfrm>
                <a:off x="5334183" y="4634696"/>
                <a:ext cx="623008" cy="252790"/>
              </a:xfrm>
              <a:custGeom>
                <a:avLst/>
                <a:gdLst/>
                <a:ahLst/>
                <a:cxnLst/>
                <a:rect l="l" t="t" r="r" b="b"/>
                <a:pathLst>
                  <a:path w="17927" h="7274" extrusionOk="0">
                    <a:moveTo>
                      <a:pt x="2256" y="1"/>
                    </a:moveTo>
                    <a:cubicBezTo>
                      <a:pt x="2076" y="1"/>
                      <a:pt x="1894" y="15"/>
                      <a:pt x="1712" y="49"/>
                    </a:cubicBezTo>
                    <a:cubicBezTo>
                      <a:pt x="1267" y="134"/>
                      <a:pt x="856" y="375"/>
                      <a:pt x="531" y="693"/>
                    </a:cubicBezTo>
                    <a:cubicBezTo>
                      <a:pt x="446" y="813"/>
                      <a:pt x="354" y="933"/>
                      <a:pt x="297" y="1047"/>
                    </a:cubicBezTo>
                    <a:cubicBezTo>
                      <a:pt x="0" y="1641"/>
                      <a:pt x="241" y="2377"/>
                      <a:pt x="502" y="2935"/>
                    </a:cubicBezTo>
                    <a:cubicBezTo>
                      <a:pt x="913" y="3735"/>
                      <a:pt x="1564" y="4322"/>
                      <a:pt x="2299" y="4761"/>
                    </a:cubicBezTo>
                    <a:cubicBezTo>
                      <a:pt x="3155" y="5291"/>
                      <a:pt x="4096" y="5617"/>
                      <a:pt x="5044" y="5970"/>
                    </a:cubicBezTo>
                    <a:cubicBezTo>
                      <a:pt x="6105" y="6352"/>
                      <a:pt x="7195" y="6741"/>
                      <a:pt x="8256" y="7123"/>
                    </a:cubicBezTo>
                    <a:cubicBezTo>
                      <a:pt x="8461" y="7180"/>
                      <a:pt x="8843" y="7237"/>
                      <a:pt x="9048" y="7272"/>
                    </a:cubicBezTo>
                    <a:cubicBezTo>
                      <a:pt x="9053" y="7273"/>
                      <a:pt x="9058" y="7273"/>
                      <a:pt x="9063" y="7273"/>
                    </a:cubicBezTo>
                    <a:cubicBezTo>
                      <a:pt x="9229" y="7273"/>
                      <a:pt x="9290" y="6824"/>
                      <a:pt x="9345" y="6741"/>
                    </a:cubicBezTo>
                    <a:cubicBezTo>
                      <a:pt x="9511" y="6547"/>
                      <a:pt x="9756" y="6528"/>
                      <a:pt x="10001" y="6528"/>
                    </a:cubicBezTo>
                    <a:cubicBezTo>
                      <a:pt x="10059" y="6528"/>
                      <a:pt x="10117" y="6529"/>
                      <a:pt x="10173" y="6529"/>
                    </a:cubicBezTo>
                    <a:cubicBezTo>
                      <a:pt x="10376" y="6543"/>
                      <a:pt x="10578" y="6550"/>
                      <a:pt x="10778" y="6550"/>
                    </a:cubicBezTo>
                    <a:cubicBezTo>
                      <a:pt x="12666" y="6550"/>
                      <a:pt x="14413" y="5929"/>
                      <a:pt x="16038" y="4938"/>
                    </a:cubicBezTo>
                    <a:cubicBezTo>
                      <a:pt x="16540" y="4647"/>
                      <a:pt x="17042" y="4265"/>
                      <a:pt x="17396" y="3763"/>
                    </a:cubicBezTo>
                    <a:cubicBezTo>
                      <a:pt x="17806" y="3169"/>
                      <a:pt x="17927" y="2377"/>
                      <a:pt x="17481" y="1754"/>
                    </a:cubicBezTo>
                    <a:cubicBezTo>
                      <a:pt x="17042" y="1195"/>
                      <a:pt x="16391" y="841"/>
                      <a:pt x="15684" y="728"/>
                    </a:cubicBezTo>
                    <a:cubicBezTo>
                      <a:pt x="15547" y="701"/>
                      <a:pt x="15414" y="688"/>
                      <a:pt x="15285" y="688"/>
                    </a:cubicBezTo>
                    <a:cubicBezTo>
                      <a:pt x="14580" y="688"/>
                      <a:pt x="13983" y="1063"/>
                      <a:pt x="13385" y="1464"/>
                    </a:cubicBezTo>
                    <a:cubicBezTo>
                      <a:pt x="13328" y="1521"/>
                      <a:pt x="13236" y="1577"/>
                      <a:pt x="13151" y="1641"/>
                    </a:cubicBezTo>
                    <a:cubicBezTo>
                      <a:pt x="12793" y="1523"/>
                      <a:pt x="12398" y="1491"/>
                      <a:pt x="11997" y="1491"/>
                    </a:cubicBezTo>
                    <a:cubicBezTo>
                      <a:pt x="11701" y="1491"/>
                      <a:pt x="11402" y="1509"/>
                      <a:pt x="11114" y="1521"/>
                    </a:cubicBezTo>
                    <a:cubicBezTo>
                      <a:pt x="10853" y="1541"/>
                      <a:pt x="10587" y="1547"/>
                      <a:pt x="10320" y="1547"/>
                    </a:cubicBezTo>
                    <a:cubicBezTo>
                      <a:pt x="10027" y="1547"/>
                      <a:pt x="9731" y="1540"/>
                      <a:pt x="9435" y="1540"/>
                    </a:cubicBezTo>
                    <a:cubicBezTo>
                      <a:pt x="9268" y="1540"/>
                      <a:pt x="9102" y="1542"/>
                      <a:pt x="8935" y="1549"/>
                    </a:cubicBezTo>
                    <a:cubicBezTo>
                      <a:pt x="8638" y="1583"/>
                      <a:pt x="8388" y="1615"/>
                      <a:pt x="8136" y="1615"/>
                    </a:cubicBezTo>
                    <a:cubicBezTo>
                      <a:pt x="7914" y="1615"/>
                      <a:pt x="7690" y="1590"/>
                      <a:pt x="7428" y="1521"/>
                    </a:cubicBezTo>
                    <a:cubicBezTo>
                      <a:pt x="6134" y="1167"/>
                      <a:pt x="4896" y="580"/>
                      <a:pt x="3601" y="226"/>
                    </a:cubicBezTo>
                    <a:cubicBezTo>
                      <a:pt x="3173" y="99"/>
                      <a:pt x="2720" y="1"/>
                      <a:pt x="22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6"/>
              <p:cNvSpPr/>
              <p:nvPr/>
            </p:nvSpPr>
            <p:spPr>
              <a:xfrm>
                <a:off x="5641501" y="4714071"/>
                <a:ext cx="173102" cy="82155"/>
              </a:xfrm>
              <a:custGeom>
                <a:avLst/>
                <a:gdLst/>
                <a:ahLst/>
                <a:cxnLst/>
                <a:rect l="l" t="t" r="r" b="b"/>
                <a:pathLst>
                  <a:path w="4981" h="2364" extrusionOk="0">
                    <a:moveTo>
                      <a:pt x="4924" y="1"/>
                    </a:moveTo>
                    <a:cubicBezTo>
                      <a:pt x="4690" y="121"/>
                      <a:pt x="4450" y="213"/>
                      <a:pt x="4216" y="326"/>
                    </a:cubicBezTo>
                    <a:cubicBezTo>
                      <a:pt x="3863" y="475"/>
                      <a:pt x="3481" y="623"/>
                      <a:pt x="3127" y="857"/>
                    </a:cubicBezTo>
                    <a:cubicBezTo>
                      <a:pt x="2978" y="949"/>
                      <a:pt x="2802" y="1062"/>
                      <a:pt x="2653" y="1154"/>
                    </a:cubicBezTo>
                    <a:cubicBezTo>
                      <a:pt x="2243" y="1415"/>
                      <a:pt x="1832" y="1684"/>
                      <a:pt x="1387" y="1889"/>
                    </a:cubicBezTo>
                    <a:cubicBezTo>
                      <a:pt x="1210" y="1981"/>
                      <a:pt x="976" y="2038"/>
                      <a:pt x="736" y="2066"/>
                    </a:cubicBezTo>
                    <a:cubicBezTo>
                      <a:pt x="502" y="2158"/>
                      <a:pt x="205" y="2215"/>
                      <a:pt x="0" y="2335"/>
                    </a:cubicBezTo>
                    <a:lnTo>
                      <a:pt x="0" y="2363"/>
                    </a:lnTo>
                    <a:lnTo>
                      <a:pt x="28" y="2363"/>
                    </a:lnTo>
                    <a:cubicBezTo>
                      <a:pt x="241" y="2271"/>
                      <a:pt x="502" y="2215"/>
                      <a:pt x="771" y="2123"/>
                    </a:cubicBezTo>
                    <a:cubicBezTo>
                      <a:pt x="1005" y="2066"/>
                      <a:pt x="1210" y="2010"/>
                      <a:pt x="1415" y="1946"/>
                    </a:cubicBezTo>
                    <a:cubicBezTo>
                      <a:pt x="1861" y="1741"/>
                      <a:pt x="2271" y="1479"/>
                      <a:pt x="2681" y="1210"/>
                    </a:cubicBezTo>
                    <a:cubicBezTo>
                      <a:pt x="2830" y="1097"/>
                      <a:pt x="3007" y="1005"/>
                      <a:pt x="3155" y="885"/>
                    </a:cubicBezTo>
                    <a:cubicBezTo>
                      <a:pt x="3509" y="680"/>
                      <a:pt x="3891" y="531"/>
                      <a:pt x="4245" y="390"/>
                    </a:cubicBezTo>
                    <a:cubicBezTo>
                      <a:pt x="4485" y="269"/>
                      <a:pt x="4719" y="177"/>
                      <a:pt x="4952" y="64"/>
                    </a:cubicBezTo>
                    <a:cubicBezTo>
                      <a:pt x="4980" y="36"/>
                      <a:pt x="4980" y="36"/>
                      <a:pt x="49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6"/>
              <p:cNvSpPr/>
              <p:nvPr/>
            </p:nvSpPr>
            <p:spPr>
              <a:xfrm>
                <a:off x="5653769" y="4825940"/>
                <a:ext cx="142381" cy="129523"/>
              </a:xfrm>
              <a:custGeom>
                <a:avLst/>
                <a:gdLst/>
                <a:ahLst/>
                <a:cxnLst/>
                <a:rect l="l" t="t" r="r" b="b"/>
                <a:pathLst>
                  <a:path w="4097" h="3727" extrusionOk="0">
                    <a:moveTo>
                      <a:pt x="680" y="0"/>
                    </a:moveTo>
                    <a:cubicBezTo>
                      <a:pt x="560" y="262"/>
                      <a:pt x="447" y="496"/>
                      <a:pt x="326" y="764"/>
                    </a:cubicBezTo>
                    <a:cubicBezTo>
                      <a:pt x="298" y="885"/>
                      <a:pt x="241" y="1026"/>
                      <a:pt x="178" y="1146"/>
                    </a:cubicBezTo>
                    <a:cubicBezTo>
                      <a:pt x="149" y="1238"/>
                      <a:pt x="1" y="1415"/>
                      <a:pt x="65" y="1500"/>
                    </a:cubicBezTo>
                    <a:cubicBezTo>
                      <a:pt x="121" y="1529"/>
                      <a:pt x="326" y="1557"/>
                      <a:pt x="383" y="1557"/>
                    </a:cubicBezTo>
                    <a:cubicBezTo>
                      <a:pt x="503" y="1592"/>
                      <a:pt x="623" y="1649"/>
                      <a:pt x="737" y="1677"/>
                    </a:cubicBezTo>
                    <a:cubicBezTo>
                      <a:pt x="885" y="1797"/>
                      <a:pt x="1126" y="1854"/>
                      <a:pt x="1303" y="1974"/>
                    </a:cubicBezTo>
                    <a:cubicBezTo>
                      <a:pt x="1508" y="2087"/>
                      <a:pt x="1713" y="2300"/>
                      <a:pt x="1918" y="2441"/>
                    </a:cubicBezTo>
                    <a:cubicBezTo>
                      <a:pt x="2328" y="2795"/>
                      <a:pt x="2746" y="3149"/>
                      <a:pt x="3184" y="3502"/>
                    </a:cubicBezTo>
                    <a:cubicBezTo>
                      <a:pt x="3310" y="3604"/>
                      <a:pt x="3457" y="3727"/>
                      <a:pt x="3624" y="3727"/>
                    </a:cubicBezTo>
                    <a:cubicBezTo>
                      <a:pt x="3654" y="3727"/>
                      <a:pt x="3684" y="3723"/>
                      <a:pt x="3715" y="3714"/>
                    </a:cubicBezTo>
                    <a:cubicBezTo>
                      <a:pt x="3920" y="3651"/>
                      <a:pt x="4012" y="3389"/>
                      <a:pt x="4040" y="3184"/>
                    </a:cubicBezTo>
                    <a:cubicBezTo>
                      <a:pt x="4097" y="2561"/>
                      <a:pt x="3863" y="2151"/>
                      <a:pt x="3453" y="1705"/>
                    </a:cubicBezTo>
                    <a:cubicBezTo>
                      <a:pt x="3128" y="1380"/>
                      <a:pt x="2717" y="1062"/>
                      <a:pt x="2477" y="616"/>
                    </a:cubicBezTo>
                    <a:cubicBezTo>
                      <a:pt x="2364" y="382"/>
                      <a:pt x="2215" y="142"/>
                      <a:pt x="1918" y="142"/>
                    </a:cubicBezTo>
                    <a:cubicBezTo>
                      <a:pt x="1769" y="142"/>
                      <a:pt x="1621" y="177"/>
                      <a:pt x="1444" y="206"/>
                    </a:cubicBezTo>
                    <a:cubicBezTo>
                      <a:pt x="1415" y="208"/>
                      <a:pt x="1386" y="210"/>
                      <a:pt x="1358" y="210"/>
                    </a:cubicBezTo>
                    <a:cubicBezTo>
                      <a:pt x="1106" y="210"/>
                      <a:pt x="890" y="102"/>
                      <a:pt x="6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6"/>
              <p:cNvSpPr/>
              <p:nvPr/>
            </p:nvSpPr>
            <p:spPr>
              <a:xfrm>
                <a:off x="5612969" y="4475980"/>
                <a:ext cx="242677" cy="254284"/>
              </a:xfrm>
              <a:custGeom>
                <a:avLst/>
                <a:gdLst/>
                <a:ahLst/>
                <a:cxnLst/>
                <a:rect l="l" t="t" r="r" b="b"/>
                <a:pathLst>
                  <a:path w="6983" h="7317" extrusionOk="0">
                    <a:moveTo>
                      <a:pt x="5454" y="0"/>
                    </a:moveTo>
                    <a:cubicBezTo>
                      <a:pt x="4901" y="0"/>
                      <a:pt x="4358" y="478"/>
                      <a:pt x="4245" y="1136"/>
                    </a:cubicBezTo>
                    <a:cubicBezTo>
                      <a:pt x="4125" y="1758"/>
                      <a:pt x="4097" y="2345"/>
                      <a:pt x="4125" y="2961"/>
                    </a:cubicBezTo>
                    <a:cubicBezTo>
                      <a:pt x="4153" y="3286"/>
                      <a:pt x="4153" y="3583"/>
                      <a:pt x="4181" y="3909"/>
                    </a:cubicBezTo>
                    <a:cubicBezTo>
                      <a:pt x="4181" y="4086"/>
                      <a:pt x="4210" y="4234"/>
                      <a:pt x="4210" y="4411"/>
                    </a:cubicBezTo>
                    <a:cubicBezTo>
                      <a:pt x="4210" y="4496"/>
                      <a:pt x="4273" y="4616"/>
                      <a:pt x="4245" y="4729"/>
                    </a:cubicBezTo>
                    <a:cubicBezTo>
                      <a:pt x="4245" y="4850"/>
                      <a:pt x="4245" y="4821"/>
                      <a:pt x="4153" y="4878"/>
                    </a:cubicBezTo>
                    <a:cubicBezTo>
                      <a:pt x="4033" y="4906"/>
                      <a:pt x="3920" y="4942"/>
                      <a:pt x="3799" y="4970"/>
                    </a:cubicBezTo>
                    <a:cubicBezTo>
                      <a:pt x="3361" y="5083"/>
                      <a:pt x="2915" y="5203"/>
                      <a:pt x="2441" y="5352"/>
                    </a:cubicBezTo>
                    <a:cubicBezTo>
                      <a:pt x="2236" y="5408"/>
                      <a:pt x="2003" y="5472"/>
                      <a:pt x="1797" y="5500"/>
                    </a:cubicBezTo>
                    <a:cubicBezTo>
                      <a:pt x="1500" y="5557"/>
                      <a:pt x="1203" y="5677"/>
                      <a:pt x="913" y="5734"/>
                    </a:cubicBezTo>
                    <a:cubicBezTo>
                      <a:pt x="616" y="5790"/>
                      <a:pt x="319" y="6003"/>
                      <a:pt x="142" y="6236"/>
                    </a:cubicBezTo>
                    <a:cubicBezTo>
                      <a:pt x="29" y="6441"/>
                      <a:pt x="1" y="6710"/>
                      <a:pt x="57" y="6915"/>
                    </a:cubicBezTo>
                    <a:cubicBezTo>
                      <a:pt x="114" y="7064"/>
                      <a:pt x="177" y="7120"/>
                      <a:pt x="234" y="7149"/>
                    </a:cubicBezTo>
                    <a:cubicBezTo>
                      <a:pt x="319" y="7205"/>
                      <a:pt x="439" y="7205"/>
                      <a:pt x="588" y="7205"/>
                    </a:cubicBezTo>
                    <a:cubicBezTo>
                      <a:pt x="1134" y="7258"/>
                      <a:pt x="1816" y="7317"/>
                      <a:pt x="2525" y="7317"/>
                    </a:cubicBezTo>
                    <a:cubicBezTo>
                      <a:pt x="4186" y="7317"/>
                      <a:pt x="6001" y="6996"/>
                      <a:pt x="6601" y="5529"/>
                    </a:cubicBezTo>
                    <a:cubicBezTo>
                      <a:pt x="6926" y="4701"/>
                      <a:pt x="6983" y="3817"/>
                      <a:pt x="6955" y="2904"/>
                    </a:cubicBezTo>
                    <a:cubicBezTo>
                      <a:pt x="6926" y="2112"/>
                      <a:pt x="6806" y="1192"/>
                      <a:pt x="6332" y="520"/>
                    </a:cubicBezTo>
                    <a:cubicBezTo>
                      <a:pt x="6088" y="155"/>
                      <a:pt x="5770" y="0"/>
                      <a:pt x="5454" y="0"/>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6"/>
              <p:cNvSpPr/>
              <p:nvPr/>
            </p:nvSpPr>
            <p:spPr>
              <a:xfrm>
                <a:off x="5585202" y="4217489"/>
                <a:ext cx="138419" cy="124900"/>
              </a:xfrm>
              <a:custGeom>
                <a:avLst/>
                <a:gdLst/>
                <a:ahLst/>
                <a:cxnLst/>
                <a:rect l="l" t="t" r="r" b="b"/>
                <a:pathLst>
                  <a:path w="3983" h="3594" extrusionOk="0">
                    <a:moveTo>
                      <a:pt x="1872" y="0"/>
                    </a:moveTo>
                    <a:cubicBezTo>
                      <a:pt x="1778" y="0"/>
                      <a:pt x="1684" y="9"/>
                      <a:pt x="1592" y="28"/>
                    </a:cubicBezTo>
                    <a:cubicBezTo>
                      <a:pt x="1535" y="56"/>
                      <a:pt x="1507" y="56"/>
                      <a:pt x="1443" y="56"/>
                    </a:cubicBezTo>
                    <a:cubicBezTo>
                      <a:pt x="856" y="233"/>
                      <a:pt x="382" y="735"/>
                      <a:pt x="149" y="1322"/>
                    </a:cubicBezTo>
                    <a:cubicBezTo>
                      <a:pt x="0" y="1676"/>
                      <a:pt x="587" y="1648"/>
                      <a:pt x="800" y="1676"/>
                    </a:cubicBezTo>
                    <a:cubicBezTo>
                      <a:pt x="941" y="1676"/>
                      <a:pt x="1061" y="1704"/>
                      <a:pt x="1182" y="1704"/>
                    </a:cubicBezTo>
                    <a:cubicBezTo>
                      <a:pt x="1472" y="1733"/>
                      <a:pt x="1769" y="1733"/>
                      <a:pt x="2038" y="1733"/>
                    </a:cubicBezTo>
                    <a:cubicBezTo>
                      <a:pt x="2476" y="1733"/>
                      <a:pt x="2179" y="2086"/>
                      <a:pt x="2420" y="2263"/>
                    </a:cubicBezTo>
                    <a:cubicBezTo>
                      <a:pt x="2596" y="2383"/>
                      <a:pt x="2710" y="2504"/>
                      <a:pt x="2802" y="2681"/>
                    </a:cubicBezTo>
                    <a:cubicBezTo>
                      <a:pt x="2858" y="2886"/>
                      <a:pt x="2886" y="3091"/>
                      <a:pt x="3007" y="3268"/>
                    </a:cubicBezTo>
                    <a:cubicBezTo>
                      <a:pt x="3035" y="3296"/>
                      <a:pt x="3063" y="3324"/>
                      <a:pt x="3099" y="3388"/>
                    </a:cubicBezTo>
                    <a:cubicBezTo>
                      <a:pt x="3184" y="3445"/>
                      <a:pt x="3240" y="3537"/>
                      <a:pt x="3304" y="3593"/>
                    </a:cubicBezTo>
                    <a:cubicBezTo>
                      <a:pt x="3332" y="3565"/>
                      <a:pt x="3360" y="3537"/>
                      <a:pt x="3360" y="3473"/>
                    </a:cubicBezTo>
                    <a:cubicBezTo>
                      <a:pt x="3658" y="2681"/>
                      <a:pt x="3983" y="1796"/>
                      <a:pt x="3537" y="997"/>
                    </a:cubicBezTo>
                    <a:cubicBezTo>
                      <a:pt x="3228" y="434"/>
                      <a:pt x="2534" y="0"/>
                      <a:pt x="18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6"/>
              <p:cNvSpPr/>
              <p:nvPr/>
            </p:nvSpPr>
            <p:spPr>
              <a:xfrm>
                <a:off x="5453176" y="4677893"/>
                <a:ext cx="229401" cy="152007"/>
              </a:xfrm>
              <a:custGeom>
                <a:avLst/>
                <a:gdLst/>
                <a:ahLst/>
                <a:cxnLst/>
                <a:rect l="l" t="t" r="r" b="b"/>
                <a:pathLst>
                  <a:path w="6601" h="4374" extrusionOk="0">
                    <a:moveTo>
                      <a:pt x="21" y="0"/>
                    </a:moveTo>
                    <a:cubicBezTo>
                      <a:pt x="13" y="0"/>
                      <a:pt x="0" y="16"/>
                      <a:pt x="0" y="16"/>
                    </a:cubicBezTo>
                    <a:cubicBezTo>
                      <a:pt x="0" y="44"/>
                      <a:pt x="0" y="44"/>
                      <a:pt x="28" y="44"/>
                    </a:cubicBezTo>
                    <a:cubicBezTo>
                      <a:pt x="793" y="398"/>
                      <a:pt x="1500" y="957"/>
                      <a:pt x="2179" y="1459"/>
                    </a:cubicBezTo>
                    <a:cubicBezTo>
                      <a:pt x="2533" y="1749"/>
                      <a:pt x="2887" y="2018"/>
                      <a:pt x="3269" y="2280"/>
                    </a:cubicBezTo>
                    <a:cubicBezTo>
                      <a:pt x="4301" y="2959"/>
                      <a:pt x="5419" y="3461"/>
                      <a:pt x="6544" y="3963"/>
                    </a:cubicBezTo>
                    <a:cubicBezTo>
                      <a:pt x="6509" y="4020"/>
                      <a:pt x="6480" y="4084"/>
                      <a:pt x="6480" y="4140"/>
                    </a:cubicBezTo>
                    <a:cubicBezTo>
                      <a:pt x="6452" y="4197"/>
                      <a:pt x="6424" y="4260"/>
                      <a:pt x="6395" y="4317"/>
                    </a:cubicBezTo>
                    <a:cubicBezTo>
                      <a:pt x="6395" y="4345"/>
                      <a:pt x="6395" y="4345"/>
                      <a:pt x="6424" y="4345"/>
                    </a:cubicBezTo>
                    <a:lnTo>
                      <a:pt x="6424" y="4374"/>
                    </a:lnTo>
                    <a:lnTo>
                      <a:pt x="6452" y="4345"/>
                    </a:lnTo>
                    <a:cubicBezTo>
                      <a:pt x="6480" y="4289"/>
                      <a:pt x="6509" y="4197"/>
                      <a:pt x="6509" y="4140"/>
                    </a:cubicBezTo>
                    <a:cubicBezTo>
                      <a:pt x="6544" y="4084"/>
                      <a:pt x="6572" y="4020"/>
                      <a:pt x="6601" y="3963"/>
                    </a:cubicBezTo>
                    <a:lnTo>
                      <a:pt x="6601" y="3935"/>
                    </a:lnTo>
                    <a:lnTo>
                      <a:pt x="6572" y="3935"/>
                    </a:lnTo>
                    <a:cubicBezTo>
                      <a:pt x="5483" y="3433"/>
                      <a:pt x="4330" y="2902"/>
                      <a:pt x="3297" y="2223"/>
                    </a:cubicBezTo>
                    <a:cubicBezTo>
                      <a:pt x="2915" y="1990"/>
                      <a:pt x="2561" y="1692"/>
                      <a:pt x="2207" y="1431"/>
                    </a:cubicBezTo>
                    <a:cubicBezTo>
                      <a:pt x="1528" y="900"/>
                      <a:pt x="821" y="370"/>
                      <a:pt x="28" y="16"/>
                    </a:cubicBezTo>
                    <a:cubicBezTo>
                      <a:pt x="28" y="4"/>
                      <a:pt x="25" y="0"/>
                      <a:pt x="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6"/>
              <p:cNvSpPr/>
              <p:nvPr/>
            </p:nvSpPr>
            <p:spPr>
              <a:xfrm>
                <a:off x="5610745" y="4321400"/>
                <a:ext cx="22659" cy="12858"/>
              </a:xfrm>
              <a:custGeom>
                <a:avLst/>
                <a:gdLst/>
                <a:ahLst/>
                <a:cxnLst/>
                <a:rect l="l" t="t" r="r" b="b"/>
                <a:pathLst>
                  <a:path w="652" h="370" extrusionOk="0">
                    <a:moveTo>
                      <a:pt x="616" y="0"/>
                    </a:moveTo>
                    <a:cubicBezTo>
                      <a:pt x="608" y="0"/>
                      <a:pt x="595" y="16"/>
                      <a:pt x="595" y="16"/>
                    </a:cubicBezTo>
                    <a:cubicBezTo>
                      <a:pt x="560" y="129"/>
                      <a:pt x="475" y="221"/>
                      <a:pt x="383" y="278"/>
                    </a:cubicBezTo>
                    <a:cubicBezTo>
                      <a:pt x="303" y="298"/>
                      <a:pt x="219" y="318"/>
                      <a:pt x="147" y="318"/>
                    </a:cubicBezTo>
                    <a:cubicBezTo>
                      <a:pt x="117" y="318"/>
                      <a:pt x="89" y="314"/>
                      <a:pt x="65" y="306"/>
                    </a:cubicBezTo>
                    <a:cubicBezTo>
                      <a:pt x="53" y="297"/>
                      <a:pt x="42" y="293"/>
                      <a:pt x="32" y="293"/>
                    </a:cubicBezTo>
                    <a:cubicBezTo>
                      <a:pt x="13" y="293"/>
                      <a:pt x="1" y="306"/>
                      <a:pt x="1" y="306"/>
                    </a:cubicBezTo>
                    <a:cubicBezTo>
                      <a:pt x="1" y="334"/>
                      <a:pt x="1" y="334"/>
                      <a:pt x="29" y="334"/>
                    </a:cubicBezTo>
                    <a:cubicBezTo>
                      <a:pt x="65" y="370"/>
                      <a:pt x="121" y="370"/>
                      <a:pt x="178" y="370"/>
                    </a:cubicBezTo>
                    <a:cubicBezTo>
                      <a:pt x="270" y="370"/>
                      <a:pt x="326" y="370"/>
                      <a:pt x="418" y="306"/>
                    </a:cubicBezTo>
                    <a:cubicBezTo>
                      <a:pt x="531" y="249"/>
                      <a:pt x="623" y="157"/>
                      <a:pt x="652" y="44"/>
                    </a:cubicBezTo>
                    <a:cubicBezTo>
                      <a:pt x="652" y="16"/>
                      <a:pt x="652" y="16"/>
                      <a:pt x="623" y="16"/>
                    </a:cubicBezTo>
                    <a:cubicBezTo>
                      <a:pt x="623" y="4"/>
                      <a:pt x="620"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6"/>
              <p:cNvSpPr/>
              <p:nvPr/>
            </p:nvSpPr>
            <p:spPr>
              <a:xfrm>
                <a:off x="5664091" y="4287203"/>
                <a:ext cx="35378" cy="33223"/>
              </a:xfrm>
              <a:custGeom>
                <a:avLst/>
                <a:gdLst/>
                <a:ahLst/>
                <a:cxnLst/>
                <a:rect l="l" t="t" r="r" b="b"/>
                <a:pathLst>
                  <a:path w="1018" h="956" extrusionOk="0">
                    <a:moveTo>
                      <a:pt x="477" y="0"/>
                    </a:moveTo>
                    <a:cubicBezTo>
                      <a:pt x="274" y="0"/>
                      <a:pt x="67" y="136"/>
                      <a:pt x="1" y="377"/>
                    </a:cubicBezTo>
                    <a:lnTo>
                      <a:pt x="298" y="936"/>
                    </a:lnTo>
                    <a:cubicBezTo>
                      <a:pt x="346" y="949"/>
                      <a:pt x="392" y="955"/>
                      <a:pt x="436" y="955"/>
                    </a:cubicBezTo>
                    <a:cubicBezTo>
                      <a:pt x="796" y="955"/>
                      <a:pt x="1018" y="551"/>
                      <a:pt x="885" y="293"/>
                    </a:cubicBezTo>
                    <a:cubicBezTo>
                      <a:pt x="806" y="92"/>
                      <a:pt x="643" y="0"/>
                      <a:pt x="477" y="0"/>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6"/>
              <p:cNvSpPr/>
              <p:nvPr/>
            </p:nvSpPr>
            <p:spPr>
              <a:xfrm>
                <a:off x="5669269" y="4294501"/>
                <a:ext cx="14283" cy="10009"/>
              </a:xfrm>
              <a:custGeom>
                <a:avLst/>
                <a:gdLst/>
                <a:ahLst/>
                <a:cxnLst/>
                <a:rect l="l" t="t" r="r" b="b"/>
                <a:pathLst>
                  <a:path w="411" h="288" extrusionOk="0">
                    <a:moveTo>
                      <a:pt x="271" y="0"/>
                    </a:moveTo>
                    <a:cubicBezTo>
                      <a:pt x="219" y="0"/>
                      <a:pt x="168" y="14"/>
                      <a:pt x="114" y="47"/>
                    </a:cubicBezTo>
                    <a:cubicBezTo>
                      <a:pt x="29" y="111"/>
                      <a:pt x="1" y="196"/>
                      <a:pt x="1" y="259"/>
                    </a:cubicBezTo>
                    <a:cubicBezTo>
                      <a:pt x="1" y="288"/>
                      <a:pt x="1" y="288"/>
                      <a:pt x="29" y="288"/>
                    </a:cubicBezTo>
                    <a:cubicBezTo>
                      <a:pt x="29" y="288"/>
                      <a:pt x="57" y="288"/>
                      <a:pt x="57" y="259"/>
                    </a:cubicBezTo>
                    <a:cubicBezTo>
                      <a:pt x="57" y="196"/>
                      <a:pt x="85" y="139"/>
                      <a:pt x="149" y="111"/>
                    </a:cubicBezTo>
                    <a:cubicBezTo>
                      <a:pt x="182" y="74"/>
                      <a:pt x="223" y="59"/>
                      <a:pt x="270" y="59"/>
                    </a:cubicBezTo>
                    <a:cubicBezTo>
                      <a:pt x="305" y="59"/>
                      <a:pt x="343" y="67"/>
                      <a:pt x="383" y="83"/>
                    </a:cubicBezTo>
                    <a:lnTo>
                      <a:pt x="411" y="47"/>
                    </a:lnTo>
                    <a:cubicBezTo>
                      <a:pt x="411" y="19"/>
                      <a:pt x="411" y="19"/>
                      <a:pt x="383" y="19"/>
                    </a:cubicBezTo>
                    <a:cubicBezTo>
                      <a:pt x="344" y="7"/>
                      <a:pt x="308" y="0"/>
                      <a:pt x="2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6"/>
              <p:cNvSpPr/>
              <p:nvPr/>
            </p:nvSpPr>
            <p:spPr>
              <a:xfrm>
                <a:off x="5746976" y="4431357"/>
                <a:ext cx="106725" cy="137446"/>
              </a:xfrm>
              <a:custGeom>
                <a:avLst/>
                <a:gdLst/>
                <a:ahLst/>
                <a:cxnLst/>
                <a:rect l="l" t="t" r="r" b="b"/>
                <a:pathLst>
                  <a:path w="3071" h="3955" extrusionOk="0">
                    <a:moveTo>
                      <a:pt x="1655" y="0"/>
                    </a:moveTo>
                    <a:lnTo>
                      <a:pt x="0" y="1507"/>
                    </a:lnTo>
                    <a:cubicBezTo>
                      <a:pt x="120" y="2009"/>
                      <a:pt x="149" y="3099"/>
                      <a:pt x="149" y="3955"/>
                    </a:cubicBezTo>
                    <a:cubicBezTo>
                      <a:pt x="474" y="3926"/>
                      <a:pt x="799" y="3863"/>
                      <a:pt x="1097" y="3806"/>
                    </a:cubicBezTo>
                    <a:cubicBezTo>
                      <a:pt x="1769" y="3686"/>
                      <a:pt x="2419" y="3481"/>
                      <a:pt x="3070" y="3219"/>
                    </a:cubicBezTo>
                    <a:cubicBezTo>
                      <a:pt x="2865" y="2009"/>
                      <a:pt x="2540" y="856"/>
                      <a:pt x="16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6"/>
              <p:cNvSpPr/>
              <p:nvPr/>
            </p:nvSpPr>
            <p:spPr>
              <a:xfrm>
                <a:off x="5509476" y="4735722"/>
                <a:ext cx="248828" cy="12302"/>
              </a:xfrm>
              <a:custGeom>
                <a:avLst/>
                <a:gdLst/>
                <a:ahLst/>
                <a:cxnLst/>
                <a:rect l="l" t="t" r="r" b="b"/>
                <a:pathLst>
                  <a:path w="7160" h="354" extrusionOk="0">
                    <a:moveTo>
                      <a:pt x="177" y="0"/>
                    </a:moveTo>
                    <a:cubicBezTo>
                      <a:pt x="85" y="0"/>
                      <a:pt x="0" y="57"/>
                      <a:pt x="0" y="177"/>
                    </a:cubicBezTo>
                    <a:cubicBezTo>
                      <a:pt x="0" y="262"/>
                      <a:pt x="85" y="354"/>
                      <a:pt x="177" y="354"/>
                    </a:cubicBezTo>
                    <a:lnTo>
                      <a:pt x="6983" y="354"/>
                    </a:lnTo>
                    <a:cubicBezTo>
                      <a:pt x="7075" y="354"/>
                      <a:pt x="7159" y="262"/>
                      <a:pt x="7159" y="177"/>
                    </a:cubicBezTo>
                    <a:cubicBezTo>
                      <a:pt x="7159" y="57"/>
                      <a:pt x="7075" y="0"/>
                      <a:pt x="69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6"/>
              <p:cNvSpPr/>
              <p:nvPr/>
            </p:nvSpPr>
            <p:spPr>
              <a:xfrm>
                <a:off x="5465444" y="4626042"/>
                <a:ext cx="252060" cy="112668"/>
              </a:xfrm>
              <a:custGeom>
                <a:avLst/>
                <a:gdLst/>
                <a:ahLst/>
                <a:cxnLst/>
                <a:rect l="l" t="t" r="r" b="b"/>
                <a:pathLst>
                  <a:path w="7253" h="3242" extrusionOk="0">
                    <a:moveTo>
                      <a:pt x="178" y="1"/>
                    </a:moveTo>
                    <a:cubicBezTo>
                      <a:pt x="86" y="1"/>
                      <a:pt x="1" y="93"/>
                      <a:pt x="57" y="206"/>
                    </a:cubicBezTo>
                    <a:lnTo>
                      <a:pt x="1296" y="3241"/>
                    </a:lnTo>
                    <a:lnTo>
                      <a:pt x="7252" y="3241"/>
                    </a:lnTo>
                    <a:lnTo>
                      <a:pt x="5950" y="93"/>
                    </a:lnTo>
                    <a:cubicBezTo>
                      <a:pt x="5922" y="29"/>
                      <a:pt x="5894" y="1"/>
                      <a:pt x="58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6"/>
              <p:cNvSpPr/>
              <p:nvPr/>
            </p:nvSpPr>
            <p:spPr>
              <a:xfrm>
                <a:off x="5567721" y="4671047"/>
                <a:ext cx="29783" cy="22659"/>
              </a:xfrm>
              <a:custGeom>
                <a:avLst/>
                <a:gdLst/>
                <a:ahLst/>
                <a:cxnLst/>
                <a:rect l="l" t="t" r="r" b="b"/>
                <a:pathLst>
                  <a:path w="857" h="652" extrusionOk="0">
                    <a:moveTo>
                      <a:pt x="326" y="64"/>
                    </a:moveTo>
                    <a:cubicBezTo>
                      <a:pt x="503" y="64"/>
                      <a:pt x="708" y="177"/>
                      <a:pt x="772" y="326"/>
                    </a:cubicBezTo>
                    <a:cubicBezTo>
                      <a:pt x="800" y="418"/>
                      <a:pt x="800" y="475"/>
                      <a:pt x="772" y="503"/>
                    </a:cubicBezTo>
                    <a:cubicBezTo>
                      <a:pt x="708" y="567"/>
                      <a:pt x="652" y="595"/>
                      <a:pt x="560" y="595"/>
                    </a:cubicBezTo>
                    <a:cubicBezTo>
                      <a:pt x="355" y="595"/>
                      <a:pt x="149" y="475"/>
                      <a:pt x="93" y="326"/>
                    </a:cubicBezTo>
                    <a:cubicBezTo>
                      <a:pt x="64" y="269"/>
                      <a:pt x="93" y="213"/>
                      <a:pt x="121" y="149"/>
                    </a:cubicBezTo>
                    <a:cubicBezTo>
                      <a:pt x="149" y="93"/>
                      <a:pt x="241" y="64"/>
                      <a:pt x="326" y="64"/>
                    </a:cubicBezTo>
                    <a:close/>
                    <a:moveTo>
                      <a:pt x="326" y="1"/>
                    </a:moveTo>
                    <a:cubicBezTo>
                      <a:pt x="206" y="1"/>
                      <a:pt x="121" y="36"/>
                      <a:pt x="64" y="121"/>
                    </a:cubicBezTo>
                    <a:cubicBezTo>
                      <a:pt x="29" y="177"/>
                      <a:pt x="1" y="269"/>
                      <a:pt x="29" y="326"/>
                    </a:cubicBezTo>
                    <a:cubicBezTo>
                      <a:pt x="121" y="503"/>
                      <a:pt x="326" y="651"/>
                      <a:pt x="560" y="651"/>
                    </a:cubicBezTo>
                    <a:cubicBezTo>
                      <a:pt x="652" y="651"/>
                      <a:pt x="772" y="623"/>
                      <a:pt x="800" y="531"/>
                    </a:cubicBezTo>
                    <a:cubicBezTo>
                      <a:pt x="857" y="475"/>
                      <a:pt x="857" y="418"/>
                      <a:pt x="829" y="326"/>
                    </a:cubicBezTo>
                    <a:cubicBezTo>
                      <a:pt x="772" y="149"/>
                      <a:pt x="531" y="1"/>
                      <a:pt x="3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6"/>
              <p:cNvSpPr/>
              <p:nvPr/>
            </p:nvSpPr>
            <p:spPr>
              <a:xfrm>
                <a:off x="5640493" y="4353650"/>
                <a:ext cx="18488" cy="17481"/>
              </a:xfrm>
              <a:custGeom>
                <a:avLst/>
                <a:gdLst/>
                <a:ahLst/>
                <a:cxnLst/>
                <a:rect l="l" t="t" r="r" b="b"/>
                <a:pathLst>
                  <a:path w="532" h="503" extrusionOk="0">
                    <a:moveTo>
                      <a:pt x="531" y="1"/>
                    </a:moveTo>
                    <a:cubicBezTo>
                      <a:pt x="383" y="85"/>
                      <a:pt x="178" y="149"/>
                      <a:pt x="1" y="149"/>
                    </a:cubicBezTo>
                    <a:lnTo>
                      <a:pt x="1" y="503"/>
                    </a:lnTo>
                    <a:cubicBezTo>
                      <a:pt x="234" y="411"/>
                      <a:pt x="447" y="234"/>
                      <a:pt x="5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6"/>
              <p:cNvSpPr/>
              <p:nvPr/>
            </p:nvSpPr>
            <p:spPr>
              <a:xfrm>
                <a:off x="5257971" y="4238828"/>
                <a:ext cx="103041" cy="82224"/>
              </a:xfrm>
              <a:custGeom>
                <a:avLst/>
                <a:gdLst/>
                <a:ahLst/>
                <a:cxnLst/>
                <a:rect l="l" t="t" r="r" b="b"/>
                <a:pathLst>
                  <a:path w="2965" h="2366" extrusionOk="0">
                    <a:moveTo>
                      <a:pt x="1160" y="1"/>
                    </a:moveTo>
                    <a:cubicBezTo>
                      <a:pt x="1132" y="1"/>
                      <a:pt x="1047" y="29"/>
                      <a:pt x="1104" y="57"/>
                    </a:cubicBezTo>
                    <a:cubicBezTo>
                      <a:pt x="1132" y="93"/>
                      <a:pt x="1160" y="121"/>
                      <a:pt x="1224" y="149"/>
                    </a:cubicBezTo>
                    <a:cubicBezTo>
                      <a:pt x="1252" y="149"/>
                      <a:pt x="1281" y="178"/>
                      <a:pt x="1309" y="206"/>
                    </a:cubicBezTo>
                    <a:cubicBezTo>
                      <a:pt x="1401" y="298"/>
                      <a:pt x="1486" y="355"/>
                      <a:pt x="1549" y="447"/>
                    </a:cubicBezTo>
                    <a:cubicBezTo>
                      <a:pt x="1634" y="560"/>
                      <a:pt x="1663" y="708"/>
                      <a:pt x="1726" y="829"/>
                    </a:cubicBezTo>
                    <a:cubicBezTo>
                      <a:pt x="1755" y="1034"/>
                      <a:pt x="1726" y="1295"/>
                      <a:pt x="1457" y="1295"/>
                    </a:cubicBezTo>
                    <a:cubicBezTo>
                      <a:pt x="1443" y="1298"/>
                      <a:pt x="1429" y="1299"/>
                      <a:pt x="1415" y="1299"/>
                    </a:cubicBezTo>
                    <a:cubicBezTo>
                      <a:pt x="1192" y="1299"/>
                      <a:pt x="944" y="1051"/>
                      <a:pt x="778" y="885"/>
                    </a:cubicBezTo>
                    <a:cubicBezTo>
                      <a:pt x="665" y="765"/>
                      <a:pt x="517" y="588"/>
                      <a:pt x="340" y="503"/>
                    </a:cubicBezTo>
                    <a:cubicBezTo>
                      <a:pt x="317" y="496"/>
                      <a:pt x="294" y="492"/>
                      <a:pt x="272" y="492"/>
                    </a:cubicBezTo>
                    <a:cubicBezTo>
                      <a:pt x="122" y="492"/>
                      <a:pt x="1" y="646"/>
                      <a:pt x="99" y="800"/>
                    </a:cubicBezTo>
                    <a:cubicBezTo>
                      <a:pt x="163" y="857"/>
                      <a:pt x="219" y="913"/>
                      <a:pt x="276" y="1005"/>
                    </a:cubicBezTo>
                    <a:cubicBezTo>
                      <a:pt x="311" y="1034"/>
                      <a:pt x="340" y="1119"/>
                      <a:pt x="368" y="1182"/>
                    </a:cubicBezTo>
                    <a:cubicBezTo>
                      <a:pt x="488" y="1416"/>
                      <a:pt x="630" y="1649"/>
                      <a:pt x="807" y="1861"/>
                    </a:cubicBezTo>
                    <a:cubicBezTo>
                      <a:pt x="1132" y="2215"/>
                      <a:pt x="1514" y="2272"/>
                      <a:pt x="1960" y="2357"/>
                    </a:cubicBezTo>
                    <a:cubicBezTo>
                      <a:pt x="2011" y="2363"/>
                      <a:pt x="2061" y="2366"/>
                      <a:pt x="2110" y="2366"/>
                    </a:cubicBezTo>
                    <a:cubicBezTo>
                      <a:pt x="2345" y="2366"/>
                      <a:pt x="2554" y="2293"/>
                      <a:pt x="2724" y="2123"/>
                    </a:cubicBezTo>
                    <a:cubicBezTo>
                      <a:pt x="2752" y="2123"/>
                      <a:pt x="2752" y="2095"/>
                      <a:pt x="2787" y="2095"/>
                    </a:cubicBezTo>
                    <a:cubicBezTo>
                      <a:pt x="2844" y="2038"/>
                      <a:pt x="2901" y="1975"/>
                      <a:pt x="2929" y="1890"/>
                    </a:cubicBezTo>
                    <a:cubicBezTo>
                      <a:pt x="2964" y="1798"/>
                      <a:pt x="2964" y="1685"/>
                      <a:pt x="2964" y="1593"/>
                    </a:cubicBezTo>
                    <a:cubicBezTo>
                      <a:pt x="2964" y="1387"/>
                      <a:pt x="2929" y="1182"/>
                      <a:pt x="2872" y="1005"/>
                    </a:cubicBezTo>
                    <a:cubicBezTo>
                      <a:pt x="2844" y="913"/>
                      <a:pt x="2787" y="829"/>
                      <a:pt x="2724" y="737"/>
                    </a:cubicBezTo>
                    <a:cubicBezTo>
                      <a:pt x="2695" y="652"/>
                      <a:pt x="2639" y="560"/>
                      <a:pt x="2547" y="503"/>
                    </a:cubicBezTo>
                    <a:cubicBezTo>
                      <a:pt x="2462" y="411"/>
                      <a:pt x="2370" y="355"/>
                      <a:pt x="2257" y="270"/>
                    </a:cubicBezTo>
                    <a:cubicBezTo>
                      <a:pt x="2193" y="234"/>
                      <a:pt x="2165" y="206"/>
                      <a:pt x="2108" y="178"/>
                    </a:cubicBezTo>
                    <a:cubicBezTo>
                      <a:pt x="2045" y="149"/>
                      <a:pt x="1988" y="121"/>
                      <a:pt x="1931" y="93"/>
                    </a:cubicBezTo>
                    <a:cubicBezTo>
                      <a:pt x="1811" y="57"/>
                      <a:pt x="1663" y="29"/>
                      <a:pt x="1514" y="29"/>
                    </a:cubicBezTo>
                    <a:cubicBezTo>
                      <a:pt x="1401" y="1"/>
                      <a:pt x="1281" y="1"/>
                      <a:pt x="1160" y="1"/>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6"/>
              <p:cNvSpPr/>
              <p:nvPr/>
            </p:nvSpPr>
            <p:spPr>
              <a:xfrm>
                <a:off x="5244174" y="4208662"/>
                <a:ext cx="8167" cy="23076"/>
              </a:xfrm>
              <a:custGeom>
                <a:avLst/>
                <a:gdLst/>
                <a:ahLst/>
                <a:cxnLst/>
                <a:rect l="l" t="t" r="r" b="b"/>
                <a:pathLst>
                  <a:path w="235" h="664" extrusionOk="0">
                    <a:moveTo>
                      <a:pt x="152" y="0"/>
                    </a:moveTo>
                    <a:cubicBezTo>
                      <a:pt x="146" y="0"/>
                      <a:pt x="142" y="3"/>
                      <a:pt x="142" y="13"/>
                    </a:cubicBezTo>
                    <a:cubicBezTo>
                      <a:pt x="114" y="13"/>
                      <a:pt x="114" y="13"/>
                      <a:pt x="114" y="41"/>
                    </a:cubicBezTo>
                    <a:cubicBezTo>
                      <a:pt x="178" y="218"/>
                      <a:pt x="114" y="459"/>
                      <a:pt x="1" y="635"/>
                    </a:cubicBezTo>
                    <a:lnTo>
                      <a:pt x="1" y="664"/>
                    </a:lnTo>
                    <a:lnTo>
                      <a:pt x="58" y="664"/>
                    </a:lnTo>
                    <a:cubicBezTo>
                      <a:pt x="178" y="487"/>
                      <a:pt x="234" y="253"/>
                      <a:pt x="178" y="13"/>
                    </a:cubicBezTo>
                    <a:cubicBezTo>
                      <a:pt x="178" y="13"/>
                      <a:pt x="162"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6"/>
              <p:cNvSpPr/>
              <p:nvPr/>
            </p:nvSpPr>
            <p:spPr>
              <a:xfrm>
                <a:off x="5234860" y="4234657"/>
                <a:ext cx="7159" cy="5213"/>
              </a:xfrm>
              <a:custGeom>
                <a:avLst/>
                <a:gdLst/>
                <a:ahLst/>
                <a:cxnLst/>
                <a:rect l="l" t="t" r="r" b="b"/>
                <a:pathLst>
                  <a:path w="206" h="150" extrusionOk="0">
                    <a:moveTo>
                      <a:pt x="149" y="1"/>
                    </a:moveTo>
                    <a:cubicBezTo>
                      <a:pt x="120" y="64"/>
                      <a:pt x="92" y="64"/>
                      <a:pt x="28" y="93"/>
                    </a:cubicBezTo>
                    <a:lnTo>
                      <a:pt x="0" y="121"/>
                    </a:lnTo>
                    <a:lnTo>
                      <a:pt x="28" y="149"/>
                    </a:lnTo>
                    <a:lnTo>
                      <a:pt x="57" y="149"/>
                    </a:lnTo>
                    <a:cubicBezTo>
                      <a:pt x="120" y="121"/>
                      <a:pt x="149" y="93"/>
                      <a:pt x="177" y="64"/>
                    </a:cubicBezTo>
                    <a:cubicBezTo>
                      <a:pt x="205" y="36"/>
                      <a:pt x="205" y="36"/>
                      <a:pt x="1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6"/>
              <p:cNvSpPr/>
              <p:nvPr/>
            </p:nvSpPr>
            <p:spPr>
              <a:xfrm>
                <a:off x="5389475" y="4458152"/>
                <a:ext cx="8410" cy="8132"/>
              </a:xfrm>
              <a:custGeom>
                <a:avLst/>
                <a:gdLst/>
                <a:ahLst/>
                <a:cxnLst/>
                <a:rect l="l" t="t" r="r" b="b"/>
                <a:pathLst>
                  <a:path w="242" h="234" extrusionOk="0">
                    <a:moveTo>
                      <a:pt x="1" y="0"/>
                    </a:moveTo>
                    <a:cubicBezTo>
                      <a:pt x="1" y="57"/>
                      <a:pt x="1" y="113"/>
                      <a:pt x="65" y="177"/>
                    </a:cubicBezTo>
                    <a:cubicBezTo>
                      <a:pt x="93" y="205"/>
                      <a:pt x="149" y="234"/>
                      <a:pt x="178" y="234"/>
                    </a:cubicBezTo>
                    <a:lnTo>
                      <a:pt x="206" y="234"/>
                    </a:lnTo>
                    <a:cubicBezTo>
                      <a:pt x="206" y="234"/>
                      <a:pt x="241" y="234"/>
                      <a:pt x="241" y="205"/>
                    </a:cubicBezTo>
                    <a:cubicBezTo>
                      <a:pt x="241" y="177"/>
                      <a:pt x="206" y="177"/>
                      <a:pt x="206" y="177"/>
                    </a:cubicBezTo>
                    <a:cubicBezTo>
                      <a:pt x="149" y="177"/>
                      <a:pt x="121" y="177"/>
                      <a:pt x="93" y="149"/>
                    </a:cubicBezTo>
                    <a:cubicBezTo>
                      <a:pt x="65" y="85"/>
                      <a:pt x="65" y="57"/>
                      <a:pt x="65" y="28"/>
                    </a:cubicBezTo>
                    <a:cubicBezTo>
                      <a:pt x="65" y="0"/>
                      <a:pt x="65"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6"/>
              <p:cNvSpPr/>
              <p:nvPr/>
            </p:nvSpPr>
            <p:spPr>
              <a:xfrm>
                <a:off x="5690676" y="4886583"/>
                <a:ext cx="37880" cy="34544"/>
              </a:xfrm>
              <a:custGeom>
                <a:avLst/>
                <a:gdLst/>
                <a:ahLst/>
                <a:cxnLst/>
                <a:rect l="l" t="t" r="r" b="b"/>
                <a:pathLst>
                  <a:path w="1090" h="994" extrusionOk="0">
                    <a:moveTo>
                      <a:pt x="513" y="0"/>
                    </a:moveTo>
                    <a:cubicBezTo>
                      <a:pt x="485" y="0"/>
                      <a:pt x="454" y="9"/>
                      <a:pt x="417" y="24"/>
                    </a:cubicBezTo>
                    <a:cubicBezTo>
                      <a:pt x="241" y="81"/>
                      <a:pt x="92" y="229"/>
                      <a:pt x="0" y="406"/>
                    </a:cubicBezTo>
                    <a:cubicBezTo>
                      <a:pt x="0" y="434"/>
                      <a:pt x="0" y="491"/>
                      <a:pt x="28" y="491"/>
                    </a:cubicBezTo>
                    <a:cubicBezTo>
                      <a:pt x="64" y="491"/>
                      <a:pt x="92" y="491"/>
                      <a:pt x="120" y="463"/>
                    </a:cubicBezTo>
                    <a:cubicBezTo>
                      <a:pt x="177" y="314"/>
                      <a:pt x="297" y="201"/>
                      <a:pt x="474" y="137"/>
                    </a:cubicBezTo>
                    <a:cubicBezTo>
                      <a:pt x="488" y="123"/>
                      <a:pt x="502" y="116"/>
                      <a:pt x="513" y="116"/>
                    </a:cubicBezTo>
                    <a:cubicBezTo>
                      <a:pt x="524" y="116"/>
                      <a:pt x="531" y="123"/>
                      <a:pt x="531" y="137"/>
                    </a:cubicBezTo>
                    <a:cubicBezTo>
                      <a:pt x="531" y="137"/>
                      <a:pt x="531" y="166"/>
                      <a:pt x="474" y="229"/>
                    </a:cubicBezTo>
                    <a:cubicBezTo>
                      <a:pt x="417" y="342"/>
                      <a:pt x="354" y="463"/>
                      <a:pt x="325" y="583"/>
                    </a:cubicBezTo>
                    <a:cubicBezTo>
                      <a:pt x="325" y="611"/>
                      <a:pt x="297" y="696"/>
                      <a:pt x="354" y="760"/>
                    </a:cubicBezTo>
                    <a:cubicBezTo>
                      <a:pt x="391" y="793"/>
                      <a:pt x="436" y="807"/>
                      <a:pt x="478" y="807"/>
                    </a:cubicBezTo>
                    <a:cubicBezTo>
                      <a:pt x="507" y="807"/>
                      <a:pt x="535" y="800"/>
                      <a:pt x="559" y="788"/>
                    </a:cubicBezTo>
                    <a:cubicBezTo>
                      <a:pt x="594" y="760"/>
                      <a:pt x="623" y="731"/>
                      <a:pt x="651" y="696"/>
                    </a:cubicBezTo>
                    <a:lnTo>
                      <a:pt x="679" y="668"/>
                    </a:lnTo>
                    <a:cubicBezTo>
                      <a:pt x="735" y="583"/>
                      <a:pt x="855" y="520"/>
                      <a:pt x="946" y="491"/>
                    </a:cubicBezTo>
                    <a:lnTo>
                      <a:pt x="946" y="491"/>
                    </a:lnTo>
                    <a:cubicBezTo>
                      <a:pt x="944" y="507"/>
                      <a:pt x="935" y="519"/>
                      <a:pt x="913" y="519"/>
                    </a:cubicBezTo>
                    <a:cubicBezTo>
                      <a:pt x="828" y="640"/>
                      <a:pt x="799" y="788"/>
                      <a:pt x="799" y="937"/>
                    </a:cubicBezTo>
                    <a:cubicBezTo>
                      <a:pt x="799" y="965"/>
                      <a:pt x="828" y="993"/>
                      <a:pt x="856" y="993"/>
                    </a:cubicBezTo>
                    <a:cubicBezTo>
                      <a:pt x="913" y="993"/>
                      <a:pt x="913" y="965"/>
                      <a:pt x="913" y="937"/>
                    </a:cubicBezTo>
                    <a:cubicBezTo>
                      <a:pt x="913" y="816"/>
                      <a:pt x="948" y="696"/>
                      <a:pt x="1005" y="611"/>
                    </a:cubicBezTo>
                    <a:cubicBezTo>
                      <a:pt x="1033" y="583"/>
                      <a:pt x="1089" y="491"/>
                      <a:pt x="1061" y="434"/>
                    </a:cubicBezTo>
                    <a:cubicBezTo>
                      <a:pt x="1061" y="406"/>
                      <a:pt x="1033" y="378"/>
                      <a:pt x="1005" y="342"/>
                    </a:cubicBezTo>
                    <a:cubicBezTo>
                      <a:pt x="948" y="342"/>
                      <a:pt x="913" y="378"/>
                      <a:pt x="884" y="378"/>
                    </a:cubicBezTo>
                    <a:cubicBezTo>
                      <a:pt x="771" y="434"/>
                      <a:pt x="679" y="491"/>
                      <a:pt x="594" y="611"/>
                    </a:cubicBezTo>
                    <a:lnTo>
                      <a:pt x="559" y="611"/>
                    </a:lnTo>
                    <a:cubicBezTo>
                      <a:pt x="559" y="640"/>
                      <a:pt x="531" y="668"/>
                      <a:pt x="502" y="668"/>
                    </a:cubicBezTo>
                    <a:cubicBezTo>
                      <a:pt x="474" y="696"/>
                      <a:pt x="446" y="696"/>
                      <a:pt x="446" y="696"/>
                    </a:cubicBezTo>
                    <a:cubicBezTo>
                      <a:pt x="446" y="668"/>
                      <a:pt x="417" y="668"/>
                      <a:pt x="446" y="611"/>
                    </a:cubicBezTo>
                    <a:cubicBezTo>
                      <a:pt x="474" y="491"/>
                      <a:pt x="502" y="378"/>
                      <a:pt x="594" y="286"/>
                    </a:cubicBezTo>
                    <a:cubicBezTo>
                      <a:pt x="651" y="201"/>
                      <a:pt x="679" y="109"/>
                      <a:pt x="623" y="52"/>
                    </a:cubicBezTo>
                    <a:cubicBezTo>
                      <a:pt x="586" y="16"/>
                      <a:pt x="552" y="0"/>
                      <a:pt x="5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6"/>
              <p:cNvSpPr/>
              <p:nvPr/>
            </p:nvSpPr>
            <p:spPr>
              <a:xfrm>
                <a:off x="5530849" y="4869311"/>
                <a:ext cx="39131" cy="31416"/>
              </a:xfrm>
              <a:custGeom>
                <a:avLst/>
                <a:gdLst/>
                <a:ahLst/>
                <a:cxnLst/>
                <a:rect l="l" t="t" r="r" b="b"/>
                <a:pathLst>
                  <a:path w="1126" h="904" extrusionOk="0">
                    <a:moveTo>
                      <a:pt x="818" y="0"/>
                    </a:moveTo>
                    <a:cubicBezTo>
                      <a:pt x="783" y="0"/>
                      <a:pt x="746" y="7"/>
                      <a:pt x="708" y="19"/>
                    </a:cubicBezTo>
                    <a:cubicBezTo>
                      <a:pt x="652" y="47"/>
                      <a:pt x="595" y="104"/>
                      <a:pt x="595" y="167"/>
                    </a:cubicBezTo>
                    <a:cubicBezTo>
                      <a:pt x="595" y="196"/>
                      <a:pt x="623" y="224"/>
                      <a:pt x="623" y="252"/>
                    </a:cubicBezTo>
                    <a:lnTo>
                      <a:pt x="623" y="309"/>
                    </a:lnTo>
                    <a:cubicBezTo>
                      <a:pt x="652" y="344"/>
                      <a:pt x="623" y="401"/>
                      <a:pt x="595" y="429"/>
                    </a:cubicBezTo>
                    <a:cubicBezTo>
                      <a:pt x="560" y="429"/>
                      <a:pt x="531" y="429"/>
                      <a:pt x="503" y="401"/>
                    </a:cubicBezTo>
                    <a:cubicBezTo>
                      <a:pt x="475" y="401"/>
                      <a:pt x="475" y="372"/>
                      <a:pt x="475" y="309"/>
                    </a:cubicBezTo>
                    <a:cubicBezTo>
                      <a:pt x="475" y="281"/>
                      <a:pt x="475" y="224"/>
                      <a:pt x="418" y="167"/>
                    </a:cubicBezTo>
                    <a:cubicBezTo>
                      <a:pt x="383" y="132"/>
                      <a:pt x="326" y="104"/>
                      <a:pt x="270" y="104"/>
                    </a:cubicBezTo>
                    <a:cubicBezTo>
                      <a:pt x="206" y="132"/>
                      <a:pt x="121" y="167"/>
                      <a:pt x="93" y="252"/>
                    </a:cubicBezTo>
                    <a:cubicBezTo>
                      <a:pt x="64" y="344"/>
                      <a:pt x="64" y="429"/>
                      <a:pt x="64" y="521"/>
                    </a:cubicBezTo>
                    <a:lnTo>
                      <a:pt x="93" y="578"/>
                    </a:lnTo>
                    <a:cubicBezTo>
                      <a:pt x="93" y="663"/>
                      <a:pt x="64" y="754"/>
                      <a:pt x="29" y="783"/>
                    </a:cubicBezTo>
                    <a:cubicBezTo>
                      <a:pt x="1" y="811"/>
                      <a:pt x="1" y="839"/>
                      <a:pt x="29" y="875"/>
                    </a:cubicBezTo>
                    <a:cubicBezTo>
                      <a:pt x="29" y="903"/>
                      <a:pt x="64" y="903"/>
                      <a:pt x="64" y="903"/>
                    </a:cubicBezTo>
                    <a:cubicBezTo>
                      <a:pt x="93" y="903"/>
                      <a:pt x="93" y="903"/>
                      <a:pt x="121" y="875"/>
                    </a:cubicBezTo>
                    <a:cubicBezTo>
                      <a:pt x="178" y="811"/>
                      <a:pt x="206" y="698"/>
                      <a:pt x="206" y="549"/>
                    </a:cubicBezTo>
                    <a:lnTo>
                      <a:pt x="178" y="521"/>
                    </a:lnTo>
                    <a:cubicBezTo>
                      <a:pt x="178" y="429"/>
                      <a:pt x="178" y="372"/>
                      <a:pt x="206" y="281"/>
                    </a:cubicBezTo>
                    <a:cubicBezTo>
                      <a:pt x="206" y="252"/>
                      <a:pt x="241" y="224"/>
                      <a:pt x="298" y="224"/>
                    </a:cubicBezTo>
                    <a:cubicBezTo>
                      <a:pt x="326" y="224"/>
                      <a:pt x="326" y="224"/>
                      <a:pt x="326" y="252"/>
                    </a:cubicBezTo>
                    <a:cubicBezTo>
                      <a:pt x="354" y="252"/>
                      <a:pt x="354" y="281"/>
                      <a:pt x="354" y="344"/>
                    </a:cubicBezTo>
                    <a:cubicBezTo>
                      <a:pt x="354" y="372"/>
                      <a:pt x="383" y="429"/>
                      <a:pt x="418" y="486"/>
                    </a:cubicBezTo>
                    <a:cubicBezTo>
                      <a:pt x="453" y="526"/>
                      <a:pt x="514" y="552"/>
                      <a:pt x="575" y="552"/>
                    </a:cubicBezTo>
                    <a:cubicBezTo>
                      <a:pt x="611" y="552"/>
                      <a:pt x="648" y="542"/>
                      <a:pt x="680" y="521"/>
                    </a:cubicBezTo>
                    <a:cubicBezTo>
                      <a:pt x="736" y="457"/>
                      <a:pt x="772" y="372"/>
                      <a:pt x="736" y="281"/>
                    </a:cubicBezTo>
                    <a:lnTo>
                      <a:pt x="736" y="224"/>
                    </a:lnTo>
                    <a:cubicBezTo>
                      <a:pt x="708" y="196"/>
                      <a:pt x="708" y="196"/>
                      <a:pt x="708" y="167"/>
                    </a:cubicBezTo>
                    <a:cubicBezTo>
                      <a:pt x="708" y="132"/>
                      <a:pt x="736" y="132"/>
                      <a:pt x="772" y="104"/>
                    </a:cubicBezTo>
                    <a:cubicBezTo>
                      <a:pt x="800" y="104"/>
                      <a:pt x="857" y="104"/>
                      <a:pt x="885" y="132"/>
                    </a:cubicBezTo>
                    <a:cubicBezTo>
                      <a:pt x="949" y="196"/>
                      <a:pt x="977" y="281"/>
                      <a:pt x="977" y="401"/>
                    </a:cubicBezTo>
                    <a:cubicBezTo>
                      <a:pt x="997" y="421"/>
                      <a:pt x="1017" y="441"/>
                      <a:pt x="1037" y="441"/>
                    </a:cubicBezTo>
                    <a:cubicBezTo>
                      <a:pt x="1045" y="441"/>
                      <a:pt x="1054" y="437"/>
                      <a:pt x="1062" y="429"/>
                    </a:cubicBezTo>
                    <a:cubicBezTo>
                      <a:pt x="1090" y="429"/>
                      <a:pt x="1125" y="401"/>
                      <a:pt x="1090" y="372"/>
                    </a:cubicBezTo>
                    <a:cubicBezTo>
                      <a:pt x="1090" y="281"/>
                      <a:pt x="1062" y="132"/>
                      <a:pt x="949" y="47"/>
                    </a:cubicBezTo>
                    <a:cubicBezTo>
                      <a:pt x="911" y="14"/>
                      <a:pt x="867" y="0"/>
                      <a:pt x="8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6"/>
              <p:cNvSpPr/>
              <p:nvPr/>
            </p:nvSpPr>
            <p:spPr>
              <a:xfrm>
                <a:off x="5816794" y="4543192"/>
                <a:ext cx="36907" cy="18488"/>
              </a:xfrm>
              <a:custGeom>
                <a:avLst/>
                <a:gdLst/>
                <a:ahLst/>
                <a:cxnLst/>
                <a:rect l="l" t="t" r="r" b="b"/>
                <a:pathLst>
                  <a:path w="1062" h="532" extrusionOk="0">
                    <a:moveTo>
                      <a:pt x="998" y="1"/>
                    </a:moveTo>
                    <a:cubicBezTo>
                      <a:pt x="969" y="29"/>
                      <a:pt x="913" y="58"/>
                      <a:pt x="884" y="86"/>
                    </a:cubicBezTo>
                    <a:cubicBezTo>
                      <a:pt x="821" y="114"/>
                      <a:pt x="764" y="142"/>
                      <a:pt x="708" y="142"/>
                    </a:cubicBezTo>
                    <a:cubicBezTo>
                      <a:pt x="531" y="206"/>
                      <a:pt x="354" y="263"/>
                      <a:pt x="205" y="291"/>
                    </a:cubicBezTo>
                    <a:cubicBezTo>
                      <a:pt x="113" y="319"/>
                      <a:pt x="57" y="355"/>
                      <a:pt x="0" y="383"/>
                    </a:cubicBezTo>
                    <a:cubicBezTo>
                      <a:pt x="79" y="363"/>
                      <a:pt x="176" y="340"/>
                      <a:pt x="259" y="340"/>
                    </a:cubicBezTo>
                    <a:cubicBezTo>
                      <a:pt x="294" y="340"/>
                      <a:pt x="326" y="344"/>
                      <a:pt x="354" y="355"/>
                    </a:cubicBezTo>
                    <a:cubicBezTo>
                      <a:pt x="410" y="383"/>
                      <a:pt x="439" y="383"/>
                      <a:pt x="467" y="411"/>
                    </a:cubicBezTo>
                    <a:cubicBezTo>
                      <a:pt x="531" y="411"/>
                      <a:pt x="559" y="411"/>
                      <a:pt x="587" y="383"/>
                    </a:cubicBezTo>
                    <a:cubicBezTo>
                      <a:pt x="616" y="383"/>
                      <a:pt x="616" y="355"/>
                      <a:pt x="644" y="355"/>
                    </a:cubicBezTo>
                    <a:cubicBezTo>
                      <a:pt x="656" y="343"/>
                      <a:pt x="667" y="339"/>
                      <a:pt x="678" y="339"/>
                    </a:cubicBezTo>
                    <a:cubicBezTo>
                      <a:pt x="701" y="339"/>
                      <a:pt x="726" y="355"/>
                      <a:pt x="764" y="355"/>
                    </a:cubicBezTo>
                    <a:lnTo>
                      <a:pt x="856" y="440"/>
                    </a:lnTo>
                    <a:cubicBezTo>
                      <a:pt x="884" y="496"/>
                      <a:pt x="913" y="496"/>
                      <a:pt x="941" y="532"/>
                    </a:cubicBezTo>
                    <a:cubicBezTo>
                      <a:pt x="1033" y="532"/>
                      <a:pt x="1061" y="411"/>
                      <a:pt x="1061" y="411"/>
                    </a:cubicBezTo>
                    <a:cubicBezTo>
                      <a:pt x="1061" y="383"/>
                      <a:pt x="1033" y="142"/>
                      <a:pt x="1033" y="114"/>
                    </a:cubicBezTo>
                    <a:cubicBezTo>
                      <a:pt x="998" y="58"/>
                      <a:pt x="998" y="58"/>
                      <a:pt x="9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6"/>
              <p:cNvSpPr/>
              <p:nvPr/>
            </p:nvSpPr>
            <p:spPr>
              <a:xfrm>
                <a:off x="5920287" y="4713619"/>
                <a:ext cx="32737" cy="50183"/>
              </a:xfrm>
              <a:custGeom>
                <a:avLst/>
                <a:gdLst/>
                <a:ahLst/>
                <a:cxnLst/>
                <a:rect l="l" t="t" r="r" b="b"/>
                <a:pathLst>
                  <a:path w="942" h="1444" extrusionOk="0">
                    <a:moveTo>
                      <a:pt x="620" y="1"/>
                    </a:moveTo>
                    <a:cubicBezTo>
                      <a:pt x="529" y="1"/>
                      <a:pt x="436" y="52"/>
                      <a:pt x="382" y="162"/>
                    </a:cubicBezTo>
                    <a:cubicBezTo>
                      <a:pt x="319" y="282"/>
                      <a:pt x="354" y="431"/>
                      <a:pt x="291" y="580"/>
                    </a:cubicBezTo>
                    <a:cubicBezTo>
                      <a:pt x="234" y="664"/>
                      <a:pt x="142" y="721"/>
                      <a:pt x="85" y="813"/>
                    </a:cubicBezTo>
                    <a:cubicBezTo>
                      <a:pt x="0" y="962"/>
                      <a:pt x="0" y="1138"/>
                      <a:pt x="85" y="1287"/>
                    </a:cubicBezTo>
                    <a:cubicBezTo>
                      <a:pt x="148" y="1383"/>
                      <a:pt x="249" y="1443"/>
                      <a:pt x="352" y="1443"/>
                    </a:cubicBezTo>
                    <a:cubicBezTo>
                      <a:pt x="401" y="1443"/>
                      <a:pt x="450" y="1430"/>
                      <a:pt x="496" y="1400"/>
                    </a:cubicBezTo>
                    <a:cubicBezTo>
                      <a:pt x="616" y="1344"/>
                      <a:pt x="708" y="1223"/>
                      <a:pt x="736" y="1110"/>
                    </a:cubicBezTo>
                    <a:cubicBezTo>
                      <a:pt x="821" y="841"/>
                      <a:pt x="941" y="459"/>
                      <a:pt x="849" y="190"/>
                    </a:cubicBezTo>
                    <a:cubicBezTo>
                      <a:pt x="819" y="67"/>
                      <a:pt x="722" y="1"/>
                      <a:pt x="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6"/>
              <p:cNvSpPr/>
              <p:nvPr/>
            </p:nvSpPr>
            <p:spPr>
              <a:xfrm>
                <a:off x="5339327" y="4680847"/>
                <a:ext cx="28810" cy="50461"/>
              </a:xfrm>
              <a:custGeom>
                <a:avLst/>
                <a:gdLst/>
                <a:ahLst/>
                <a:cxnLst/>
                <a:rect l="l" t="t" r="r" b="b"/>
                <a:pathLst>
                  <a:path w="829" h="1452" extrusionOk="0">
                    <a:moveTo>
                      <a:pt x="325" y="1"/>
                    </a:moveTo>
                    <a:cubicBezTo>
                      <a:pt x="294" y="1"/>
                      <a:pt x="263" y="5"/>
                      <a:pt x="234" y="16"/>
                    </a:cubicBezTo>
                    <a:cubicBezTo>
                      <a:pt x="206" y="16"/>
                      <a:pt x="149" y="72"/>
                      <a:pt x="121" y="108"/>
                    </a:cubicBezTo>
                    <a:cubicBezTo>
                      <a:pt x="93" y="164"/>
                      <a:pt x="57" y="221"/>
                      <a:pt x="57" y="285"/>
                    </a:cubicBezTo>
                    <a:cubicBezTo>
                      <a:pt x="1" y="546"/>
                      <a:pt x="93" y="751"/>
                      <a:pt x="121" y="1020"/>
                    </a:cubicBezTo>
                    <a:cubicBezTo>
                      <a:pt x="149" y="1169"/>
                      <a:pt x="178" y="1310"/>
                      <a:pt x="326" y="1402"/>
                    </a:cubicBezTo>
                    <a:cubicBezTo>
                      <a:pt x="374" y="1436"/>
                      <a:pt x="424" y="1452"/>
                      <a:pt x="476" y="1452"/>
                    </a:cubicBezTo>
                    <a:cubicBezTo>
                      <a:pt x="555" y="1452"/>
                      <a:pt x="635" y="1414"/>
                      <a:pt x="708" y="1346"/>
                    </a:cubicBezTo>
                    <a:cubicBezTo>
                      <a:pt x="800" y="1225"/>
                      <a:pt x="828" y="1077"/>
                      <a:pt x="765" y="928"/>
                    </a:cubicBezTo>
                    <a:cubicBezTo>
                      <a:pt x="736" y="843"/>
                      <a:pt x="680" y="751"/>
                      <a:pt x="680" y="667"/>
                    </a:cubicBezTo>
                    <a:cubicBezTo>
                      <a:pt x="680" y="603"/>
                      <a:pt x="736" y="518"/>
                      <a:pt x="736" y="461"/>
                    </a:cubicBezTo>
                    <a:cubicBezTo>
                      <a:pt x="792" y="250"/>
                      <a:pt x="548"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6"/>
              <p:cNvSpPr/>
              <p:nvPr/>
            </p:nvSpPr>
            <p:spPr>
              <a:xfrm>
                <a:off x="5823918" y="4660969"/>
                <a:ext cx="15256" cy="25613"/>
              </a:xfrm>
              <a:custGeom>
                <a:avLst/>
                <a:gdLst/>
                <a:ahLst/>
                <a:cxnLst/>
                <a:rect l="l" t="t" r="r" b="b"/>
                <a:pathLst>
                  <a:path w="439" h="737" extrusionOk="0">
                    <a:moveTo>
                      <a:pt x="411" y="1"/>
                    </a:moveTo>
                    <a:lnTo>
                      <a:pt x="382" y="29"/>
                    </a:lnTo>
                    <a:cubicBezTo>
                      <a:pt x="297" y="291"/>
                      <a:pt x="177" y="503"/>
                      <a:pt x="0" y="680"/>
                    </a:cubicBezTo>
                    <a:lnTo>
                      <a:pt x="0" y="736"/>
                    </a:lnTo>
                    <a:lnTo>
                      <a:pt x="29" y="736"/>
                    </a:lnTo>
                    <a:cubicBezTo>
                      <a:pt x="234" y="531"/>
                      <a:pt x="354" y="291"/>
                      <a:pt x="439" y="57"/>
                    </a:cubicBezTo>
                    <a:cubicBezTo>
                      <a:pt x="439" y="29"/>
                      <a:pt x="439" y="29"/>
                      <a:pt x="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6"/>
              <p:cNvSpPr/>
              <p:nvPr/>
            </p:nvSpPr>
            <p:spPr>
              <a:xfrm>
                <a:off x="5811616" y="4689501"/>
                <a:ext cx="9140" cy="7402"/>
              </a:xfrm>
              <a:custGeom>
                <a:avLst/>
                <a:gdLst/>
                <a:ahLst/>
                <a:cxnLst/>
                <a:rect l="l" t="t" r="r" b="b"/>
                <a:pathLst>
                  <a:path w="263" h="213" extrusionOk="0">
                    <a:moveTo>
                      <a:pt x="206" y="0"/>
                    </a:moveTo>
                    <a:lnTo>
                      <a:pt x="29" y="149"/>
                    </a:lnTo>
                    <a:cubicBezTo>
                      <a:pt x="1" y="149"/>
                      <a:pt x="1" y="177"/>
                      <a:pt x="29" y="177"/>
                    </a:cubicBezTo>
                    <a:lnTo>
                      <a:pt x="29" y="212"/>
                    </a:lnTo>
                    <a:lnTo>
                      <a:pt x="57" y="212"/>
                    </a:lnTo>
                    <a:lnTo>
                      <a:pt x="262" y="36"/>
                    </a:lnTo>
                    <a:lnTo>
                      <a:pt x="2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6"/>
              <p:cNvSpPr/>
              <p:nvPr/>
            </p:nvSpPr>
            <p:spPr>
              <a:xfrm>
                <a:off x="5817767" y="4679422"/>
                <a:ext cx="6186" cy="6151"/>
              </a:xfrm>
              <a:custGeom>
                <a:avLst/>
                <a:gdLst/>
                <a:ahLst/>
                <a:cxnLst/>
                <a:rect l="l" t="t" r="r" b="b"/>
                <a:pathLst>
                  <a:path w="178" h="177" extrusionOk="0">
                    <a:moveTo>
                      <a:pt x="121" y="0"/>
                    </a:moveTo>
                    <a:lnTo>
                      <a:pt x="0" y="113"/>
                    </a:lnTo>
                    <a:lnTo>
                      <a:pt x="0" y="149"/>
                    </a:lnTo>
                    <a:cubicBezTo>
                      <a:pt x="0" y="177"/>
                      <a:pt x="29" y="177"/>
                      <a:pt x="29" y="177"/>
                    </a:cubicBezTo>
                    <a:lnTo>
                      <a:pt x="29" y="149"/>
                    </a:lnTo>
                    <a:lnTo>
                      <a:pt x="149" y="57"/>
                    </a:lnTo>
                    <a:cubicBezTo>
                      <a:pt x="177" y="28"/>
                      <a:pt x="177" y="28"/>
                      <a:pt x="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6"/>
              <p:cNvSpPr/>
              <p:nvPr/>
            </p:nvSpPr>
            <p:spPr>
              <a:xfrm>
                <a:off x="5822945" y="4538604"/>
                <a:ext cx="20434" cy="8584"/>
              </a:xfrm>
              <a:custGeom>
                <a:avLst/>
                <a:gdLst/>
                <a:ahLst/>
                <a:cxnLst/>
                <a:rect l="l" t="t" r="r" b="b"/>
                <a:pathLst>
                  <a:path w="588" h="247" extrusionOk="0">
                    <a:moveTo>
                      <a:pt x="566" y="0"/>
                    </a:moveTo>
                    <a:cubicBezTo>
                      <a:pt x="562" y="0"/>
                      <a:pt x="559" y="3"/>
                      <a:pt x="559" y="13"/>
                    </a:cubicBezTo>
                    <a:lnTo>
                      <a:pt x="28" y="190"/>
                    </a:lnTo>
                    <a:cubicBezTo>
                      <a:pt x="0" y="190"/>
                      <a:pt x="0" y="218"/>
                      <a:pt x="0" y="246"/>
                    </a:cubicBezTo>
                    <a:lnTo>
                      <a:pt x="57" y="246"/>
                    </a:lnTo>
                    <a:lnTo>
                      <a:pt x="559" y="69"/>
                    </a:lnTo>
                    <a:cubicBezTo>
                      <a:pt x="587" y="41"/>
                      <a:pt x="587" y="41"/>
                      <a:pt x="587" y="13"/>
                    </a:cubicBezTo>
                    <a:cubicBezTo>
                      <a:pt x="587" y="13"/>
                      <a:pt x="575" y="0"/>
                      <a:pt x="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6"/>
              <p:cNvSpPr/>
              <p:nvPr/>
            </p:nvSpPr>
            <p:spPr>
              <a:xfrm>
                <a:off x="5824891" y="4475598"/>
                <a:ext cx="10356" cy="24605"/>
              </a:xfrm>
              <a:custGeom>
                <a:avLst/>
                <a:gdLst/>
                <a:ahLst/>
                <a:cxnLst/>
                <a:rect l="l" t="t" r="r" b="b"/>
                <a:pathLst>
                  <a:path w="298" h="708" extrusionOk="0">
                    <a:moveTo>
                      <a:pt x="29" y="0"/>
                    </a:moveTo>
                    <a:cubicBezTo>
                      <a:pt x="29" y="0"/>
                      <a:pt x="1" y="29"/>
                      <a:pt x="29" y="29"/>
                    </a:cubicBezTo>
                    <a:cubicBezTo>
                      <a:pt x="121" y="234"/>
                      <a:pt x="177" y="467"/>
                      <a:pt x="234" y="673"/>
                    </a:cubicBezTo>
                    <a:cubicBezTo>
                      <a:pt x="234" y="708"/>
                      <a:pt x="269" y="708"/>
                      <a:pt x="269" y="708"/>
                    </a:cubicBezTo>
                    <a:cubicBezTo>
                      <a:pt x="298" y="708"/>
                      <a:pt x="298" y="673"/>
                      <a:pt x="298" y="673"/>
                    </a:cubicBezTo>
                    <a:cubicBezTo>
                      <a:pt x="234" y="439"/>
                      <a:pt x="177" y="234"/>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6"/>
              <p:cNvSpPr/>
              <p:nvPr/>
            </p:nvSpPr>
            <p:spPr>
              <a:xfrm>
                <a:off x="5834240" y="4502149"/>
                <a:ext cx="3962" cy="9140"/>
              </a:xfrm>
              <a:custGeom>
                <a:avLst/>
                <a:gdLst/>
                <a:ahLst/>
                <a:cxnLst/>
                <a:rect l="l" t="t" r="r" b="b"/>
                <a:pathLst>
                  <a:path w="114" h="263" extrusionOk="0">
                    <a:moveTo>
                      <a:pt x="29" y="1"/>
                    </a:moveTo>
                    <a:cubicBezTo>
                      <a:pt x="29" y="29"/>
                      <a:pt x="0" y="29"/>
                      <a:pt x="0" y="57"/>
                    </a:cubicBezTo>
                    <a:lnTo>
                      <a:pt x="57" y="262"/>
                    </a:lnTo>
                    <a:lnTo>
                      <a:pt x="85" y="262"/>
                    </a:lnTo>
                    <a:cubicBezTo>
                      <a:pt x="114" y="262"/>
                      <a:pt x="114" y="262"/>
                      <a:pt x="114" y="234"/>
                    </a:cubicBezTo>
                    <a:lnTo>
                      <a:pt x="57" y="29"/>
                    </a:lnTo>
                    <a:cubicBezTo>
                      <a:pt x="57" y="29"/>
                      <a:pt x="57"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6"/>
              <p:cNvSpPr/>
              <p:nvPr/>
            </p:nvSpPr>
            <p:spPr>
              <a:xfrm>
                <a:off x="5692866" y="4348507"/>
                <a:ext cx="2989" cy="22624"/>
              </a:xfrm>
              <a:custGeom>
                <a:avLst/>
                <a:gdLst/>
                <a:ahLst/>
                <a:cxnLst/>
                <a:rect l="l" t="t" r="r" b="b"/>
                <a:pathLst>
                  <a:path w="86" h="651" extrusionOk="0">
                    <a:moveTo>
                      <a:pt x="29" y="0"/>
                    </a:moveTo>
                    <a:cubicBezTo>
                      <a:pt x="1" y="0"/>
                      <a:pt x="1" y="0"/>
                      <a:pt x="1" y="28"/>
                    </a:cubicBezTo>
                    <a:cubicBezTo>
                      <a:pt x="1" y="233"/>
                      <a:pt x="1" y="439"/>
                      <a:pt x="29" y="651"/>
                    </a:cubicBezTo>
                    <a:lnTo>
                      <a:pt x="57" y="651"/>
                    </a:lnTo>
                    <a:cubicBezTo>
                      <a:pt x="86" y="651"/>
                      <a:pt x="86" y="651"/>
                      <a:pt x="86" y="615"/>
                    </a:cubicBezTo>
                    <a:cubicBezTo>
                      <a:pt x="57" y="410"/>
                      <a:pt x="57" y="205"/>
                      <a:pt x="57" y="28"/>
                    </a:cubicBezTo>
                    <a:cubicBezTo>
                      <a:pt x="57"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6"/>
              <p:cNvSpPr/>
              <p:nvPr/>
            </p:nvSpPr>
            <p:spPr>
              <a:xfrm>
                <a:off x="5736863" y="4501176"/>
                <a:ext cx="22415" cy="68601"/>
              </a:xfrm>
              <a:custGeom>
                <a:avLst/>
                <a:gdLst/>
                <a:ahLst/>
                <a:cxnLst/>
                <a:rect l="l" t="t" r="r" b="b"/>
                <a:pathLst>
                  <a:path w="645" h="1974" extrusionOk="0">
                    <a:moveTo>
                      <a:pt x="29" y="0"/>
                    </a:moveTo>
                    <a:cubicBezTo>
                      <a:pt x="1" y="0"/>
                      <a:pt x="1" y="29"/>
                      <a:pt x="1" y="57"/>
                    </a:cubicBezTo>
                    <a:lnTo>
                      <a:pt x="326" y="1882"/>
                    </a:lnTo>
                    <a:cubicBezTo>
                      <a:pt x="326" y="1917"/>
                      <a:pt x="326" y="1946"/>
                      <a:pt x="355" y="1974"/>
                    </a:cubicBezTo>
                    <a:lnTo>
                      <a:pt x="616" y="1974"/>
                    </a:lnTo>
                    <a:cubicBezTo>
                      <a:pt x="645" y="1974"/>
                      <a:pt x="645" y="1974"/>
                      <a:pt x="645" y="1946"/>
                    </a:cubicBezTo>
                    <a:cubicBezTo>
                      <a:pt x="645" y="1946"/>
                      <a:pt x="645" y="1917"/>
                      <a:pt x="616" y="1917"/>
                    </a:cubicBezTo>
                    <a:lnTo>
                      <a:pt x="383" y="1917"/>
                    </a:lnTo>
                    <a:lnTo>
                      <a:pt x="383" y="1882"/>
                    </a:lnTo>
                    <a:lnTo>
                      <a:pt x="58" y="29"/>
                    </a:lnTo>
                    <a:cubicBezTo>
                      <a:pt x="58" y="29"/>
                      <a:pt x="58"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6"/>
              <p:cNvSpPr/>
              <p:nvPr/>
            </p:nvSpPr>
            <p:spPr>
              <a:xfrm>
                <a:off x="5570919" y="4504130"/>
                <a:ext cx="16264" cy="10356"/>
              </a:xfrm>
              <a:custGeom>
                <a:avLst/>
                <a:gdLst/>
                <a:ahLst/>
                <a:cxnLst/>
                <a:rect l="l" t="t" r="r" b="b"/>
                <a:pathLst>
                  <a:path w="468" h="298" extrusionOk="0">
                    <a:moveTo>
                      <a:pt x="411" y="0"/>
                    </a:moveTo>
                    <a:cubicBezTo>
                      <a:pt x="291" y="92"/>
                      <a:pt x="149" y="177"/>
                      <a:pt x="1" y="269"/>
                    </a:cubicBezTo>
                    <a:lnTo>
                      <a:pt x="1" y="297"/>
                    </a:lnTo>
                    <a:lnTo>
                      <a:pt x="29" y="297"/>
                    </a:lnTo>
                    <a:cubicBezTo>
                      <a:pt x="178" y="241"/>
                      <a:pt x="326" y="149"/>
                      <a:pt x="468" y="64"/>
                    </a:cubicBezTo>
                    <a:lnTo>
                      <a:pt x="4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8" name="Google Shape;618;p36"/>
            <p:cNvGrpSpPr/>
            <p:nvPr/>
          </p:nvGrpSpPr>
          <p:grpSpPr>
            <a:xfrm>
              <a:off x="5240433" y="2333504"/>
              <a:ext cx="1470385" cy="1003512"/>
              <a:chOff x="4805595" y="2633670"/>
              <a:chExt cx="513367" cy="350376"/>
            </a:xfrm>
          </p:grpSpPr>
          <p:sp>
            <p:nvSpPr>
              <p:cNvPr id="619" name="Google Shape;619;p36"/>
              <p:cNvSpPr/>
              <p:nvPr/>
            </p:nvSpPr>
            <p:spPr>
              <a:xfrm>
                <a:off x="4811819" y="2641767"/>
                <a:ext cx="33953" cy="94457"/>
              </a:xfrm>
              <a:custGeom>
                <a:avLst/>
                <a:gdLst/>
                <a:ahLst/>
                <a:cxnLst/>
                <a:rect l="l" t="t" r="r" b="b"/>
                <a:pathLst>
                  <a:path w="977" h="2718" extrusionOk="0">
                    <a:moveTo>
                      <a:pt x="884" y="1"/>
                    </a:moveTo>
                    <a:cubicBezTo>
                      <a:pt x="594" y="1"/>
                      <a:pt x="325" y="241"/>
                      <a:pt x="325" y="560"/>
                    </a:cubicBezTo>
                    <a:lnTo>
                      <a:pt x="325" y="913"/>
                    </a:lnTo>
                    <a:cubicBezTo>
                      <a:pt x="325" y="1034"/>
                      <a:pt x="297" y="1126"/>
                      <a:pt x="212" y="1210"/>
                    </a:cubicBezTo>
                    <a:lnTo>
                      <a:pt x="0" y="1416"/>
                    </a:lnTo>
                    <a:lnTo>
                      <a:pt x="149" y="1564"/>
                    </a:lnTo>
                    <a:cubicBezTo>
                      <a:pt x="241" y="1656"/>
                      <a:pt x="297" y="1741"/>
                      <a:pt x="297" y="1861"/>
                    </a:cubicBezTo>
                    <a:lnTo>
                      <a:pt x="297" y="2187"/>
                    </a:lnTo>
                    <a:cubicBezTo>
                      <a:pt x="297" y="2477"/>
                      <a:pt x="531" y="2717"/>
                      <a:pt x="856" y="2717"/>
                    </a:cubicBezTo>
                    <a:lnTo>
                      <a:pt x="920" y="2717"/>
                    </a:lnTo>
                    <a:cubicBezTo>
                      <a:pt x="948" y="2717"/>
                      <a:pt x="976" y="2717"/>
                      <a:pt x="976" y="2654"/>
                    </a:cubicBezTo>
                    <a:cubicBezTo>
                      <a:pt x="976" y="2625"/>
                      <a:pt x="948" y="2597"/>
                      <a:pt x="920" y="2597"/>
                    </a:cubicBezTo>
                    <a:lnTo>
                      <a:pt x="856" y="2597"/>
                    </a:lnTo>
                    <a:cubicBezTo>
                      <a:pt x="594" y="2597"/>
                      <a:pt x="417" y="2420"/>
                      <a:pt x="417" y="2187"/>
                    </a:cubicBezTo>
                    <a:lnTo>
                      <a:pt x="417" y="1861"/>
                    </a:lnTo>
                    <a:cubicBezTo>
                      <a:pt x="417" y="1713"/>
                      <a:pt x="354" y="1564"/>
                      <a:pt x="241" y="1479"/>
                    </a:cubicBezTo>
                    <a:lnTo>
                      <a:pt x="177" y="1416"/>
                    </a:lnTo>
                    <a:lnTo>
                      <a:pt x="297" y="1302"/>
                    </a:lnTo>
                    <a:cubicBezTo>
                      <a:pt x="389" y="1210"/>
                      <a:pt x="446" y="1062"/>
                      <a:pt x="446" y="913"/>
                    </a:cubicBezTo>
                    <a:lnTo>
                      <a:pt x="446" y="560"/>
                    </a:lnTo>
                    <a:cubicBezTo>
                      <a:pt x="446" y="298"/>
                      <a:pt x="651" y="121"/>
                      <a:pt x="884" y="121"/>
                    </a:cubicBezTo>
                    <a:cubicBezTo>
                      <a:pt x="920" y="121"/>
                      <a:pt x="948" y="93"/>
                      <a:pt x="948" y="64"/>
                    </a:cubicBezTo>
                    <a:cubicBezTo>
                      <a:pt x="948" y="29"/>
                      <a:pt x="920" y="1"/>
                      <a:pt x="8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6"/>
              <p:cNvSpPr/>
              <p:nvPr/>
            </p:nvSpPr>
            <p:spPr>
              <a:xfrm>
                <a:off x="4901224" y="2641767"/>
                <a:ext cx="33710" cy="94457"/>
              </a:xfrm>
              <a:custGeom>
                <a:avLst/>
                <a:gdLst/>
                <a:ahLst/>
                <a:cxnLst/>
                <a:rect l="l" t="t" r="r" b="b"/>
                <a:pathLst>
                  <a:path w="970" h="2718" extrusionOk="0">
                    <a:moveTo>
                      <a:pt x="86" y="1"/>
                    </a:moveTo>
                    <a:cubicBezTo>
                      <a:pt x="57" y="1"/>
                      <a:pt x="29" y="29"/>
                      <a:pt x="29" y="64"/>
                    </a:cubicBezTo>
                    <a:cubicBezTo>
                      <a:pt x="29" y="93"/>
                      <a:pt x="57" y="121"/>
                      <a:pt x="86" y="121"/>
                    </a:cubicBezTo>
                    <a:cubicBezTo>
                      <a:pt x="326" y="121"/>
                      <a:pt x="531" y="298"/>
                      <a:pt x="531" y="560"/>
                    </a:cubicBezTo>
                    <a:lnTo>
                      <a:pt x="531" y="913"/>
                    </a:lnTo>
                    <a:cubicBezTo>
                      <a:pt x="531" y="1062"/>
                      <a:pt x="588" y="1210"/>
                      <a:pt x="680" y="1302"/>
                    </a:cubicBezTo>
                    <a:lnTo>
                      <a:pt x="793" y="1416"/>
                    </a:lnTo>
                    <a:lnTo>
                      <a:pt x="736" y="1479"/>
                    </a:lnTo>
                    <a:cubicBezTo>
                      <a:pt x="616" y="1564"/>
                      <a:pt x="559" y="1713"/>
                      <a:pt x="559" y="1861"/>
                    </a:cubicBezTo>
                    <a:lnTo>
                      <a:pt x="559" y="2187"/>
                    </a:lnTo>
                    <a:cubicBezTo>
                      <a:pt x="559" y="2420"/>
                      <a:pt x="383" y="2597"/>
                      <a:pt x="121" y="2597"/>
                    </a:cubicBezTo>
                    <a:lnTo>
                      <a:pt x="57" y="2597"/>
                    </a:lnTo>
                    <a:cubicBezTo>
                      <a:pt x="1" y="2597"/>
                      <a:pt x="1" y="2625"/>
                      <a:pt x="1" y="2654"/>
                    </a:cubicBezTo>
                    <a:cubicBezTo>
                      <a:pt x="1" y="2717"/>
                      <a:pt x="1" y="2717"/>
                      <a:pt x="57" y="2717"/>
                    </a:cubicBezTo>
                    <a:lnTo>
                      <a:pt x="121" y="2717"/>
                    </a:lnTo>
                    <a:cubicBezTo>
                      <a:pt x="439" y="2717"/>
                      <a:pt x="680" y="2477"/>
                      <a:pt x="680" y="2187"/>
                    </a:cubicBezTo>
                    <a:lnTo>
                      <a:pt x="680" y="1861"/>
                    </a:lnTo>
                    <a:cubicBezTo>
                      <a:pt x="680" y="1741"/>
                      <a:pt x="736" y="1656"/>
                      <a:pt x="828" y="1564"/>
                    </a:cubicBezTo>
                    <a:lnTo>
                      <a:pt x="970" y="1416"/>
                    </a:lnTo>
                    <a:lnTo>
                      <a:pt x="765" y="1210"/>
                    </a:lnTo>
                    <a:cubicBezTo>
                      <a:pt x="680" y="1126"/>
                      <a:pt x="651" y="1034"/>
                      <a:pt x="651" y="913"/>
                    </a:cubicBezTo>
                    <a:lnTo>
                      <a:pt x="651" y="560"/>
                    </a:lnTo>
                    <a:cubicBezTo>
                      <a:pt x="651" y="241"/>
                      <a:pt x="383" y="1"/>
                      <a:pt x="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6"/>
              <p:cNvSpPr/>
              <p:nvPr/>
            </p:nvSpPr>
            <p:spPr>
              <a:xfrm>
                <a:off x="4840009" y="2703836"/>
                <a:ext cx="12337" cy="23041"/>
              </a:xfrm>
              <a:custGeom>
                <a:avLst/>
                <a:gdLst/>
                <a:ahLst/>
                <a:cxnLst/>
                <a:rect l="l" t="t" r="r" b="b"/>
                <a:pathLst>
                  <a:path w="355" h="663" extrusionOk="0">
                    <a:moveTo>
                      <a:pt x="267" y="0"/>
                    </a:moveTo>
                    <a:cubicBezTo>
                      <a:pt x="248" y="0"/>
                      <a:pt x="234" y="22"/>
                      <a:pt x="234" y="47"/>
                    </a:cubicBezTo>
                    <a:lnTo>
                      <a:pt x="1" y="606"/>
                    </a:lnTo>
                    <a:cubicBezTo>
                      <a:pt x="1" y="634"/>
                      <a:pt x="1" y="662"/>
                      <a:pt x="29" y="662"/>
                    </a:cubicBezTo>
                    <a:lnTo>
                      <a:pt x="57" y="662"/>
                    </a:lnTo>
                    <a:cubicBezTo>
                      <a:pt x="85" y="662"/>
                      <a:pt x="114" y="662"/>
                      <a:pt x="114" y="634"/>
                    </a:cubicBezTo>
                    <a:lnTo>
                      <a:pt x="326" y="75"/>
                    </a:lnTo>
                    <a:cubicBezTo>
                      <a:pt x="354" y="47"/>
                      <a:pt x="326" y="12"/>
                      <a:pt x="291" y="12"/>
                    </a:cubicBezTo>
                    <a:cubicBezTo>
                      <a:pt x="283" y="4"/>
                      <a:pt x="274" y="0"/>
                      <a:pt x="2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6"/>
              <p:cNvSpPr/>
              <p:nvPr/>
            </p:nvSpPr>
            <p:spPr>
              <a:xfrm>
                <a:off x="5095432" y="2706025"/>
                <a:ext cx="12337" cy="22832"/>
              </a:xfrm>
              <a:custGeom>
                <a:avLst/>
                <a:gdLst/>
                <a:ahLst/>
                <a:cxnLst/>
                <a:rect l="l" t="t" r="r" b="b"/>
                <a:pathLst>
                  <a:path w="355" h="657" extrusionOk="0">
                    <a:moveTo>
                      <a:pt x="274" y="1"/>
                    </a:moveTo>
                    <a:cubicBezTo>
                      <a:pt x="256" y="1"/>
                      <a:pt x="242" y="21"/>
                      <a:pt x="242" y="41"/>
                    </a:cubicBezTo>
                    <a:lnTo>
                      <a:pt x="1" y="571"/>
                    </a:lnTo>
                    <a:cubicBezTo>
                      <a:pt x="1" y="599"/>
                      <a:pt x="36" y="656"/>
                      <a:pt x="65" y="656"/>
                    </a:cubicBezTo>
                    <a:cubicBezTo>
                      <a:pt x="93" y="656"/>
                      <a:pt x="121" y="656"/>
                      <a:pt x="121" y="628"/>
                    </a:cubicBezTo>
                    <a:lnTo>
                      <a:pt x="326" y="69"/>
                    </a:lnTo>
                    <a:cubicBezTo>
                      <a:pt x="355" y="41"/>
                      <a:pt x="326" y="12"/>
                      <a:pt x="298" y="12"/>
                    </a:cubicBezTo>
                    <a:cubicBezTo>
                      <a:pt x="290" y="4"/>
                      <a:pt x="282" y="1"/>
                      <a:pt x="2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6"/>
              <p:cNvSpPr/>
              <p:nvPr/>
            </p:nvSpPr>
            <p:spPr>
              <a:xfrm>
                <a:off x="5173382" y="2706025"/>
                <a:ext cx="12337" cy="22832"/>
              </a:xfrm>
              <a:custGeom>
                <a:avLst/>
                <a:gdLst/>
                <a:ahLst/>
                <a:cxnLst/>
                <a:rect l="l" t="t" r="r" b="b"/>
                <a:pathLst>
                  <a:path w="355" h="657" extrusionOk="0">
                    <a:moveTo>
                      <a:pt x="271" y="1"/>
                    </a:moveTo>
                    <a:cubicBezTo>
                      <a:pt x="249" y="1"/>
                      <a:pt x="226" y="21"/>
                      <a:pt x="206" y="41"/>
                    </a:cubicBezTo>
                    <a:lnTo>
                      <a:pt x="1" y="571"/>
                    </a:lnTo>
                    <a:cubicBezTo>
                      <a:pt x="1" y="599"/>
                      <a:pt x="1" y="656"/>
                      <a:pt x="29" y="656"/>
                    </a:cubicBezTo>
                    <a:lnTo>
                      <a:pt x="57" y="656"/>
                    </a:lnTo>
                    <a:cubicBezTo>
                      <a:pt x="93" y="656"/>
                      <a:pt x="121" y="656"/>
                      <a:pt x="121" y="628"/>
                    </a:cubicBezTo>
                    <a:lnTo>
                      <a:pt x="326" y="69"/>
                    </a:lnTo>
                    <a:cubicBezTo>
                      <a:pt x="354" y="41"/>
                      <a:pt x="326" y="12"/>
                      <a:pt x="298" y="12"/>
                    </a:cubicBezTo>
                    <a:cubicBezTo>
                      <a:pt x="289" y="4"/>
                      <a:pt x="281" y="1"/>
                      <a:pt x="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6"/>
              <p:cNvSpPr/>
              <p:nvPr/>
            </p:nvSpPr>
            <p:spPr>
              <a:xfrm>
                <a:off x="5186658" y="2706025"/>
                <a:ext cx="12337" cy="22832"/>
              </a:xfrm>
              <a:custGeom>
                <a:avLst/>
                <a:gdLst/>
                <a:ahLst/>
                <a:cxnLst/>
                <a:rect l="l" t="t" r="r" b="b"/>
                <a:pathLst>
                  <a:path w="355" h="657" extrusionOk="0">
                    <a:moveTo>
                      <a:pt x="273" y="1"/>
                    </a:moveTo>
                    <a:cubicBezTo>
                      <a:pt x="252" y="1"/>
                      <a:pt x="231" y="21"/>
                      <a:pt x="206" y="41"/>
                    </a:cubicBezTo>
                    <a:lnTo>
                      <a:pt x="1" y="571"/>
                    </a:lnTo>
                    <a:cubicBezTo>
                      <a:pt x="1" y="599"/>
                      <a:pt x="1" y="656"/>
                      <a:pt x="29" y="656"/>
                    </a:cubicBezTo>
                    <a:lnTo>
                      <a:pt x="64" y="656"/>
                    </a:lnTo>
                    <a:cubicBezTo>
                      <a:pt x="93" y="656"/>
                      <a:pt x="121" y="656"/>
                      <a:pt x="121" y="628"/>
                    </a:cubicBezTo>
                    <a:lnTo>
                      <a:pt x="326" y="69"/>
                    </a:lnTo>
                    <a:cubicBezTo>
                      <a:pt x="354" y="41"/>
                      <a:pt x="326" y="12"/>
                      <a:pt x="298" y="12"/>
                    </a:cubicBezTo>
                    <a:cubicBezTo>
                      <a:pt x="289" y="4"/>
                      <a:pt x="281" y="1"/>
                      <a:pt x="2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6"/>
              <p:cNvSpPr/>
              <p:nvPr/>
            </p:nvSpPr>
            <p:spPr>
              <a:xfrm>
                <a:off x="4856959" y="2667345"/>
                <a:ext cx="51399" cy="46256"/>
              </a:xfrm>
              <a:custGeom>
                <a:avLst/>
                <a:gdLst/>
                <a:ahLst/>
                <a:cxnLst/>
                <a:rect l="l" t="t" r="r" b="b"/>
                <a:pathLst>
                  <a:path w="1479" h="1331" extrusionOk="0">
                    <a:moveTo>
                      <a:pt x="0" y="0"/>
                    </a:moveTo>
                    <a:lnTo>
                      <a:pt x="0" y="1330"/>
                    </a:lnTo>
                    <a:lnTo>
                      <a:pt x="1479" y="1330"/>
                    </a:lnTo>
                    <a:lnTo>
                      <a:pt x="1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6"/>
              <p:cNvSpPr/>
              <p:nvPr/>
            </p:nvSpPr>
            <p:spPr>
              <a:xfrm>
                <a:off x="4963441" y="2633670"/>
                <a:ext cx="22624" cy="116803"/>
              </a:xfrm>
              <a:custGeom>
                <a:avLst/>
                <a:gdLst/>
                <a:ahLst/>
                <a:cxnLst/>
                <a:rect l="l" t="t" r="r" b="b"/>
                <a:pathLst>
                  <a:path w="651" h="3361" extrusionOk="0">
                    <a:moveTo>
                      <a:pt x="587" y="0"/>
                    </a:moveTo>
                    <a:cubicBezTo>
                      <a:pt x="559" y="0"/>
                      <a:pt x="531" y="0"/>
                      <a:pt x="531" y="29"/>
                    </a:cubicBezTo>
                    <a:cubicBezTo>
                      <a:pt x="0" y="1033"/>
                      <a:pt x="0" y="2299"/>
                      <a:pt x="502" y="3332"/>
                    </a:cubicBezTo>
                    <a:cubicBezTo>
                      <a:pt x="502" y="3361"/>
                      <a:pt x="531" y="3361"/>
                      <a:pt x="559" y="3361"/>
                    </a:cubicBezTo>
                    <a:lnTo>
                      <a:pt x="587" y="3361"/>
                    </a:lnTo>
                    <a:cubicBezTo>
                      <a:pt x="616" y="3332"/>
                      <a:pt x="616" y="3304"/>
                      <a:pt x="616" y="3269"/>
                    </a:cubicBezTo>
                    <a:cubicBezTo>
                      <a:pt x="120" y="2299"/>
                      <a:pt x="120" y="1061"/>
                      <a:pt x="616" y="85"/>
                    </a:cubicBezTo>
                    <a:cubicBezTo>
                      <a:pt x="651" y="57"/>
                      <a:pt x="616" y="29"/>
                      <a:pt x="5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6"/>
              <p:cNvSpPr/>
              <p:nvPr/>
            </p:nvSpPr>
            <p:spPr>
              <a:xfrm>
                <a:off x="4989993" y="2675686"/>
                <a:ext cx="103528" cy="32737"/>
              </a:xfrm>
              <a:custGeom>
                <a:avLst/>
                <a:gdLst/>
                <a:ahLst/>
                <a:cxnLst/>
                <a:rect l="l" t="t" r="r" b="b"/>
                <a:pathLst>
                  <a:path w="2979" h="942" extrusionOk="0">
                    <a:moveTo>
                      <a:pt x="0" y="1"/>
                    </a:moveTo>
                    <a:lnTo>
                      <a:pt x="0" y="942"/>
                    </a:lnTo>
                    <a:lnTo>
                      <a:pt x="2978" y="942"/>
                    </a:lnTo>
                    <a:lnTo>
                      <a:pt x="29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6"/>
              <p:cNvSpPr/>
              <p:nvPr/>
            </p:nvSpPr>
            <p:spPr>
              <a:xfrm>
                <a:off x="5122261" y="2675686"/>
                <a:ext cx="48202" cy="32737"/>
              </a:xfrm>
              <a:custGeom>
                <a:avLst/>
                <a:gdLst/>
                <a:ahLst/>
                <a:cxnLst/>
                <a:rect l="l" t="t" r="r" b="b"/>
                <a:pathLst>
                  <a:path w="1387" h="942" extrusionOk="0">
                    <a:moveTo>
                      <a:pt x="0" y="1"/>
                    </a:moveTo>
                    <a:lnTo>
                      <a:pt x="0" y="942"/>
                    </a:lnTo>
                    <a:lnTo>
                      <a:pt x="1387" y="942"/>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6"/>
              <p:cNvSpPr/>
              <p:nvPr/>
            </p:nvSpPr>
            <p:spPr>
              <a:xfrm>
                <a:off x="5001287" y="2696121"/>
                <a:ext cx="75760" cy="4205"/>
              </a:xfrm>
              <a:custGeom>
                <a:avLst/>
                <a:gdLst/>
                <a:ahLst/>
                <a:cxnLst/>
                <a:rect l="l" t="t" r="r" b="b"/>
                <a:pathLst>
                  <a:path w="2180" h="121" extrusionOk="0">
                    <a:moveTo>
                      <a:pt x="57" y="0"/>
                    </a:moveTo>
                    <a:cubicBezTo>
                      <a:pt x="29" y="0"/>
                      <a:pt x="1" y="28"/>
                      <a:pt x="1" y="57"/>
                    </a:cubicBezTo>
                    <a:cubicBezTo>
                      <a:pt x="1" y="92"/>
                      <a:pt x="29" y="120"/>
                      <a:pt x="57" y="120"/>
                    </a:cubicBezTo>
                    <a:lnTo>
                      <a:pt x="2123" y="120"/>
                    </a:lnTo>
                    <a:cubicBezTo>
                      <a:pt x="2151" y="120"/>
                      <a:pt x="2179" y="92"/>
                      <a:pt x="2179" y="57"/>
                    </a:cubicBezTo>
                    <a:cubicBezTo>
                      <a:pt x="2179" y="28"/>
                      <a:pt x="2151" y="0"/>
                      <a:pt x="2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6"/>
              <p:cNvSpPr/>
              <p:nvPr/>
            </p:nvSpPr>
            <p:spPr>
              <a:xfrm>
                <a:off x="4892858" y="2675686"/>
                <a:ext cx="4205" cy="32737"/>
              </a:xfrm>
              <a:custGeom>
                <a:avLst/>
                <a:gdLst/>
                <a:ahLst/>
                <a:cxnLst/>
                <a:rect l="l" t="t" r="r" b="b"/>
                <a:pathLst>
                  <a:path w="121" h="942" extrusionOk="0">
                    <a:moveTo>
                      <a:pt x="64" y="1"/>
                    </a:moveTo>
                    <a:cubicBezTo>
                      <a:pt x="28" y="1"/>
                      <a:pt x="0" y="29"/>
                      <a:pt x="0" y="58"/>
                    </a:cubicBezTo>
                    <a:lnTo>
                      <a:pt x="0" y="885"/>
                    </a:lnTo>
                    <a:cubicBezTo>
                      <a:pt x="0" y="914"/>
                      <a:pt x="28" y="942"/>
                      <a:pt x="64" y="942"/>
                    </a:cubicBezTo>
                    <a:cubicBezTo>
                      <a:pt x="92" y="942"/>
                      <a:pt x="120" y="914"/>
                      <a:pt x="120" y="885"/>
                    </a:cubicBezTo>
                    <a:lnTo>
                      <a:pt x="120" y="58"/>
                    </a:lnTo>
                    <a:cubicBezTo>
                      <a:pt x="120" y="29"/>
                      <a:pt x="92" y="1"/>
                      <a:pt x="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6"/>
              <p:cNvSpPr/>
              <p:nvPr/>
            </p:nvSpPr>
            <p:spPr>
              <a:xfrm>
                <a:off x="5180507" y="2670543"/>
                <a:ext cx="34961" cy="27559"/>
              </a:xfrm>
              <a:custGeom>
                <a:avLst/>
                <a:gdLst/>
                <a:ahLst/>
                <a:cxnLst/>
                <a:rect l="l" t="t" r="r" b="b"/>
                <a:pathLst>
                  <a:path w="1006" h="793" extrusionOk="0">
                    <a:moveTo>
                      <a:pt x="121" y="0"/>
                    </a:moveTo>
                    <a:lnTo>
                      <a:pt x="1" y="651"/>
                    </a:lnTo>
                    <a:lnTo>
                      <a:pt x="913" y="793"/>
                    </a:lnTo>
                    <a:lnTo>
                      <a:pt x="1005" y="149"/>
                    </a:lnTo>
                    <a:lnTo>
                      <a:pt x="1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6"/>
              <p:cNvSpPr/>
              <p:nvPr/>
            </p:nvSpPr>
            <p:spPr>
              <a:xfrm>
                <a:off x="4825021" y="2875340"/>
                <a:ext cx="33953" cy="95430"/>
              </a:xfrm>
              <a:custGeom>
                <a:avLst/>
                <a:gdLst/>
                <a:ahLst/>
                <a:cxnLst/>
                <a:rect l="l" t="t" r="r" b="b"/>
                <a:pathLst>
                  <a:path w="977" h="2746" extrusionOk="0">
                    <a:moveTo>
                      <a:pt x="884" y="0"/>
                    </a:moveTo>
                    <a:cubicBezTo>
                      <a:pt x="594" y="0"/>
                      <a:pt x="326" y="241"/>
                      <a:pt x="326" y="559"/>
                    </a:cubicBezTo>
                    <a:lnTo>
                      <a:pt x="326" y="913"/>
                    </a:lnTo>
                    <a:cubicBezTo>
                      <a:pt x="326" y="1033"/>
                      <a:pt x="269" y="1125"/>
                      <a:pt x="212" y="1210"/>
                    </a:cubicBezTo>
                    <a:lnTo>
                      <a:pt x="0" y="1415"/>
                    </a:lnTo>
                    <a:lnTo>
                      <a:pt x="149" y="1564"/>
                    </a:lnTo>
                    <a:cubicBezTo>
                      <a:pt x="241" y="1656"/>
                      <a:pt x="269" y="1741"/>
                      <a:pt x="269" y="1861"/>
                    </a:cubicBezTo>
                    <a:lnTo>
                      <a:pt x="269" y="2186"/>
                    </a:lnTo>
                    <a:cubicBezTo>
                      <a:pt x="269" y="2476"/>
                      <a:pt x="531" y="2745"/>
                      <a:pt x="828" y="2745"/>
                    </a:cubicBezTo>
                    <a:lnTo>
                      <a:pt x="920" y="2745"/>
                    </a:lnTo>
                    <a:cubicBezTo>
                      <a:pt x="948" y="2745"/>
                      <a:pt x="976" y="2717"/>
                      <a:pt x="976" y="2682"/>
                    </a:cubicBezTo>
                    <a:cubicBezTo>
                      <a:pt x="976" y="2625"/>
                      <a:pt x="948" y="2625"/>
                      <a:pt x="920" y="2625"/>
                    </a:cubicBezTo>
                    <a:lnTo>
                      <a:pt x="828" y="2625"/>
                    </a:lnTo>
                    <a:cubicBezTo>
                      <a:pt x="594" y="2625"/>
                      <a:pt x="389" y="2420"/>
                      <a:pt x="389" y="2186"/>
                    </a:cubicBezTo>
                    <a:lnTo>
                      <a:pt x="389" y="1861"/>
                    </a:lnTo>
                    <a:cubicBezTo>
                      <a:pt x="389" y="1712"/>
                      <a:pt x="326" y="1592"/>
                      <a:pt x="241" y="1479"/>
                    </a:cubicBezTo>
                    <a:lnTo>
                      <a:pt x="177" y="1415"/>
                    </a:lnTo>
                    <a:lnTo>
                      <a:pt x="269" y="1302"/>
                    </a:lnTo>
                    <a:cubicBezTo>
                      <a:pt x="389" y="1210"/>
                      <a:pt x="446" y="1062"/>
                      <a:pt x="446" y="913"/>
                    </a:cubicBezTo>
                    <a:lnTo>
                      <a:pt x="446" y="559"/>
                    </a:lnTo>
                    <a:cubicBezTo>
                      <a:pt x="446" y="297"/>
                      <a:pt x="651" y="121"/>
                      <a:pt x="884" y="121"/>
                    </a:cubicBezTo>
                    <a:cubicBezTo>
                      <a:pt x="920" y="121"/>
                      <a:pt x="948" y="92"/>
                      <a:pt x="948" y="64"/>
                    </a:cubicBezTo>
                    <a:cubicBezTo>
                      <a:pt x="948" y="29"/>
                      <a:pt x="920" y="0"/>
                      <a:pt x="8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6"/>
              <p:cNvSpPr/>
              <p:nvPr/>
            </p:nvSpPr>
            <p:spPr>
              <a:xfrm>
                <a:off x="4974736" y="2875340"/>
                <a:ext cx="33710" cy="95430"/>
              </a:xfrm>
              <a:custGeom>
                <a:avLst/>
                <a:gdLst/>
                <a:ahLst/>
                <a:cxnLst/>
                <a:rect l="l" t="t" r="r" b="b"/>
                <a:pathLst>
                  <a:path w="970" h="2746" extrusionOk="0">
                    <a:moveTo>
                      <a:pt x="114" y="0"/>
                    </a:moveTo>
                    <a:cubicBezTo>
                      <a:pt x="57" y="0"/>
                      <a:pt x="57" y="29"/>
                      <a:pt x="57" y="64"/>
                    </a:cubicBezTo>
                    <a:cubicBezTo>
                      <a:pt x="57" y="92"/>
                      <a:pt x="57" y="121"/>
                      <a:pt x="114" y="121"/>
                    </a:cubicBezTo>
                    <a:cubicBezTo>
                      <a:pt x="354" y="121"/>
                      <a:pt x="559" y="297"/>
                      <a:pt x="559" y="559"/>
                    </a:cubicBezTo>
                    <a:lnTo>
                      <a:pt x="559" y="913"/>
                    </a:lnTo>
                    <a:cubicBezTo>
                      <a:pt x="559" y="1062"/>
                      <a:pt x="588" y="1210"/>
                      <a:pt x="708" y="1302"/>
                    </a:cubicBezTo>
                    <a:lnTo>
                      <a:pt x="821" y="1415"/>
                    </a:lnTo>
                    <a:lnTo>
                      <a:pt x="765" y="1479"/>
                    </a:lnTo>
                    <a:cubicBezTo>
                      <a:pt x="644" y="1564"/>
                      <a:pt x="588" y="1712"/>
                      <a:pt x="588" y="1861"/>
                    </a:cubicBezTo>
                    <a:lnTo>
                      <a:pt x="588" y="2186"/>
                    </a:lnTo>
                    <a:cubicBezTo>
                      <a:pt x="588" y="2420"/>
                      <a:pt x="382" y="2625"/>
                      <a:pt x="149" y="2625"/>
                    </a:cubicBezTo>
                    <a:lnTo>
                      <a:pt x="57" y="2625"/>
                    </a:lnTo>
                    <a:cubicBezTo>
                      <a:pt x="29" y="2625"/>
                      <a:pt x="0" y="2625"/>
                      <a:pt x="0" y="2682"/>
                    </a:cubicBezTo>
                    <a:cubicBezTo>
                      <a:pt x="0" y="2717"/>
                      <a:pt x="29" y="2745"/>
                      <a:pt x="57" y="2745"/>
                    </a:cubicBezTo>
                    <a:lnTo>
                      <a:pt x="149" y="2745"/>
                    </a:lnTo>
                    <a:cubicBezTo>
                      <a:pt x="467" y="2745"/>
                      <a:pt x="708" y="2476"/>
                      <a:pt x="708" y="2186"/>
                    </a:cubicBezTo>
                    <a:lnTo>
                      <a:pt x="708" y="1861"/>
                    </a:lnTo>
                    <a:cubicBezTo>
                      <a:pt x="708" y="1741"/>
                      <a:pt x="765" y="1656"/>
                      <a:pt x="821" y="1564"/>
                    </a:cubicBezTo>
                    <a:lnTo>
                      <a:pt x="970" y="1415"/>
                    </a:lnTo>
                    <a:lnTo>
                      <a:pt x="793" y="1210"/>
                    </a:lnTo>
                    <a:cubicBezTo>
                      <a:pt x="708" y="1125"/>
                      <a:pt x="680" y="1033"/>
                      <a:pt x="680" y="913"/>
                    </a:cubicBezTo>
                    <a:lnTo>
                      <a:pt x="680" y="559"/>
                    </a:lnTo>
                    <a:cubicBezTo>
                      <a:pt x="680" y="241"/>
                      <a:pt x="411" y="0"/>
                      <a:pt x="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6"/>
              <p:cNvSpPr/>
              <p:nvPr/>
            </p:nvSpPr>
            <p:spPr>
              <a:xfrm>
                <a:off x="4858940" y="2899910"/>
                <a:ext cx="51156" cy="47263"/>
              </a:xfrm>
              <a:custGeom>
                <a:avLst/>
                <a:gdLst/>
                <a:ahLst/>
                <a:cxnLst/>
                <a:rect l="l" t="t" r="r" b="b"/>
                <a:pathLst>
                  <a:path w="1472" h="1360" extrusionOk="0">
                    <a:moveTo>
                      <a:pt x="0" y="1"/>
                    </a:moveTo>
                    <a:lnTo>
                      <a:pt x="0" y="1359"/>
                    </a:lnTo>
                    <a:lnTo>
                      <a:pt x="1472" y="1359"/>
                    </a:lnTo>
                    <a:lnTo>
                      <a:pt x="1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6"/>
              <p:cNvSpPr/>
              <p:nvPr/>
            </p:nvSpPr>
            <p:spPr>
              <a:xfrm>
                <a:off x="5042330" y="2867208"/>
                <a:ext cx="23666" cy="116838"/>
              </a:xfrm>
              <a:custGeom>
                <a:avLst/>
                <a:gdLst/>
                <a:ahLst/>
                <a:cxnLst/>
                <a:rect l="l" t="t" r="r" b="b"/>
                <a:pathLst>
                  <a:path w="681" h="3362" extrusionOk="0">
                    <a:moveTo>
                      <a:pt x="616" y="1"/>
                    </a:moveTo>
                    <a:cubicBezTo>
                      <a:pt x="588" y="1"/>
                      <a:pt x="560" y="1"/>
                      <a:pt x="560" y="29"/>
                    </a:cubicBezTo>
                    <a:cubicBezTo>
                      <a:pt x="29" y="1034"/>
                      <a:pt x="1" y="2300"/>
                      <a:pt x="532" y="3333"/>
                    </a:cubicBezTo>
                    <a:cubicBezTo>
                      <a:pt x="532" y="3361"/>
                      <a:pt x="560" y="3361"/>
                      <a:pt x="588" y="3361"/>
                    </a:cubicBezTo>
                    <a:lnTo>
                      <a:pt x="616" y="3361"/>
                    </a:lnTo>
                    <a:cubicBezTo>
                      <a:pt x="645" y="3333"/>
                      <a:pt x="645" y="3305"/>
                      <a:pt x="645" y="3269"/>
                    </a:cubicBezTo>
                    <a:cubicBezTo>
                      <a:pt x="149" y="2300"/>
                      <a:pt x="149" y="1062"/>
                      <a:pt x="645" y="86"/>
                    </a:cubicBezTo>
                    <a:cubicBezTo>
                      <a:pt x="680" y="58"/>
                      <a:pt x="645" y="29"/>
                      <a:pt x="6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p:cNvSpPr/>
              <p:nvPr/>
            </p:nvSpPr>
            <p:spPr>
              <a:xfrm>
                <a:off x="5296303" y="2867208"/>
                <a:ext cx="22659" cy="116838"/>
              </a:xfrm>
              <a:custGeom>
                <a:avLst/>
                <a:gdLst/>
                <a:ahLst/>
                <a:cxnLst/>
                <a:rect l="l" t="t" r="r" b="b"/>
                <a:pathLst>
                  <a:path w="652" h="3362" extrusionOk="0">
                    <a:moveTo>
                      <a:pt x="29" y="1"/>
                    </a:moveTo>
                    <a:cubicBezTo>
                      <a:pt x="1" y="29"/>
                      <a:pt x="1" y="58"/>
                      <a:pt x="1" y="86"/>
                    </a:cubicBezTo>
                    <a:cubicBezTo>
                      <a:pt x="531" y="1062"/>
                      <a:pt x="531" y="2300"/>
                      <a:pt x="29" y="3269"/>
                    </a:cubicBezTo>
                    <a:cubicBezTo>
                      <a:pt x="29" y="3305"/>
                      <a:pt x="29" y="3333"/>
                      <a:pt x="57" y="3361"/>
                    </a:cubicBezTo>
                    <a:lnTo>
                      <a:pt x="93" y="3361"/>
                    </a:lnTo>
                    <a:cubicBezTo>
                      <a:pt x="121" y="3361"/>
                      <a:pt x="121" y="3361"/>
                      <a:pt x="149" y="3333"/>
                    </a:cubicBezTo>
                    <a:cubicBezTo>
                      <a:pt x="652" y="2300"/>
                      <a:pt x="652" y="1034"/>
                      <a:pt x="121" y="29"/>
                    </a:cubicBezTo>
                    <a:cubicBezTo>
                      <a:pt x="121" y="1"/>
                      <a:pt x="57" y="1"/>
                      <a:pt x="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p:cNvSpPr/>
              <p:nvPr/>
            </p:nvSpPr>
            <p:spPr>
              <a:xfrm>
                <a:off x="5069889" y="2909259"/>
                <a:ext cx="49210" cy="32737"/>
              </a:xfrm>
              <a:custGeom>
                <a:avLst/>
                <a:gdLst/>
                <a:ahLst/>
                <a:cxnLst/>
                <a:rect l="l" t="t" r="r" b="b"/>
                <a:pathLst>
                  <a:path w="1416" h="942" extrusionOk="0">
                    <a:moveTo>
                      <a:pt x="0" y="1"/>
                    </a:moveTo>
                    <a:lnTo>
                      <a:pt x="0" y="942"/>
                    </a:lnTo>
                    <a:lnTo>
                      <a:pt x="1415" y="942"/>
                    </a:lnTo>
                    <a:lnTo>
                      <a:pt x="14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6"/>
              <p:cNvSpPr/>
              <p:nvPr/>
            </p:nvSpPr>
            <p:spPr>
              <a:xfrm>
                <a:off x="5245182" y="2909259"/>
                <a:ext cx="49210" cy="32737"/>
              </a:xfrm>
              <a:custGeom>
                <a:avLst/>
                <a:gdLst/>
                <a:ahLst/>
                <a:cxnLst/>
                <a:rect l="l" t="t" r="r" b="b"/>
                <a:pathLst>
                  <a:path w="1416" h="942" extrusionOk="0">
                    <a:moveTo>
                      <a:pt x="0" y="1"/>
                    </a:moveTo>
                    <a:lnTo>
                      <a:pt x="0" y="942"/>
                    </a:lnTo>
                    <a:lnTo>
                      <a:pt x="1415" y="942"/>
                    </a:lnTo>
                    <a:lnTo>
                      <a:pt x="14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6"/>
              <p:cNvSpPr/>
              <p:nvPr/>
            </p:nvSpPr>
            <p:spPr>
              <a:xfrm>
                <a:off x="5142661" y="2908286"/>
                <a:ext cx="50183" cy="33710"/>
              </a:xfrm>
              <a:custGeom>
                <a:avLst/>
                <a:gdLst/>
                <a:ahLst/>
                <a:cxnLst/>
                <a:rect l="l" t="t" r="r" b="b"/>
                <a:pathLst>
                  <a:path w="1444" h="970" extrusionOk="0">
                    <a:moveTo>
                      <a:pt x="0" y="0"/>
                    </a:moveTo>
                    <a:lnTo>
                      <a:pt x="0" y="970"/>
                    </a:lnTo>
                    <a:lnTo>
                      <a:pt x="1443" y="97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6"/>
              <p:cNvSpPr/>
              <p:nvPr/>
            </p:nvSpPr>
            <p:spPr>
              <a:xfrm>
                <a:off x="5175363" y="2908286"/>
                <a:ext cx="50426" cy="33710"/>
              </a:xfrm>
              <a:custGeom>
                <a:avLst/>
                <a:gdLst/>
                <a:ahLst/>
                <a:cxnLst/>
                <a:rect l="l" t="t" r="r" b="b"/>
                <a:pathLst>
                  <a:path w="1451" h="970" extrusionOk="0">
                    <a:moveTo>
                      <a:pt x="0" y="0"/>
                    </a:moveTo>
                    <a:lnTo>
                      <a:pt x="1450" y="970"/>
                    </a:lnTo>
                    <a:lnTo>
                      <a:pt x="1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6"/>
              <p:cNvSpPr/>
              <p:nvPr/>
            </p:nvSpPr>
            <p:spPr>
              <a:xfrm>
                <a:off x="5081184" y="2929659"/>
                <a:ext cx="31764" cy="4240"/>
              </a:xfrm>
              <a:custGeom>
                <a:avLst/>
                <a:gdLst/>
                <a:ahLst/>
                <a:cxnLst/>
                <a:rect l="l" t="t" r="r" b="b"/>
                <a:pathLst>
                  <a:path w="914" h="122" extrusionOk="0">
                    <a:moveTo>
                      <a:pt x="57" y="1"/>
                    </a:moveTo>
                    <a:cubicBezTo>
                      <a:pt x="29" y="1"/>
                      <a:pt x="1" y="29"/>
                      <a:pt x="1" y="57"/>
                    </a:cubicBezTo>
                    <a:cubicBezTo>
                      <a:pt x="1" y="93"/>
                      <a:pt x="29" y="121"/>
                      <a:pt x="57" y="121"/>
                    </a:cubicBezTo>
                    <a:lnTo>
                      <a:pt x="857" y="121"/>
                    </a:lnTo>
                    <a:cubicBezTo>
                      <a:pt x="885" y="121"/>
                      <a:pt x="913" y="93"/>
                      <a:pt x="913" y="57"/>
                    </a:cubicBezTo>
                    <a:cubicBezTo>
                      <a:pt x="913" y="29"/>
                      <a:pt x="885" y="1"/>
                      <a:pt x="8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6"/>
              <p:cNvSpPr/>
              <p:nvPr/>
            </p:nvSpPr>
            <p:spPr>
              <a:xfrm>
                <a:off x="5254287" y="2929659"/>
                <a:ext cx="32945" cy="4240"/>
              </a:xfrm>
              <a:custGeom>
                <a:avLst/>
                <a:gdLst/>
                <a:ahLst/>
                <a:cxnLst/>
                <a:rect l="l" t="t" r="r" b="b"/>
                <a:pathLst>
                  <a:path w="948" h="122" extrusionOk="0">
                    <a:moveTo>
                      <a:pt x="64" y="1"/>
                    </a:moveTo>
                    <a:cubicBezTo>
                      <a:pt x="28" y="1"/>
                      <a:pt x="0" y="29"/>
                      <a:pt x="0" y="57"/>
                    </a:cubicBezTo>
                    <a:cubicBezTo>
                      <a:pt x="0" y="93"/>
                      <a:pt x="28" y="121"/>
                      <a:pt x="64" y="121"/>
                    </a:cubicBezTo>
                    <a:lnTo>
                      <a:pt x="884" y="121"/>
                    </a:lnTo>
                    <a:cubicBezTo>
                      <a:pt x="913" y="121"/>
                      <a:pt x="948" y="93"/>
                      <a:pt x="948" y="57"/>
                    </a:cubicBezTo>
                    <a:cubicBezTo>
                      <a:pt x="948" y="29"/>
                      <a:pt x="913" y="1"/>
                      <a:pt x="8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6"/>
              <p:cNvSpPr/>
              <p:nvPr/>
            </p:nvSpPr>
            <p:spPr>
              <a:xfrm>
                <a:off x="4894840" y="2909259"/>
                <a:ext cx="3962" cy="31764"/>
              </a:xfrm>
              <a:custGeom>
                <a:avLst/>
                <a:gdLst/>
                <a:ahLst/>
                <a:cxnLst/>
                <a:rect l="l" t="t" r="r" b="b"/>
                <a:pathLst>
                  <a:path w="114" h="914" extrusionOk="0">
                    <a:moveTo>
                      <a:pt x="57" y="1"/>
                    </a:moveTo>
                    <a:cubicBezTo>
                      <a:pt x="29" y="1"/>
                      <a:pt x="0" y="1"/>
                      <a:pt x="0" y="57"/>
                    </a:cubicBezTo>
                    <a:lnTo>
                      <a:pt x="0" y="857"/>
                    </a:lnTo>
                    <a:cubicBezTo>
                      <a:pt x="0" y="885"/>
                      <a:pt x="29" y="913"/>
                      <a:pt x="57" y="913"/>
                    </a:cubicBezTo>
                    <a:cubicBezTo>
                      <a:pt x="85" y="913"/>
                      <a:pt x="114" y="885"/>
                      <a:pt x="114" y="857"/>
                    </a:cubicBezTo>
                    <a:lnTo>
                      <a:pt x="114" y="57"/>
                    </a:lnTo>
                    <a:cubicBezTo>
                      <a:pt x="114" y="1"/>
                      <a:pt x="85" y="1"/>
                      <a:pt x="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p:cNvSpPr/>
              <p:nvPr/>
            </p:nvSpPr>
            <p:spPr>
              <a:xfrm>
                <a:off x="4923337" y="2899910"/>
                <a:ext cx="51434" cy="47263"/>
              </a:xfrm>
              <a:custGeom>
                <a:avLst/>
                <a:gdLst/>
                <a:ahLst/>
                <a:cxnLst/>
                <a:rect l="l" t="t" r="r" b="b"/>
                <a:pathLst>
                  <a:path w="1480" h="1360" extrusionOk="0">
                    <a:moveTo>
                      <a:pt x="1" y="1"/>
                    </a:moveTo>
                    <a:lnTo>
                      <a:pt x="1" y="1359"/>
                    </a:lnTo>
                    <a:lnTo>
                      <a:pt x="1479" y="1359"/>
                    </a:lnTo>
                    <a:lnTo>
                      <a:pt x="14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6"/>
              <p:cNvSpPr/>
              <p:nvPr/>
            </p:nvSpPr>
            <p:spPr>
              <a:xfrm>
                <a:off x="4959236" y="2909259"/>
                <a:ext cx="4240" cy="31764"/>
              </a:xfrm>
              <a:custGeom>
                <a:avLst/>
                <a:gdLst/>
                <a:ahLst/>
                <a:cxnLst/>
                <a:rect l="l" t="t" r="r" b="b"/>
                <a:pathLst>
                  <a:path w="122" h="914" extrusionOk="0">
                    <a:moveTo>
                      <a:pt x="64" y="1"/>
                    </a:moveTo>
                    <a:cubicBezTo>
                      <a:pt x="29" y="1"/>
                      <a:pt x="1" y="1"/>
                      <a:pt x="1" y="57"/>
                    </a:cubicBezTo>
                    <a:lnTo>
                      <a:pt x="1" y="857"/>
                    </a:lnTo>
                    <a:cubicBezTo>
                      <a:pt x="1" y="885"/>
                      <a:pt x="29" y="913"/>
                      <a:pt x="64" y="913"/>
                    </a:cubicBezTo>
                    <a:cubicBezTo>
                      <a:pt x="121" y="913"/>
                      <a:pt x="121" y="885"/>
                      <a:pt x="121" y="857"/>
                    </a:cubicBezTo>
                    <a:lnTo>
                      <a:pt x="121" y="57"/>
                    </a:lnTo>
                    <a:cubicBezTo>
                      <a:pt x="121" y="1"/>
                      <a:pt x="121" y="1"/>
                      <a:pt x="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6"/>
              <p:cNvSpPr/>
              <p:nvPr/>
            </p:nvSpPr>
            <p:spPr>
              <a:xfrm>
                <a:off x="4805595" y="2781716"/>
                <a:ext cx="50183" cy="62937"/>
              </a:xfrm>
              <a:custGeom>
                <a:avLst/>
                <a:gdLst/>
                <a:ahLst/>
                <a:cxnLst/>
                <a:rect l="l" t="t" r="r" b="b"/>
                <a:pathLst>
                  <a:path w="1444" h="1811" extrusionOk="0">
                    <a:moveTo>
                      <a:pt x="1387" y="1"/>
                    </a:moveTo>
                    <a:cubicBezTo>
                      <a:pt x="1368" y="1"/>
                      <a:pt x="1349" y="13"/>
                      <a:pt x="1330" y="13"/>
                    </a:cubicBezTo>
                    <a:lnTo>
                      <a:pt x="29" y="1725"/>
                    </a:lnTo>
                    <a:cubicBezTo>
                      <a:pt x="0" y="1725"/>
                      <a:pt x="0" y="1782"/>
                      <a:pt x="29" y="1782"/>
                    </a:cubicBezTo>
                    <a:lnTo>
                      <a:pt x="64" y="1810"/>
                    </a:lnTo>
                    <a:cubicBezTo>
                      <a:pt x="92" y="1810"/>
                      <a:pt x="121" y="1782"/>
                      <a:pt x="121" y="1782"/>
                    </a:cubicBezTo>
                    <a:lnTo>
                      <a:pt x="1415" y="105"/>
                    </a:lnTo>
                    <a:cubicBezTo>
                      <a:pt x="1443" y="70"/>
                      <a:pt x="1443" y="41"/>
                      <a:pt x="1415" y="13"/>
                    </a:cubicBezTo>
                    <a:cubicBezTo>
                      <a:pt x="1406" y="4"/>
                      <a:pt x="1396" y="1"/>
                      <a:pt x="13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6"/>
              <p:cNvSpPr/>
              <p:nvPr/>
            </p:nvSpPr>
            <p:spPr>
              <a:xfrm>
                <a:off x="4841494" y="2781716"/>
                <a:ext cx="50183" cy="62937"/>
              </a:xfrm>
              <a:custGeom>
                <a:avLst/>
                <a:gdLst/>
                <a:ahLst/>
                <a:cxnLst/>
                <a:rect l="l" t="t" r="r" b="b"/>
                <a:pathLst>
                  <a:path w="1444" h="1811" extrusionOk="0">
                    <a:moveTo>
                      <a:pt x="1387" y="1"/>
                    </a:moveTo>
                    <a:cubicBezTo>
                      <a:pt x="1368" y="1"/>
                      <a:pt x="1349" y="13"/>
                      <a:pt x="1330" y="13"/>
                    </a:cubicBezTo>
                    <a:lnTo>
                      <a:pt x="28" y="1725"/>
                    </a:lnTo>
                    <a:cubicBezTo>
                      <a:pt x="0" y="1725"/>
                      <a:pt x="0" y="1782"/>
                      <a:pt x="28" y="1782"/>
                    </a:cubicBezTo>
                    <a:cubicBezTo>
                      <a:pt x="28" y="1810"/>
                      <a:pt x="57" y="1810"/>
                      <a:pt x="57" y="1810"/>
                    </a:cubicBezTo>
                    <a:cubicBezTo>
                      <a:pt x="92" y="1810"/>
                      <a:pt x="92" y="1782"/>
                      <a:pt x="120" y="1782"/>
                    </a:cubicBezTo>
                    <a:lnTo>
                      <a:pt x="1415" y="105"/>
                    </a:lnTo>
                    <a:cubicBezTo>
                      <a:pt x="1443" y="70"/>
                      <a:pt x="1443" y="41"/>
                      <a:pt x="1415" y="13"/>
                    </a:cubicBezTo>
                    <a:cubicBezTo>
                      <a:pt x="1406" y="4"/>
                      <a:pt x="1396" y="1"/>
                      <a:pt x="13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6"/>
              <p:cNvSpPr/>
              <p:nvPr/>
            </p:nvSpPr>
            <p:spPr>
              <a:xfrm>
                <a:off x="4996109" y="2781716"/>
                <a:ext cx="50217" cy="62937"/>
              </a:xfrm>
              <a:custGeom>
                <a:avLst/>
                <a:gdLst/>
                <a:ahLst/>
                <a:cxnLst/>
                <a:rect l="l" t="t" r="r" b="b"/>
                <a:pathLst>
                  <a:path w="1445" h="1811" extrusionOk="0">
                    <a:moveTo>
                      <a:pt x="1388" y="1"/>
                    </a:moveTo>
                    <a:cubicBezTo>
                      <a:pt x="1369" y="1"/>
                      <a:pt x="1350" y="13"/>
                      <a:pt x="1331" y="13"/>
                    </a:cubicBezTo>
                    <a:lnTo>
                      <a:pt x="29" y="1725"/>
                    </a:lnTo>
                    <a:cubicBezTo>
                      <a:pt x="1" y="1725"/>
                      <a:pt x="1" y="1782"/>
                      <a:pt x="29" y="1782"/>
                    </a:cubicBezTo>
                    <a:cubicBezTo>
                      <a:pt x="65" y="1810"/>
                      <a:pt x="65" y="1810"/>
                      <a:pt x="93" y="1810"/>
                    </a:cubicBezTo>
                    <a:lnTo>
                      <a:pt x="121" y="1782"/>
                    </a:lnTo>
                    <a:lnTo>
                      <a:pt x="1444" y="105"/>
                    </a:lnTo>
                    <a:cubicBezTo>
                      <a:pt x="1444" y="70"/>
                      <a:pt x="1444" y="41"/>
                      <a:pt x="1416" y="13"/>
                    </a:cubicBezTo>
                    <a:cubicBezTo>
                      <a:pt x="1406" y="4"/>
                      <a:pt x="1397" y="1"/>
                      <a:pt x="13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6"/>
              <p:cNvSpPr/>
              <p:nvPr/>
            </p:nvSpPr>
            <p:spPr>
              <a:xfrm>
                <a:off x="5032009" y="2781716"/>
                <a:ext cx="50183" cy="62937"/>
              </a:xfrm>
              <a:custGeom>
                <a:avLst/>
                <a:gdLst/>
                <a:ahLst/>
                <a:cxnLst/>
                <a:rect l="l" t="t" r="r" b="b"/>
                <a:pathLst>
                  <a:path w="1444" h="1811" extrusionOk="0">
                    <a:moveTo>
                      <a:pt x="1387" y="1"/>
                    </a:moveTo>
                    <a:cubicBezTo>
                      <a:pt x="1369" y="1"/>
                      <a:pt x="1350" y="13"/>
                      <a:pt x="1331" y="13"/>
                    </a:cubicBezTo>
                    <a:lnTo>
                      <a:pt x="29" y="1725"/>
                    </a:lnTo>
                    <a:cubicBezTo>
                      <a:pt x="1" y="1725"/>
                      <a:pt x="1" y="1782"/>
                      <a:pt x="29" y="1782"/>
                    </a:cubicBezTo>
                    <a:lnTo>
                      <a:pt x="57" y="1810"/>
                    </a:lnTo>
                    <a:cubicBezTo>
                      <a:pt x="93" y="1810"/>
                      <a:pt x="121" y="1782"/>
                      <a:pt x="121" y="1782"/>
                    </a:cubicBezTo>
                    <a:lnTo>
                      <a:pt x="1416" y="105"/>
                    </a:lnTo>
                    <a:cubicBezTo>
                      <a:pt x="1444" y="70"/>
                      <a:pt x="1444" y="41"/>
                      <a:pt x="1416" y="13"/>
                    </a:cubicBezTo>
                    <a:cubicBezTo>
                      <a:pt x="1406" y="4"/>
                      <a:pt x="1397" y="1"/>
                      <a:pt x="13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6"/>
              <p:cNvSpPr/>
              <p:nvPr/>
            </p:nvSpPr>
            <p:spPr>
              <a:xfrm>
                <a:off x="5070862" y="2818068"/>
                <a:ext cx="36907" cy="4205"/>
              </a:xfrm>
              <a:custGeom>
                <a:avLst/>
                <a:gdLst/>
                <a:ahLst/>
                <a:cxnLst/>
                <a:rect l="l" t="t" r="r" b="b"/>
                <a:pathLst>
                  <a:path w="1062" h="121" extrusionOk="0">
                    <a:moveTo>
                      <a:pt x="64" y="0"/>
                    </a:moveTo>
                    <a:cubicBezTo>
                      <a:pt x="36" y="0"/>
                      <a:pt x="1" y="28"/>
                      <a:pt x="1" y="57"/>
                    </a:cubicBezTo>
                    <a:cubicBezTo>
                      <a:pt x="1" y="85"/>
                      <a:pt x="36" y="120"/>
                      <a:pt x="64" y="120"/>
                    </a:cubicBezTo>
                    <a:lnTo>
                      <a:pt x="1005" y="120"/>
                    </a:lnTo>
                    <a:cubicBezTo>
                      <a:pt x="1033" y="120"/>
                      <a:pt x="1062" y="85"/>
                      <a:pt x="1062" y="57"/>
                    </a:cubicBezTo>
                    <a:cubicBezTo>
                      <a:pt x="1062" y="28"/>
                      <a:pt x="1033" y="0"/>
                      <a:pt x="10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6"/>
              <p:cNvSpPr/>
              <p:nvPr/>
            </p:nvSpPr>
            <p:spPr>
              <a:xfrm>
                <a:off x="4956282" y="2818068"/>
                <a:ext cx="36942" cy="4205"/>
              </a:xfrm>
              <a:custGeom>
                <a:avLst/>
                <a:gdLst/>
                <a:ahLst/>
                <a:cxnLst/>
                <a:rect l="l" t="t" r="r" b="b"/>
                <a:pathLst>
                  <a:path w="1063" h="121" extrusionOk="0">
                    <a:moveTo>
                      <a:pt x="57" y="0"/>
                    </a:moveTo>
                    <a:cubicBezTo>
                      <a:pt x="29" y="0"/>
                      <a:pt x="1" y="28"/>
                      <a:pt x="1" y="57"/>
                    </a:cubicBezTo>
                    <a:cubicBezTo>
                      <a:pt x="1" y="85"/>
                      <a:pt x="29" y="120"/>
                      <a:pt x="57" y="120"/>
                    </a:cubicBezTo>
                    <a:lnTo>
                      <a:pt x="998" y="120"/>
                    </a:lnTo>
                    <a:cubicBezTo>
                      <a:pt x="1034" y="120"/>
                      <a:pt x="1062" y="85"/>
                      <a:pt x="1062" y="57"/>
                    </a:cubicBezTo>
                    <a:cubicBezTo>
                      <a:pt x="1062" y="28"/>
                      <a:pt x="1034" y="0"/>
                      <a:pt x="9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6"/>
              <p:cNvSpPr/>
              <p:nvPr/>
            </p:nvSpPr>
            <p:spPr>
              <a:xfrm>
                <a:off x="4879340" y="2790995"/>
                <a:ext cx="43058" cy="59774"/>
              </a:xfrm>
              <a:custGeom>
                <a:avLst/>
                <a:gdLst/>
                <a:ahLst/>
                <a:cxnLst/>
                <a:rect l="l" t="t" r="r" b="b"/>
                <a:pathLst>
                  <a:path w="1239" h="1720" extrusionOk="0">
                    <a:moveTo>
                      <a:pt x="1179" y="0"/>
                    </a:moveTo>
                    <a:cubicBezTo>
                      <a:pt x="1171" y="0"/>
                      <a:pt x="1162" y="4"/>
                      <a:pt x="1154" y="15"/>
                    </a:cubicBezTo>
                    <a:lnTo>
                      <a:pt x="1" y="807"/>
                    </a:lnTo>
                    <a:lnTo>
                      <a:pt x="1005" y="1692"/>
                    </a:lnTo>
                    <a:lnTo>
                      <a:pt x="1033" y="1720"/>
                    </a:lnTo>
                    <a:cubicBezTo>
                      <a:pt x="1062" y="1720"/>
                      <a:pt x="1062" y="1692"/>
                      <a:pt x="1090" y="1692"/>
                    </a:cubicBezTo>
                    <a:cubicBezTo>
                      <a:pt x="1090" y="1663"/>
                      <a:pt x="1090" y="1635"/>
                      <a:pt x="1062" y="1607"/>
                    </a:cubicBezTo>
                    <a:lnTo>
                      <a:pt x="177" y="807"/>
                    </a:lnTo>
                    <a:lnTo>
                      <a:pt x="1210" y="100"/>
                    </a:lnTo>
                    <a:cubicBezTo>
                      <a:pt x="1239" y="100"/>
                      <a:pt x="1239" y="72"/>
                      <a:pt x="1239" y="43"/>
                    </a:cubicBezTo>
                    <a:cubicBezTo>
                      <a:pt x="1219" y="23"/>
                      <a:pt x="1199" y="0"/>
                      <a:pt x="1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6"/>
              <p:cNvSpPr/>
              <p:nvPr/>
            </p:nvSpPr>
            <p:spPr>
              <a:xfrm>
                <a:off x="4914266" y="2797633"/>
                <a:ext cx="31729" cy="50217"/>
              </a:xfrm>
              <a:custGeom>
                <a:avLst/>
                <a:gdLst/>
                <a:ahLst/>
                <a:cxnLst/>
                <a:rect l="l" t="t" r="r" b="b"/>
                <a:pathLst>
                  <a:path w="913" h="1445" extrusionOk="0">
                    <a:moveTo>
                      <a:pt x="913" y="1"/>
                    </a:moveTo>
                    <a:lnTo>
                      <a:pt x="0" y="616"/>
                    </a:lnTo>
                    <a:lnTo>
                      <a:pt x="913" y="1444"/>
                    </a:lnTo>
                    <a:lnTo>
                      <a:pt x="9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6"/>
              <p:cNvSpPr/>
              <p:nvPr/>
            </p:nvSpPr>
            <p:spPr>
              <a:xfrm>
                <a:off x="4922364" y="2807329"/>
                <a:ext cx="19461" cy="13692"/>
              </a:xfrm>
              <a:custGeom>
                <a:avLst/>
                <a:gdLst/>
                <a:ahLst/>
                <a:cxnLst/>
                <a:rect l="l" t="t" r="r" b="b"/>
                <a:pathLst>
                  <a:path w="560" h="394" extrusionOk="0">
                    <a:moveTo>
                      <a:pt x="499" y="0"/>
                    </a:moveTo>
                    <a:cubicBezTo>
                      <a:pt x="491" y="0"/>
                      <a:pt x="483" y="4"/>
                      <a:pt x="475" y="12"/>
                    </a:cubicBezTo>
                    <a:lnTo>
                      <a:pt x="64" y="281"/>
                    </a:lnTo>
                    <a:cubicBezTo>
                      <a:pt x="29" y="281"/>
                      <a:pt x="1" y="337"/>
                      <a:pt x="29" y="366"/>
                    </a:cubicBezTo>
                    <a:cubicBezTo>
                      <a:pt x="29" y="366"/>
                      <a:pt x="64" y="394"/>
                      <a:pt x="93" y="394"/>
                    </a:cubicBezTo>
                    <a:cubicBezTo>
                      <a:pt x="93" y="394"/>
                      <a:pt x="93" y="366"/>
                      <a:pt x="121" y="366"/>
                    </a:cubicBezTo>
                    <a:lnTo>
                      <a:pt x="531" y="104"/>
                    </a:lnTo>
                    <a:cubicBezTo>
                      <a:pt x="560" y="104"/>
                      <a:pt x="560" y="76"/>
                      <a:pt x="560" y="40"/>
                    </a:cubicBezTo>
                    <a:cubicBezTo>
                      <a:pt x="540" y="20"/>
                      <a:pt x="519" y="0"/>
                      <a:pt x="4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6"/>
              <p:cNvSpPr/>
              <p:nvPr/>
            </p:nvSpPr>
            <p:spPr>
              <a:xfrm>
                <a:off x="5120037" y="2800587"/>
                <a:ext cx="65682" cy="36907"/>
              </a:xfrm>
              <a:custGeom>
                <a:avLst/>
                <a:gdLst/>
                <a:ahLst/>
                <a:cxnLst/>
                <a:rect l="l" t="t" r="r" b="b"/>
                <a:pathLst>
                  <a:path w="1890" h="1062" extrusionOk="0">
                    <a:moveTo>
                      <a:pt x="0" y="1"/>
                    </a:moveTo>
                    <a:lnTo>
                      <a:pt x="0" y="1062"/>
                    </a:lnTo>
                    <a:lnTo>
                      <a:pt x="1889" y="1062"/>
                    </a:lnTo>
                    <a:lnTo>
                      <a:pt x="18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6"/>
              <p:cNvSpPr/>
              <p:nvPr/>
            </p:nvSpPr>
            <p:spPr>
              <a:xfrm>
                <a:off x="5133556" y="2826165"/>
                <a:ext cx="49210" cy="4205"/>
              </a:xfrm>
              <a:custGeom>
                <a:avLst/>
                <a:gdLst/>
                <a:ahLst/>
                <a:cxnLst/>
                <a:rect l="l" t="t" r="r" b="b"/>
                <a:pathLst>
                  <a:path w="1416" h="121" extrusionOk="0">
                    <a:moveTo>
                      <a:pt x="57" y="0"/>
                    </a:moveTo>
                    <a:cubicBezTo>
                      <a:pt x="29" y="0"/>
                      <a:pt x="1" y="29"/>
                      <a:pt x="1" y="64"/>
                    </a:cubicBezTo>
                    <a:cubicBezTo>
                      <a:pt x="1" y="92"/>
                      <a:pt x="29" y="121"/>
                      <a:pt x="57" y="121"/>
                    </a:cubicBezTo>
                    <a:lnTo>
                      <a:pt x="1352" y="121"/>
                    </a:lnTo>
                    <a:cubicBezTo>
                      <a:pt x="1380" y="121"/>
                      <a:pt x="1415" y="92"/>
                      <a:pt x="1415" y="64"/>
                    </a:cubicBezTo>
                    <a:cubicBezTo>
                      <a:pt x="1415" y="29"/>
                      <a:pt x="1380" y="0"/>
                      <a:pt x="13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37"/>
          <p:cNvSpPr txBox="1">
            <a:spLocks noGrp="1"/>
          </p:cNvSpPr>
          <p:nvPr>
            <p:ph type="subTitle" idx="1"/>
          </p:nvPr>
        </p:nvSpPr>
        <p:spPr>
          <a:xfrm>
            <a:off x="567600" y="1059750"/>
            <a:ext cx="8415300" cy="2886000"/>
          </a:xfrm>
          <a:prstGeom prst="rect">
            <a:avLst/>
          </a:prstGeom>
        </p:spPr>
        <p:txBody>
          <a:bodyPr spcFirstLastPara="1" wrap="square" lIns="91425" tIns="91425" rIns="91425" bIns="91425" anchor="t" anchorCtr="0">
            <a:spAutoFit/>
          </a:bodyPr>
          <a:lstStyle/>
          <a:p>
            <a:pPr marL="457200" lvl="0" indent="-314325" algn="l" rtl="0">
              <a:lnSpc>
                <a:spcPct val="150000"/>
              </a:lnSpc>
              <a:spcBef>
                <a:spcPts val="0"/>
              </a:spcBef>
              <a:spcAft>
                <a:spcPts val="0"/>
              </a:spcAft>
              <a:buClr>
                <a:srgbClr val="212121"/>
              </a:buClr>
              <a:buSzPts val="1350"/>
              <a:buFont typeface="Roboto"/>
              <a:buChar char="●"/>
            </a:pPr>
            <a:r>
              <a:rPr lang="en" sz="1350">
                <a:solidFill>
                  <a:srgbClr val="212121"/>
                </a:solidFill>
                <a:latin typeface="Roboto"/>
                <a:ea typeface="Roboto"/>
                <a:cs typeface="Roboto"/>
                <a:sym typeface="Roboto"/>
              </a:rPr>
              <a:t>Walkability is defined as the ability to safely walk to services and amenities within 30 minutes or less.</a:t>
            </a:r>
            <a:endParaRPr sz="1350">
              <a:solidFill>
                <a:srgbClr val="212121"/>
              </a:solidFill>
              <a:latin typeface="Roboto"/>
              <a:ea typeface="Roboto"/>
              <a:cs typeface="Roboto"/>
              <a:sym typeface="Roboto"/>
            </a:endParaRPr>
          </a:p>
          <a:p>
            <a:pPr marL="457200" lvl="0" indent="-314325" algn="l" rtl="0">
              <a:lnSpc>
                <a:spcPct val="150000"/>
              </a:lnSpc>
              <a:spcBef>
                <a:spcPts val="0"/>
              </a:spcBef>
              <a:spcAft>
                <a:spcPts val="0"/>
              </a:spcAft>
              <a:buClr>
                <a:srgbClr val="212121"/>
              </a:buClr>
              <a:buSzPts val="1350"/>
              <a:buFont typeface="Roboto"/>
              <a:buChar char="●"/>
            </a:pPr>
            <a:r>
              <a:rPr lang="en" sz="1350">
                <a:solidFill>
                  <a:srgbClr val="212121"/>
                </a:solidFill>
                <a:latin typeface="Roboto"/>
                <a:ea typeface="Roboto"/>
                <a:cs typeface="Roboto"/>
                <a:sym typeface="Roboto"/>
              </a:rPr>
              <a:t>Benefits of increased walkability include:</a:t>
            </a:r>
            <a:endParaRPr sz="1350">
              <a:solidFill>
                <a:srgbClr val="212121"/>
              </a:solidFill>
              <a:latin typeface="Roboto"/>
              <a:ea typeface="Roboto"/>
              <a:cs typeface="Roboto"/>
              <a:sym typeface="Roboto"/>
            </a:endParaRPr>
          </a:p>
          <a:p>
            <a:pPr marL="914400" lvl="1" indent="-314325" algn="l" rtl="0">
              <a:lnSpc>
                <a:spcPct val="150000"/>
              </a:lnSpc>
              <a:spcBef>
                <a:spcPts val="0"/>
              </a:spcBef>
              <a:spcAft>
                <a:spcPts val="0"/>
              </a:spcAft>
              <a:buClr>
                <a:srgbClr val="212121"/>
              </a:buClr>
              <a:buSzPts val="1350"/>
              <a:buFont typeface="Roboto"/>
              <a:buChar char="○"/>
            </a:pPr>
            <a:r>
              <a:rPr lang="en" sz="1350">
                <a:solidFill>
                  <a:srgbClr val="212121"/>
                </a:solidFill>
                <a:latin typeface="Roboto"/>
                <a:ea typeface="Roboto"/>
                <a:cs typeface="Roboto"/>
                <a:sym typeface="Roboto"/>
              </a:rPr>
              <a:t>Increased accessibility</a:t>
            </a:r>
            <a:endParaRPr sz="1350">
              <a:solidFill>
                <a:srgbClr val="212121"/>
              </a:solidFill>
              <a:latin typeface="Roboto"/>
              <a:ea typeface="Roboto"/>
              <a:cs typeface="Roboto"/>
              <a:sym typeface="Roboto"/>
            </a:endParaRPr>
          </a:p>
          <a:p>
            <a:pPr marL="914400" lvl="1" indent="-314325" algn="l" rtl="0">
              <a:lnSpc>
                <a:spcPct val="150000"/>
              </a:lnSpc>
              <a:spcBef>
                <a:spcPts val="0"/>
              </a:spcBef>
              <a:spcAft>
                <a:spcPts val="0"/>
              </a:spcAft>
              <a:buClr>
                <a:srgbClr val="212121"/>
              </a:buClr>
              <a:buSzPts val="1350"/>
              <a:buFont typeface="Roboto"/>
              <a:buChar char="○"/>
            </a:pPr>
            <a:r>
              <a:rPr lang="en" sz="1350">
                <a:solidFill>
                  <a:srgbClr val="212121"/>
                </a:solidFill>
                <a:latin typeface="Roboto"/>
                <a:ea typeface="Roboto"/>
                <a:cs typeface="Roboto"/>
                <a:sym typeface="Roboto"/>
              </a:rPr>
              <a:t>Improved physical health </a:t>
            </a:r>
            <a:endParaRPr sz="1350">
              <a:solidFill>
                <a:srgbClr val="212121"/>
              </a:solidFill>
              <a:latin typeface="Roboto"/>
              <a:ea typeface="Roboto"/>
              <a:cs typeface="Roboto"/>
              <a:sym typeface="Roboto"/>
            </a:endParaRPr>
          </a:p>
          <a:p>
            <a:pPr marL="914400" lvl="1" indent="-314325" algn="l" rtl="0">
              <a:lnSpc>
                <a:spcPct val="150000"/>
              </a:lnSpc>
              <a:spcBef>
                <a:spcPts val="0"/>
              </a:spcBef>
              <a:spcAft>
                <a:spcPts val="0"/>
              </a:spcAft>
              <a:buClr>
                <a:srgbClr val="212121"/>
              </a:buClr>
              <a:buSzPts val="1350"/>
              <a:buFont typeface="Roboto"/>
              <a:buChar char="○"/>
            </a:pPr>
            <a:r>
              <a:rPr lang="en" sz="1350">
                <a:solidFill>
                  <a:srgbClr val="212121"/>
                </a:solidFill>
                <a:latin typeface="Roboto"/>
                <a:ea typeface="Roboto"/>
                <a:cs typeface="Roboto"/>
                <a:sym typeface="Roboto"/>
              </a:rPr>
              <a:t>Decreased environmental impact</a:t>
            </a:r>
            <a:endParaRPr sz="1350">
              <a:solidFill>
                <a:srgbClr val="212121"/>
              </a:solidFill>
              <a:latin typeface="Roboto"/>
              <a:ea typeface="Roboto"/>
              <a:cs typeface="Roboto"/>
              <a:sym typeface="Roboto"/>
            </a:endParaRPr>
          </a:p>
          <a:p>
            <a:pPr marL="0" lvl="0" indent="0" algn="l" rtl="0">
              <a:lnSpc>
                <a:spcPct val="150000"/>
              </a:lnSpc>
              <a:spcBef>
                <a:spcPts val="0"/>
              </a:spcBef>
              <a:spcAft>
                <a:spcPts val="0"/>
              </a:spcAft>
              <a:buNone/>
            </a:pPr>
            <a:endParaRPr sz="1350">
              <a:solidFill>
                <a:srgbClr val="212121"/>
              </a:solidFill>
              <a:latin typeface="Roboto"/>
              <a:ea typeface="Roboto"/>
              <a:cs typeface="Roboto"/>
              <a:sym typeface="Roboto"/>
            </a:endParaRPr>
          </a:p>
          <a:p>
            <a:pPr marL="0" lvl="0" indent="0" algn="l" rtl="0">
              <a:lnSpc>
                <a:spcPct val="150000"/>
              </a:lnSpc>
              <a:spcBef>
                <a:spcPts val="0"/>
              </a:spcBef>
              <a:spcAft>
                <a:spcPts val="0"/>
              </a:spcAft>
              <a:buNone/>
            </a:pPr>
            <a:r>
              <a:rPr lang="en" sz="1350">
                <a:solidFill>
                  <a:srgbClr val="212121"/>
                </a:solidFill>
                <a:latin typeface="Roboto"/>
                <a:ea typeface="Roboto"/>
                <a:cs typeface="Roboto"/>
                <a:sym typeface="Roboto"/>
              </a:rPr>
              <a:t>Despite all the numerous studies looking into these benefits of more walkable cities one impact is often overlooked, </a:t>
            </a:r>
            <a:r>
              <a:rPr lang="en" sz="1350" b="1">
                <a:solidFill>
                  <a:srgbClr val="212121"/>
                </a:solidFill>
                <a:latin typeface="Roboto"/>
                <a:ea typeface="Roboto"/>
                <a:cs typeface="Roboto"/>
                <a:sym typeface="Roboto"/>
              </a:rPr>
              <a:t>emotional wellbeing</a:t>
            </a:r>
            <a:r>
              <a:rPr lang="en" sz="1350">
                <a:solidFill>
                  <a:srgbClr val="212121"/>
                </a:solidFill>
                <a:latin typeface="Roboto"/>
                <a:ea typeface="Roboto"/>
                <a:cs typeface="Roboto"/>
                <a:sym typeface="Roboto"/>
              </a:rPr>
              <a:t>. Therefore, we wanted to further looking into this metric and see if there is a correlation between the two with our research question being:</a:t>
            </a:r>
            <a:endParaRPr sz="1350">
              <a:solidFill>
                <a:srgbClr val="212121"/>
              </a:solidFill>
              <a:latin typeface="Roboto"/>
              <a:ea typeface="Roboto"/>
              <a:cs typeface="Roboto"/>
              <a:sym typeface="Roboto"/>
            </a:endParaRPr>
          </a:p>
        </p:txBody>
      </p:sp>
      <p:sp>
        <p:nvSpPr>
          <p:cNvPr id="662" name="Google Shape;662;p37"/>
          <p:cNvSpPr txBox="1">
            <a:spLocks noGrp="1"/>
          </p:cNvSpPr>
          <p:nvPr>
            <p:ph type="title"/>
          </p:nvPr>
        </p:nvSpPr>
        <p:spPr>
          <a:xfrm>
            <a:off x="5676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Significance</a:t>
            </a:r>
            <a:endParaRPr/>
          </a:p>
        </p:txBody>
      </p:sp>
      <p:sp>
        <p:nvSpPr>
          <p:cNvPr id="663" name="Google Shape;663;p37"/>
          <p:cNvSpPr txBox="1">
            <a:spLocks noGrp="1"/>
          </p:cNvSpPr>
          <p:nvPr>
            <p:ph type="subTitle" idx="13"/>
          </p:nvPr>
        </p:nvSpPr>
        <p:spPr>
          <a:xfrm>
            <a:off x="482650" y="3945750"/>
            <a:ext cx="7996200" cy="87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Do more walkable cities correlate with better emotional wellbeing of residents?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38"/>
          <p:cNvSpPr txBox="1">
            <a:spLocks noGrp="1"/>
          </p:cNvSpPr>
          <p:nvPr>
            <p:ph type="subTitle" idx="1"/>
          </p:nvPr>
        </p:nvSpPr>
        <p:spPr>
          <a:xfrm>
            <a:off x="566050" y="1147800"/>
            <a:ext cx="8225700" cy="3821100"/>
          </a:xfrm>
          <a:prstGeom prst="rect">
            <a:avLst/>
          </a:prstGeom>
          <a:noFill/>
        </p:spPr>
        <p:txBody>
          <a:bodyPr spcFirstLastPara="1" wrap="square" lIns="91425" tIns="91425" rIns="91425" bIns="91425" anchor="t" anchorCtr="0">
            <a:spAutoFit/>
          </a:bodyPr>
          <a:lstStyle/>
          <a:p>
            <a:pPr marL="457200" lvl="0" indent="-314325" algn="l" rtl="0">
              <a:lnSpc>
                <a:spcPct val="150000"/>
              </a:lnSpc>
              <a:spcBef>
                <a:spcPts val="0"/>
              </a:spcBef>
              <a:spcAft>
                <a:spcPts val="0"/>
              </a:spcAft>
              <a:buClr>
                <a:srgbClr val="212121"/>
              </a:buClr>
              <a:buSzPts val="1350"/>
              <a:buFont typeface="Roboto"/>
              <a:buChar char="●"/>
            </a:pPr>
            <a:r>
              <a:rPr lang="en" sz="1350">
                <a:solidFill>
                  <a:srgbClr val="212121"/>
                </a:solidFill>
                <a:highlight>
                  <a:schemeClr val="lt1"/>
                </a:highlight>
                <a:latin typeface="Roboto"/>
                <a:ea typeface="Roboto"/>
                <a:cs typeface="Roboto"/>
                <a:sym typeface="Roboto"/>
              </a:rPr>
              <a:t>In order to calculate if there is a correlation, we needed two sets of data:</a:t>
            </a:r>
            <a:endParaRPr sz="1350">
              <a:solidFill>
                <a:srgbClr val="212121"/>
              </a:solidFill>
              <a:highlight>
                <a:schemeClr val="lt1"/>
              </a:highlight>
              <a:latin typeface="Roboto"/>
              <a:ea typeface="Roboto"/>
              <a:cs typeface="Roboto"/>
              <a:sym typeface="Roboto"/>
            </a:endParaRPr>
          </a:p>
          <a:p>
            <a:pPr marL="914400" lvl="1" indent="-314325" algn="l" rtl="0">
              <a:lnSpc>
                <a:spcPct val="150000"/>
              </a:lnSpc>
              <a:spcBef>
                <a:spcPts val="0"/>
              </a:spcBef>
              <a:spcAft>
                <a:spcPts val="0"/>
              </a:spcAft>
              <a:buClr>
                <a:srgbClr val="212121"/>
              </a:buClr>
              <a:buSzPts val="1350"/>
              <a:buFont typeface="Roboto"/>
              <a:buChar char="○"/>
            </a:pPr>
            <a:r>
              <a:rPr lang="en" sz="1350">
                <a:solidFill>
                  <a:srgbClr val="212121"/>
                </a:solidFill>
                <a:highlight>
                  <a:schemeClr val="lt1"/>
                </a:highlight>
                <a:latin typeface="Roboto"/>
                <a:ea typeface="Roboto"/>
                <a:cs typeface="Roboto"/>
                <a:sym typeface="Roboto"/>
              </a:rPr>
              <a:t>Walkability scores amongst US cities</a:t>
            </a:r>
            <a:endParaRPr sz="1350">
              <a:solidFill>
                <a:srgbClr val="212121"/>
              </a:solidFill>
              <a:highlight>
                <a:schemeClr val="lt1"/>
              </a:highlight>
              <a:latin typeface="Roboto"/>
              <a:ea typeface="Roboto"/>
              <a:cs typeface="Roboto"/>
              <a:sym typeface="Roboto"/>
            </a:endParaRPr>
          </a:p>
          <a:p>
            <a:pPr marL="914400" lvl="1" indent="-314325" algn="l" rtl="0">
              <a:lnSpc>
                <a:spcPct val="150000"/>
              </a:lnSpc>
              <a:spcBef>
                <a:spcPts val="0"/>
              </a:spcBef>
              <a:spcAft>
                <a:spcPts val="0"/>
              </a:spcAft>
              <a:buClr>
                <a:srgbClr val="212121"/>
              </a:buClr>
              <a:buSzPts val="1350"/>
              <a:buFont typeface="Roboto"/>
              <a:buChar char="○"/>
            </a:pPr>
            <a:r>
              <a:rPr lang="en" sz="1350">
                <a:solidFill>
                  <a:srgbClr val="212121"/>
                </a:solidFill>
                <a:highlight>
                  <a:schemeClr val="lt1"/>
                </a:highlight>
                <a:latin typeface="Roboto"/>
                <a:ea typeface="Roboto"/>
                <a:cs typeface="Roboto"/>
                <a:sym typeface="Roboto"/>
              </a:rPr>
              <a:t>Emotional happiness scores amongst US cities</a:t>
            </a:r>
            <a:endParaRPr sz="1350">
              <a:solidFill>
                <a:srgbClr val="212121"/>
              </a:solidFill>
              <a:highlight>
                <a:schemeClr val="lt1"/>
              </a:highlight>
              <a:latin typeface="Roboto"/>
              <a:ea typeface="Roboto"/>
              <a:cs typeface="Roboto"/>
              <a:sym typeface="Roboto"/>
            </a:endParaRPr>
          </a:p>
          <a:p>
            <a:pPr marL="0" lvl="0" indent="0" algn="l" rtl="0">
              <a:lnSpc>
                <a:spcPct val="150000"/>
              </a:lnSpc>
              <a:spcBef>
                <a:spcPts val="0"/>
              </a:spcBef>
              <a:spcAft>
                <a:spcPts val="0"/>
              </a:spcAft>
              <a:buNone/>
            </a:pPr>
            <a:endParaRPr sz="1350">
              <a:solidFill>
                <a:srgbClr val="212121"/>
              </a:solidFill>
              <a:highlight>
                <a:schemeClr val="lt1"/>
              </a:highlight>
              <a:latin typeface="Roboto"/>
              <a:ea typeface="Roboto"/>
              <a:cs typeface="Roboto"/>
              <a:sym typeface="Roboto"/>
            </a:endParaRPr>
          </a:p>
          <a:p>
            <a:pPr marL="457200" lvl="0" indent="-314325" algn="l" rtl="0">
              <a:lnSpc>
                <a:spcPct val="150000"/>
              </a:lnSpc>
              <a:spcBef>
                <a:spcPts val="0"/>
              </a:spcBef>
              <a:spcAft>
                <a:spcPts val="0"/>
              </a:spcAft>
              <a:buClr>
                <a:srgbClr val="212121"/>
              </a:buClr>
              <a:buSzPts val="1350"/>
              <a:buFont typeface="Roboto"/>
              <a:buChar char="●"/>
            </a:pPr>
            <a:r>
              <a:rPr lang="en" sz="1350">
                <a:solidFill>
                  <a:srgbClr val="212121"/>
                </a:solidFill>
                <a:highlight>
                  <a:schemeClr val="lt1"/>
                </a:highlight>
                <a:latin typeface="Roboto"/>
                <a:ea typeface="Roboto"/>
                <a:cs typeface="Roboto"/>
                <a:sym typeface="Roboto"/>
              </a:rPr>
              <a:t>In order to answer this magnitude of a question we needed to ensure our samples were a representative fit of the entire population. Therefore, we decided to only choose cities with a population of above 200,000+ people. Additionally, we had to ensure our sources were reliable, so we would not be presenting false data with incorrect correlations. </a:t>
            </a:r>
            <a:endParaRPr sz="1350">
              <a:solidFill>
                <a:srgbClr val="212121"/>
              </a:solidFill>
              <a:highlight>
                <a:schemeClr val="lt1"/>
              </a:highlight>
              <a:latin typeface="Roboto"/>
              <a:ea typeface="Roboto"/>
              <a:cs typeface="Roboto"/>
              <a:sym typeface="Roboto"/>
            </a:endParaRPr>
          </a:p>
          <a:p>
            <a:pPr marL="0" marR="0" lvl="0" indent="0" algn="l" rtl="0">
              <a:lnSpc>
                <a:spcPct val="150000"/>
              </a:lnSpc>
              <a:spcBef>
                <a:spcPts val="0"/>
              </a:spcBef>
              <a:spcAft>
                <a:spcPts val="0"/>
              </a:spcAft>
              <a:buNone/>
            </a:pPr>
            <a:endParaRPr sz="1350">
              <a:solidFill>
                <a:srgbClr val="212121"/>
              </a:solidFill>
              <a:highlight>
                <a:schemeClr val="lt1"/>
              </a:highlight>
              <a:latin typeface="Roboto"/>
              <a:ea typeface="Roboto"/>
              <a:cs typeface="Roboto"/>
              <a:sym typeface="Roboto"/>
            </a:endParaRPr>
          </a:p>
          <a:p>
            <a:pPr marL="0" marR="0" lvl="0" indent="0" algn="l" rtl="0">
              <a:lnSpc>
                <a:spcPct val="150000"/>
              </a:lnSpc>
              <a:spcBef>
                <a:spcPts val="0"/>
              </a:spcBef>
              <a:spcAft>
                <a:spcPts val="0"/>
              </a:spcAft>
              <a:buNone/>
            </a:pPr>
            <a:r>
              <a:rPr lang="en" sz="1350">
                <a:solidFill>
                  <a:srgbClr val="212121"/>
                </a:solidFill>
                <a:highlight>
                  <a:schemeClr val="lt1"/>
                </a:highlight>
                <a:latin typeface="Roboto"/>
                <a:ea typeface="Roboto"/>
                <a:cs typeface="Roboto"/>
                <a:sym typeface="Roboto"/>
              </a:rPr>
              <a:t>Data Sources used:</a:t>
            </a:r>
            <a:endParaRPr sz="1350">
              <a:solidFill>
                <a:srgbClr val="212121"/>
              </a:solidFill>
              <a:highlight>
                <a:schemeClr val="lt1"/>
              </a:highlight>
              <a:latin typeface="Roboto"/>
              <a:ea typeface="Roboto"/>
              <a:cs typeface="Roboto"/>
              <a:sym typeface="Roboto"/>
            </a:endParaRPr>
          </a:p>
          <a:p>
            <a:pPr marL="457200" lvl="0" indent="-314325" algn="l" rtl="0">
              <a:lnSpc>
                <a:spcPct val="150000"/>
              </a:lnSpc>
              <a:spcBef>
                <a:spcPts val="0"/>
              </a:spcBef>
              <a:spcAft>
                <a:spcPts val="0"/>
              </a:spcAft>
              <a:buClr>
                <a:srgbClr val="212121"/>
              </a:buClr>
              <a:buSzPts val="1350"/>
              <a:buFont typeface="Roboto"/>
              <a:buChar char="-"/>
            </a:pPr>
            <a:r>
              <a:rPr lang="en" sz="1350" u="sng">
                <a:highlight>
                  <a:schemeClr val="lt1"/>
                </a:highlight>
                <a:latin typeface="Roboto"/>
                <a:ea typeface="Roboto"/>
                <a:cs typeface="Roboto"/>
                <a:sym typeface="Roboto"/>
                <a:hlinkClick r:id="rId3"/>
              </a:rPr>
              <a:t>https://www.walkscore.com/cities-and-neighborhoods/</a:t>
            </a:r>
            <a:r>
              <a:rPr lang="en" sz="1350">
                <a:solidFill>
                  <a:srgbClr val="212121"/>
                </a:solidFill>
                <a:highlight>
                  <a:schemeClr val="lt1"/>
                </a:highlight>
                <a:latin typeface="Roboto"/>
                <a:ea typeface="Roboto"/>
                <a:cs typeface="Roboto"/>
                <a:sym typeface="Roboto"/>
              </a:rPr>
              <a:t> published in National Institute of Health</a:t>
            </a:r>
            <a:endParaRPr sz="1350">
              <a:solidFill>
                <a:srgbClr val="212121"/>
              </a:solidFill>
              <a:highlight>
                <a:schemeClr val="lt1"/>
              </a:highlight>
              <a:latin typeface="Roboto"/>
              <a:ea typeface="Roboto"/>
              <a:cs typeface="Roboto"/>
              <a:sym typeface="Roboto"/>
            </a:endParaRPr>
          </a:p>
          <a:p>
            <a:pPr marL="457200" lvl="0" indent="-314325" algn="l" rtl="0">
              <a:lnSpc>
                <a:spcPct val="150000"/>
              </a:lnSpc>
              <a:spcBef>
                <a:spcPts val="0"/>
              </a:spcBef>
              <a:spcAft>
                <a:spcPts val="0"/>
              </a:spcAft>
              <a:buClr>
                <a:srgbClr val="212121"/>
              </a:buClr>
              <a:buSzPts val="1350"/>
              <a:buFont typeface="Roboto"/>
              <a:buChar char="-"/>
            </a:pPr>
            <a:r>
              <a:rPr lang="en" sz="1350" u="sng">
                <a:highlight>
                  <a:schemeClr val="lt1"/>
                </a:highlight>
                <a:latin typeface="Roboto"/>
                <a:ea typeface="Roboto"/>
                <a:cs typeface="Roboto"/>
                <a:sym typeface="Roboto"/>
                <a:hlinkClick r:id="rId4"/>
              </a:rPr>
              <a:t>https://wallethub.com/edu/happiest-places-to-live/32619</a:t>
            </a:r>
            <a:r>
              <a:rPr lang="en" sz="1350">
                <a:solidFill>
                  <a:srgbClr val="212121"/>
                </a:solidFill>
                <a:highlight>
                  <a:schemeClr val="lt1"/>
                </a:highlight>
                <a:latin typeface="Roboto"/>
                <a:ea typeface="Roboto"/>
                <a:cs typeface="Roboto"/>
                <a:sym typeface="Roboto"/>
              </a:rPr>
              <a:t> cited hundreds of times </a:t>
            </a:r>
            <a:endParaRPr sz="1350">
              <a:solidFill>
                <a:srgbClr val="212121"/>
              </a:solidFill>
              <a:highlight>
                <a:schemeClr val="lt1"/>
              </a:highlight>
              <a:latin typeface="Roboto"/>
              <a:ea typeface="Roboto"/>
              <a:cs typeface="Roboto"/>
              <a:sym typeface="Roboto"/>
            </a:endParaRPr>
          </a:p>
        </p:txBody>
      </p:sp>
      <p:sp>
        <p:nvSpPr>
          <p:cNvPr id="669" name="Google Shape;669;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Selection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pic>
        <p:nvPicPr>
          <p:cNvPr id="674" name="Google Shape;674;p39"/>
          <p:cNvPicPr preferRelativeResize="0"/>
          <p:nvPr/>
        </p:nvPicPr>
        <p:blipFill>
          <a:blip r:embed="rId3">
            <a:alphaModFix/>
          </a:blip>
          <a:stretch>
            <a:fillRect/>
          </a:stretch>
        </p:blipFill>
        <p:spPr>
          <a:xfrm>
            <a:off x="4722800" y="938310"/>
            <a:ext cx="3233951" cy="3585692"/>
          </a:xfrm>
          <a:prstGeom prst="rect">
            <a:avLst/>
          </a:prstGeom>
          <a:noFill/>
          <a:ln w="38100" cap="flat" cmpd="sng">
            <a:solidFill>
              <a:schemeClr val="dk2"/>
            </a:solidFill>
            <a:prstDash val="solid"/>
            <a:round/>
            <a:headEnd type="none" w="sm" len="sm"/>
            <a:tailEnd type="none" w="sm" len="sm"/>
          </a:ln>
        </p:spPr>
      </p:pic>
      <p:pic>
        <p:nvPicPr>
          <p:cNvPr id="675" name="Google Shape;675;p39"/>
          <p:cNvPicPr preferRelativeResize="0"/>
          <p:nvPr/>
        </p:nvPicPr>
        <p:blipFill>
          <a:blip r:embed="rId4">
            <a:alphaModFix/>
          </a:blip>
          <a:stretch>
            <a:fillRect/>
          </a:stretch>
        </p:blipFill>
        <p:spPr>
          <a:xfrm>
            <a:off x="956402" y="915275"/>
            <a:ext cx="3233949" cy="3608725"/>
          </a:xfrm>
          <a:prstGeom prst="rect">
            <a:avLst/>
          </a:prstGeom>
          <a:noFill/>
          <a:ln w="38100" cap="flat" cmpd="sng">
            <a:solidFill>
              <a:schemeClr val="dk2"/>
            </a:solidFill>
            <a:prstDash val="solid"/>
            <a:round/>
            <a:headEnd type="none" w="sm" len="sm"/>
            <a:tailEnd type="none" w="sm" len="sm"/>
          </a:ln>
        </p:spPr>
      </p:pic>
      <p:sp>
        <p:nvSpPr>
          <p:cNvPr id="676" name="Google Shape;676;p39"/>
          <p:cNvSpPr txBox="1"/>
          <p:nvPr/>
        </p:nvSpPr>
        <p:spPr>
          <a:xfrm>
            <a:off x="1594775" y="375725"/>
            <a:ext cx="2262000" cy="38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latin typeface="Lato"/>
                <a:ea typeface="Lato"/>
                <a:cs typeface="Lato"/>
                <a:sym typeface="Lato"/>
              </a:rPr>
              <a:t>Happiness Scores Data Set</a:t>
            </a:r>
            <a:endParaRPr i="1">
              <a:latin typeface="Lato"/>
              <a:ea typeface="Lato"/>
              <a:cs typeface="Lato"/>
              <a:sym typeface="Lato"/>
            </a:endParaRPr>
          </a:p>
        </p:txBody>
      </p:sp>
      <p:sp>
        <p:nvSpPr>
          <p:cNvPr id="677" name="Google Shape;677;p39"/>
          <p:cNvSpPr txBox="1"/>
          <p:nvPr/>
        </p:nvSpPr>
        <p:spPr>
          <a:xfrm>
            <a:off x="5327275" y="375725"/>
            <a:ext cx="2329800" cy="38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latin typeface="Lato"/>
                <a:ea typeface="Lato"/>
                <a:cs typeface="Lato"/>
                <a:sym typeface="Lato"/>
              </a:rPr>
              <a:t>Walkability Scores Data Set</a:t>
            </a:r>
            <a:endParaRPr i="1">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40"/>
          <p:cNvSpPr txBox="1">
            <a:spLocks noGrp="1"/>
          </p:cNvSpPr>
          <p:nvPr>
            <p:ph type="title"/>
          </p:nvPr>
        </p:nvSpPr>
        <p:spPr>
          <a:xfrm>
            <a:off x="4641350" y="2529775"/>
            <a:ext cx="3790800" cy="878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Data Analysis</a:t>
            </a:r>
            <a:endParaRPr/>
          </a:p>
        </p:txBody>
      </p:sp>
      <p:sp>
        <p:nvSpPr>
          <p:cNvPr id="683" name="Google Shape;683;p40"/>
          <p:cNvSpPr txBox="1">
            <a:spLocks noGrp="1"/>
          </p:cNvSpPr>
          <p:nvPr>
            <p:ph type="title" idx="2"/>
          </p:nvPr>
        </p:nvSpPr>
        <p:spPr>
          <a:xfrm>
            <a:off x="6780125" y="1422091"/>
            <a:ext cx="1652100" cy="915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684" name="Google Shape;684;p40"/>
          <p:cNvSpPr/>
          <p:nvPr/>
        </p:nvSpPr>
        <p:spPr>
          <a:xfrm>
            <a:off x="5875325" y="820875"/>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5" name="Google Shape;685;p40"/>
          <p:cNvGrpSpPr/>
          <p:nvPr/>
        </p:nvGrpSpPr>
        <p:grpSpPr>
          <a:xfrm>
            <a:off x="854579" y="820869"/>
            <a:ext cx="3441438" cy="3783274"/>
            <a:chOff x="410179" y="820869"/>
            <a:chExt cx="3441438" cy="3783274"/>
          </a:xfrm>
        </p:grpSpPr>
        <p:grpSp>
          <p:nvGrpSpPr>
            <p:cNvPr id="686" name="Google Shape;686;p40"/>
            <p:cNvGrpSpPr/>
            <p:nvPr/>
          </p:nvGrpSpPr>
          <p:grpSpPr>
            <a:xfrm>
              <a:off x="1055631" y="820869"/>
              <a:ext cx="2602891" cy="3783274"/>
              <a:chOff x="1055631" y="820869"/>
              <a:chExt cx="2602891" cy="3783274"/>
            </a:xfrm>
          </p:grpSpPr>
          <p:sp>
            <p:nvSpPr>
              <p:cNvPr id="687" name="Google Shape;687;p40"/>
              <p:cNvSpPr/>
              <p:nvPr/>
            </p:nvSpPr>
            <p:spPr>
              <a:xfrm>
                <a:off x="1055631" y="1799489"/>
                <a:ext cx="2394769" cy="1973794"/>
              </a:xfrm>
              <a:custGeom>
                <a:avLst/>
                <a:gdLst/>
                <a:ahLst/>
                <a:cxnLst/>
                <a:rect l="l" t="t" r="r" b="b"/>
                <a:pathLst>
                  <a:path w="42568" h="35085" extrusionOk="0">
                    <a:moveTo>
                      <a:pt x="28184" y="1"/>
                    </a:moveTo>
                    <a:cubicBezTo>
                      <a:pt x="27147" y="1"/>
                      <a:pt x="26108" y="74"/>
                      <a:pt x="25087" y="208"/>
                    </a:cubicBezTo>
                    <a:cubicBezTo>
                      <a:pt x="23049" y="477"/>
                      <a:pt x="21019" y="979"/>
                      <a:pt x="19130" y="1771"/>
                    </a:cubicBezTo>
                    <a:cubicBezTo>
                      <a:pt x="14857" y="3603"/>
                      <a:pt x="12530" y="8343"/>
                      <a:pt x="9049" y="11237"/>
                    </a:cubicBezTo>
                    <a:cubicBezTo>
                      <a:pt x="6750" y="13118"/>
                      <a:pt x="3920" y="13918"/>
                      <a:pt x="2357" y="16514"/>
                    </a:cubicBezTo>
                    <a:cubicBezTo>
                      <a:pt x="616" y="19344"/>
                      <a:pt x="1" y="22527"/>
                      <a:pt x="1182" y="25739"/>
                    </a:cubicBezTo>
                    <a:cubicBezTo>
                      <a:pt x="1239" y="25824"/>
                      <a:pt x="1267" y="25944"/>
                      <a:pt x="1296" y="26065"/>
                    </a:cubicBezTo>
                    <a:cubicBezTo>
                      <a:pt x="2654" y="29276"/>
                      <a:pt x="5484" y="31752"/>
                      <a:pt x="8695" y="33167"/>
                    </a:cubicBezTo>
                    <a:cubicBezTo>
                      <a:pt x="11999" y="34639"/>
                      <a:pt x="15685" y="35049"/>
                      <a:pt x="19279" y="35084"/>
                    </a:cubicBezTo>
                    <a:cubicBezTo>
                      <a:pt x="22519" y="35084"/>
                      <a:pt x="25822" y="34759"/>
                      <a:pt x="28624" y="33167"/>
                    </a:cubicBezTo>
                    <a:cubicBezTo>
                      <a:pt x="31807" y="31335"/>
                      <a:pt x="32097" y="28951"/>
                      <a:pt x="33307" y="25916"/>
                    </a:cubicBezTo>
                    <a:cubicBezTo>
                      <a:pt x="34340" y="23320"/>
                      <a:pt x="36936" y="21403"/>
                      <a:pt x="38641" y="19280"/>
                    </a:cubicBezTo>
                    <a:cubicBezTo>
                      <a:pt x="41032" y="16337"/>
                      <a:pt x="42567" y="12411"/>
                      <a:pt x="41683" y="8697"/>
                    </a:cubicBezTo>
                    <a:cubicBezTo>
                      <a:pt x="40884" y="5400"/>
                      <a:pt x="38231" y="2719"/>
                      <a:pt x="35104" y="1333"/>
                    </a:cubicBezTo>
                    <a:cubicBezTo>
                      <a:pt x="32933" y="387"/>
                      <a:pt x="30559" y="1"/>
                      <a:pt x="28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0"/>
              <p:cNvSpPr/>
              <p:nvPr/>
            </p:nvSpPr>
            <p:spPr>
              <a:xfrm rot="-4097330">
                <a:off x="2625560" y="878377"/>
                <a:ext cx="815923" cy="1020571"/>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9" name="Google Shape;689;p40"/>
              <p:cNvGrpSpPr/>
              <p:nvPr/>
            </p:nvGrpSpPr>
            <p:grpSpPr>
              <a:xfrm flipH="1">
                <a:off x="1157326" y="1158393"/>
                <a:ext cx="2173351" cy="3445750"/>
                <a:chOff x="-1560073" y="555050"/>
                <a:chExt cx="2438132" cy="3865549"/>
              </a:xfrm>
            </p:grpSpPr>
            <p:sp>
              <p:nvSpPr>
                <p:cNvPr id="690" name="Google Shape;690;p40"/>
                <p:cNvSpPr/>
                <p:nvPr/>
              </p:nvSpPr>
              <p:spPr>
                <a:xfrm>
                  <a:off x="-1035421" y="1298583"/>
                  <a:ext cx="349649" cy="785952"/>
                </a:xfrm>
                <a:custGeom>
                  <a:avLst/>
                  <a:gdLst/>
                  <a:ahLst/>
                  <a:cxnLst/>
                  <a:rect l="l" t="t" r="r" b="b"/>
                  <a:pathLst>
                    <a:path w="2142" h="4815" extrusionOk="0">
                      <a:moveTo>
                        <a:pt x="670" y="1"/>
                      </a:moveTo>
                      <a:cubicBezTo>
                        <a:pt x="667" y="1"/>
                        <a:pt x="664" y="1"/>
                        <a:pt x="661" y="3"/>
                      </a:cubicBezTo>
                      <a:cubicBezTo>
                        <a:pt x="577" y="51"/>
                        <a:pt x="820" y="733"/>
                        <a:pt x="730" y="796"/>
                      </a:cubicBezTo>
                      <a:cubicBezTo>
                        <a:pt x="730" y="796"/>
                        <a:pt x="729" y="797"/>
                        <a:pt x="729" y="797"/>
                      </a:cubicBezTo>
                      <a:cubicBezTo>
                        <a:pt x="697" y="797"/>
                        <a:pt x="354" y="225"/>
                        <a:pt x="291" y="225"/>
                      </a:cubicBezTo>
                      <a:cubicBezTo>
                        <a:pt x="286" y="224"/>
                        <a:pt x="282" y="223"/>
                        <a:pt x="277" y="223"/>
                      </a:cubicBezTo>
                      <a:cubicBezTo>
                        <a:pt x="143" y="223"/>
                        <a:pt x="660" y="886"/>
                        <a:pt x="619" y="886"/>
                      </a:cubicBezTo>
                      <a:cubicBezTo>
                        <a:pt x="561" y="886"/>
                        <a:pt x="242" y="386"/>
                        <a:pt x="135" y="386"/>
                      </a:cubicBezTo>
                      <a:cubicBezTo>
                        <a:pt x="126" y="386"/>
                        <a:pt x="117" y="390"/>
                        <a:pt x="112" y="399"/>
                      </a:cubicBezTo>
                      <a:cubicBezTo>
                        <a:pt x="90" y="468"/>
                        <a:pt x="466" y="949"/>
                        <a:pt x="424" y="997"/>
                      </a:cubicBezTo>
                      <a:cubicBezTo>
                        <a:pt x="422" y="1000"/>
                        <a:pt x="419" y="1001"/>
                        <a:pt x="416" y="1001"/>
                      </a:cubicBezTo>
                      <a:cubicBezTo>
                        <a:pt x="372" y="1001"/>
                        <a:pt x="194" y="731"/>
                        <a:pt x="90" y="711"/>
                      </a:cubicBezTo>
                      <a:cubicBezTo>
                        <a:pt x="1" y="711"/>
                        <a:pt x="334" y="1171"/>
                        <a:pt x="355" y="1214"/>
                      </a:cubicBezTo>
                      <a:cubicBezTo>
                        <a:pt x="355" y="1282"/>
                        <a:pt x="508" y="1658"/>
                        <a:pt x="709" y="1901"/>
                      </a:cubicBezTo>
                      <a:cubicBezTo>
                        <a:pt x="709" y="1901"/>
                        <a:pt x="1590" y="4814"/>
                        <a:pt x="2104" y="4814"/>
                      </a:cubicBezTo>
                      <a:cubicBezTo>
                        <a:pt x="2117" y="4814"/>
                        <a:pt x="2129" y="4813"/>
                        <a:pt x="2142" y="4809"/>
                      </a:cubicBezTo>
                      <a:lnTo>
                        <a:pt x="2115" y="3265"/>
                      </a:lnTo>
                      <a:cubicBezTo>
                        <a:pt x="2115" y="3266"/>
                        <a:pt x="2115" y="3266"/>
                        <a:pt x="2114" y="3266"/>
                      </a:cubicBezTo>
                      <a:cubicBezTo>
                        <a:pt x="2075" y="3266"/>
                        <a:pt x="1259" y="1526"/>
                        <a:pt x="1259" y="1526"/>
                      </a:cubicBezTo>
                      <a:cubicBezTo>
                        <a:pt x="1259" y="1526"/>
                        <a:pt x="1349" y="664"/>
                        <a:pt x="1238" y="622"/>
                      </a:cubicBezTo>
                      <a:cubicBezTo>
                        <a:pt x="1231" y="617"/>
                        <a:pt x="1225" y="615"/>
                        <a:pt x="1219" y="615"/>
                      </a:cubicBezTo>
                      <a:cubicBezTo>
                        <a:pt x="1129" y="615"/>
                        <a:pt x="1144" y="1083"/>
                        <a:pt x="1084" y="1108"/>
                      </a:cubicBezTo>
                      <a:cubicBezTo>
                        <a:pt x="1083" y="1109"/>
                        <a:pt x="1082" y="1109"/>
                        <a:pt x="1081" y="1109"/>
                      </a:cubicBezTo>
                      <a:cubicBezTo>
                        <a:pt x="1009" y="1109"/>
                        <a:pt x="783" y="1"/>
                        <a:pt x="670" y="1"/>
                      </a:cubicBezTo>
                      <a:close/>
                    </a:path>
                  </a:pathLst>
                </a:custGeom>
                <a:solidFill>
                  <a:srgbClr val="8039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0"/>
                <p:cNvSpPr/>
                <p:nvPr/>
              </p:nvSpPr>
              <p:spPr>
                <a:xfrm>
                  <a:off x="-700616" y="1493158"/>
                  <a:ext cx="600868" cy="604277"/>
                </a:xfrm>
                <a:custGeom>
                  <a:avLst/>
                  <a:gdLst/>
                  <a:ahLst/>
                  <a:cxnLst/>
                  <a:rect l="l" t="t" r="r" b="b"/>
                  <a:pathLst>
                    <a:path w="3681" h="3702" extrusionOk="0">
                      <a:moveTo>
                        <a:pt x="2576" y="1"/>
                      </a:moveTo>
                      <a:cubicBezTo>
                        <a:pt x="2576" y="1"/>
                        <a:pt x="1698" y="550"/>
                        <a:pt x="1413" y="862"/>
                      </a:cubicBezTo>
                      <a:cubicBezTo>
                        <a:pt x="1101" y="1169"/>
                        <a:pt x="43" y="1983"/>
                        <a:pt x="43" y="1983"/>
                      </a:cubicBezTo>
                      <a:lnTo>
                        <a:pt x="1" y="3701"/>
                      </a:lnTo>
                      <a:cubicBezTo>
                        <a:pt x="1" y="3701"/>
                        <a:pt x="3681" y="1454"/>
                        <a:pt x="2576" y="1"/>
                      </a:cubicBezTo>
                      <a:close/>
                    </a:path>
                  </a:pathLst>
                </a:custGeom>
                <a:solidFill>
                  <a:srgbClr val="80F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0"/>
                <p:cNvSpPr/>
                <p:nvPr/>
              </p:nvSpPr>
              <p:spPr>
                <a:xfrm>
                  <a:off x="-700616" y="1493158"/>
                  <a:ext cx="600868" cy="604277"/>
                </a:xfrm>
                <a:custGeom>
                  <a:avLst/>
                  <a:gdLst/>
                  <a:ahLst/>
                  <a:cxnLst/>
                  <a:rect l="l" t="t" r="r" b="b"/>
                  <a:pathLst>
                    <a:path w="3681" h="3702" extrusionOk="0">
                      <a:moveTo>
                        <a:pt x="2576" y="1"/>
                      </a:moveTo>
                      <a:cubicBezTo>
                        <a:pt x="2576" y="1"/>
                        <a:pt x="1698" y="550"/>
                        <a:pt x="1413" y="862"/>
                      </a:cubicBezTo>
                      <a:cubicBezTo>
                        <a:pt x="1101" y="1169"/>
                        <a:pt x="43" y="1983"/>
                        <a:pt x="43" y="1983"/>
                      </a:cubicBezTo>
                      <a:lnTo>
                        <a:pt x="1" y="3701"/>
                      </a:lnTo>
                      <a:cubicBezTo>
                        <a:pt x="1" y="3701"/>
                        <a:pt x="3681" y="1454"/>
                        <a:pt x="25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0"/>
                <p:cNvSpPr/>
                <p:nvPr/>
              </p:nvSpPr>
              <p:spPr>
                <a:xfrm>
                  <a:off x="-509788" y="1086868"/>
                  <a:ext cx="510109" cy="442680"/>
                </a:xfrm>
                <a:custGeom>
                  <a:avLst/>
                  <a:gdLst/>
                  <a:ahLst/>
                  <a:cxnLst/>
                  <a:rect l="l" t="t" r="r" b="b"/>
                  <a:pathLst>
                    <a:path w="3125" h="2712" extrusionOk="0">
                      <a:moveTo>
                        <a:pt x="1153" y="0"/>
                      </a:moveTo>
                      <a:cubicBezTo>
                        <a:pt x="752" y="0"/>
                        <a:pt x="360" y="187"/>
                        <a:pt x="154" y="443"/>
                      </a:cubicBezTo>
                      <a:cubicBezTo>
                        <a:pt x="0" y="639"/>
                        <a:pt x="22" y="1104"/>
                        <a:pt x="85" y="1237"/>
                      </a:cubicBezTo>
                      <a:lnTo>
                        <a:pt x="926" y="2690"/>
                      </a:lnTo>
                      <a:lnTo>
                        <a:pt x="2226" y="2690"/>
                      </a:lnTo>
                      <a:lnTo>
                        <a:pt x="2247" y="2426"/>
                      </a:lnTo>
                      <a:lnTo>
                        <a:pt x="2443" y="2712"/>
                      </a:lnTo>
                      <a:lnTo>
                        <a:pt x="3125" y="2622"/>
                      </a:lnTo>
                      <a:cubicBezTo>
                        <a:pt x="3083" y="2357"/>
                        <a:pt x="2839" y="2246"/>
                        <a:pt x="2665" y="2051"/>
                      </a:cubicBezTo>
                      <a:cubicBezTo>
                        <a:pt x="2491" y="1829"/>
                        <a:pt x="2707" y="1765"/>
                        <a:pt x="2776" y="1543"/>
                      </a:cubicBezTo>
                      <a:cubicBezTo>
                        <a:pt x="2839" y="1300"/>
                        <a:pt x="2554" y="1215"/>
                        <a:pt x="2464" y="1057"/>
                      </a:cubicBezTo>
                      <a:cubicBezTo>
                        <a:pt x="2358" y="903"/>
                        <a:pt x="2332" y="660"/>
                        <a:pt x="2226" y="486"/>
                      </a:cubicBezTo>
                      <a:cubicBezTo>
                        <a:pt x="2046" y="221"/>
                        <a:pt x="1608" y="89"/>
                        <a:pt x="1608" y="89"/>
                      </a:cubicBezTo>
                      <a:cubicBezTo>
                        <a:pt x="1461" y="28"/>
                        <a:pt x="1306" y="0"/>
                        <a:pt x="1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0"/>
                <p:cNvSpPr/>
                <p:nvPr/>
              </p:nvSpPr>
              <p:spPr>
                <a:xfrm>
                  <a:off x="-305249" y="953832"/>
                  <a:ext cx="169275" cy="165842"/>
                </a:xfrm>
                <a:custGeom>
                  <a:avLst/>
                  <a:gdLst/>
                  <a:ahLst/>
                  <a:cxnLst/>
                  <a:rect l="l" t="t" r="r" b="b"/>
                  <a:pathLst>
                    <a:path w="1037" h="1016" extrusionOk="0">
                      <a:moveTo>
                        <a:pt x="508" y="0"/>
                      </a:moveTo>
                      <a:cubicBezTo>
                        <a:pt x="222" y="0"/>
                        <a:pt x="0" y="222"/>
                        <a:pt x="0" y="508"/>
                      </a:cubicBezTo>
                      <a:cubicBezTo>
                        <a:pt x="0" y="793"/>
                        <a:pt x="222" y="1015"/>
                        <a:pt x="508" y="1015"/>
                      </a:cubicBezTo>
                      <a:cubicBezTo>
                        <a:pt x="793" y="1015"/>
                        <a:pt x="1037" y="793"/>
                        <a:pt x="1037" y="508"/>
                      </a:cubicBezTo>
                      <a:cubicBezTo>
                        <a:pt x="1037" y="222"/>
                        <a:pt x="793" y="0"/>
                        <a:pt x="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0"/>
                <p:cNvSpPr/>
                <p:nvPr/>
              </p:nvSpPr>
              <p:spPr>
                <a:xfrm>
                  <a:off x="-502932" y="1162609"/>
                  <a:ext cx="334958" cy="500790"/>
                </a:xfrm>
                <a:custGeom>
                  <a:avLst/>
                  <a:gdLst/>
                  <a:ahLst/>
                  <a:cxnLst/>
                  <a:rect l="l" t="t" r="r" b="b"/>
                  <a:pathLst>
                    <a:path w="2052" h="3068" extrusionOk="0">
                      <a:moveTo>
                        <a:pt x="487" y="1"/>
                      </a:moveTo>
                      <a:cubicBezTo>
                        <a:pt x="487" y="43"/>
                        <a:pt x="223" y="133"/>
                        <a:pt x="1" y="773"/>
                      </a:cubicBezTo>
                      <a:cubicBezTo>
                        <a:pt x="39" y="1520"/>
                        <a:pt x="360" y="1793"/>
                        <a:pt x="571" y="1793"/>
                      </a:cubicBezTo>
                      <a:cubicBezTo>
                        <a:pt x="596" y="1793"/>
                        <a:pt x="619" y="1790"/>
                        <a:pt x="640" y="1782"/>
                      </a:cubicBezTo>
                      <a:cubicBezTo>
                        <a:pt x="645" y="1780"/>
                        <a:pt x="649" y="1779"/>
                        <a:pt x="653" y="1779"/>
                      </a:cubicBezTo>
                      <a:cubicBezTo>
                        <a:pt x="765" y="1779"/>
                        <a:pt x="656" y="2612"/>
                        <a:pt x="508" y="2887"/>
                      </a:cubicBezTo>
                      <a:cubicBezTo>
                        <a:pt x="551" y="3017"/>
                        <a:pt x="649" y="3067"/>
                        <a:pt x="776" y="3067"/>
                      </a:cubicBezTo>
                      <a:cubicBezTo>
                        <a:pt x="1034" y="3067"/>
                        <a:pt x="1412" y="2858"/>
                        <a:pt x="1689" y="2678"/>
                      </a:cubicBezTo>
                      <a:lnTo>
                        <a:pt x="1689" y="2678"/>
                      </a:lnTo>
                      <a:cubicBezTo>
                        <a:pt x="1697" y="2680"/>
                        <a:pt x="1706" y="2681"/>
                        <a:pt x="1714" y="2681"/>
                      </a:cubicBezTo>
                      <a:cubicBezTo>
                        <a:pt x="1853" y="2681"/>
                        <a:pt x="2052" y="2422"/>
                        <a:pt x="2052" y="2422"/>
                      </a:cubicBezTo>
                      <a:lnTo>
                        <a:pt x="2052" y="2422"/>
                      </a:lnTo>
                      <a:cubicBezTo>
                        <a:pt x="2052" y="2422"/>
                        <a:pt x="1899" y="2542"/>
                        <a:pt x="1689" y="2678"/>
                      </a:cubicBezTo>
                      <a:lnTo>
                        <a:pt x="1689" y="2678"/>
                      </a:lnTo>
                      <a:cubicBezTo>
                        <a:pt x="1638" y="2665"/>
                        <a:pt x="1598" y="2606"/>
                        <a:pt x="1587" y="2470"/>
                      </a:cubicBezTo>
                      <a:cubicBezTo>
                        <a:pt x="1566" y="2248"/>
                        <a:pt x="1391" y="1677"/>
                        <a:pt x="1523" y="1386"/>
                      </a:cubicBezTo>
                      <a:cubicBezTo>
                        <a:pt x="1544" y="1365"/>
                        <a:pt x="1655" y="1301"/>
                        <a:pt x="1677" y="1280"/>
                      </a:cubicBezTo>
                      <a:cubicBezTo>
                        <a:pt x="1788" y="1232"/>
                        <a:pt x="1941" y="1058"/>
                        <a:pt x="1851" y="857"/>
                      </a:cubicBezTo>
                      <a:cubicBezTo>
                        <a:pt x="1807" y="760"/>
                        <a:pt x="1742" y="734"/>
                        <a:pt x="1680" y="734"/>
                      </a:cubicBezTo>
                      <a:cubicBezTo>
                        <a:pt x="1616" y="734"/>
                        <a:pt x="1555" y="762"/>
                        <a:pt x="1523" y="773"/>
                      </a:cubicBezTo>
                      <a:cubicBezTo>
                        <a:pt x="1499" y="773"/>
                        <a:pt x="1441" y="907"/>
                        <a:pt x="1417" y="907"/>
                      </a:cubicBezTo>
                      <a:cubicBezTo>
                        <a:pt x="1415" y="907"/>
                        <a:pt x="1414" y="906"/>
                        <a:pt x="1412" y="905"/>
                      </a:cubicBezTo>
                      <a:cubicBezTo>
                        <a:pt x="773" y="725"/>
                        <a:pt x="508" y="439"/>
                        <a:pt x="487" y="1"/>
                      </a:cubicBezTo>
                      <a:close/>
                    </a:path>
                  </a:pathLst>
                </a:custGeom>
                <a:solidFill>
                  <a:srgbClr val="8039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0"/>
                <p:cNvSpPr/>
                <p:nvPr/>
              </p:nvSpPr>
              <p:spPr>
                <a:xfrm>
                  <a:off x="-395031" y="1424273"/>
                  <a:ext cx="87331" cy="52560"/>
                </a:xfrm>
                <a:custGeom>
                  <a:avLst/>
                  <a:gdLst/>
                  <a:ahLst/>
                  <a:cxnLst/>
                  <a:rect l="l" t="t" r="r" b="b"/>
                  <a:pathLst>
                    <a:path w="535" h="322" extrusionOk="0">
                      <a:moveTo>
                        <a:pt x="458" y="1"/>
                      </a:moveTo>
                      <a:cubicBezTo>
                        <a:pt x="453" y="1"/>
                        <a:pt x="447" y="2"/>
                        <a:pt x="439" y="5"/>
                      </a:cubicBezTo>
                      <a:cubicBezTo>
                        <a:pt x="265" y="74"/>
                        <a:pt x="1" y="158"/>
                        <a:pt x="1" y="158"/>
                      </a:cubicBezTo>
                      <a:cubicBezTo>
                        <a:pt x="52" y="278"/>
                        <a:pt x="117" y="322"/>
                        <a:pt x="182" y="322"/>
                      </a:cubicBezTo>
                      <a:cubicBezTo>
                        <a:pt x="357" y="322"/>
                        <a:pt x="534"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0"/>
                <p:cNvSpPr/>
                <p:nvPr/>
              </p:nvSpPr>
              <p:spPr>
                <a:xfrm>
                  <a:off x="-499504" y="4100339"/>
                  <a:ext cx="162419" cy="225094"/>
                </a:xfrm>
                <a:custGeom>
                  <a:avLst/>
                  <a:gdLst/>
                  <a:ahLst/>
                  <a:cxnLst/>
                  <a:rect l="l" t="t" r="r" b="b"/>
                  <a:pathLst>
                    <a:path w="995" h="1379" extrusionOk="0">
                      <a:moveTo>
                        <a:pt x="1" y="0"/>
                      </a:moveTo>
                      <a:lnTo>
                        <a:pt x="70" y="968"/>
                      </a:lnTo>
                      <a:cubicBezTo>
                        <a:pt x="70" y="968"/>
                        <a:pt x="265" y="1079"/>
                        <a:pt x="466" y="1322"/>
                      </a:cubicBezTo>
                      <a:cubicBezTo>
                        <a:pt x="498" y="1362"/>
                        <a:pt x="530" y="1379"/>
                        <a:pt x="562" y="1379"/>
                      </a:cubicBezTo>
                      <a:cubicBezTo>
                        <a:pt x="722" y="1379"/>
                        <a:pt x="863" y="947"/>
                        <a:pt x="863" y="947"/>
                      </a:cubicBezTo>
                      <a:lnTo>
                        <a:pt x="995" y="22"/>
                      </a:lnTo>
                      <a:lnTo>
                        <a:pt x="1" y="0"/>
                      </a:lnTo>
                      <a:close/>
                    </a:path>
                  </a:pathLst>
                </a:custGeom>
                <a:solidFill>
                  <a:srgbClr val="8039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0"/>
                <p:cNvSpPr/>
                <p:nvPr/>
              </p:nvSpPr>
              <p:spPr>
                <a:xfrm>
                  <a:off x="166025" y="4093483"/>
                  <a:ext cx="136464" cy="179553"/>
                </a:xfrm>
                <a:custGeom>
                  <a:avLst/>
                  <a:gdLst/>
                  <a:ahLst/>
                  <a:cxnLst/>
                  <a:rect l="l" t="t" r="r" b="b"/>
                  <a:pathLst>
                    <a:path w="836" h="1100" extrusionOk="0">
                      <a:moveTo>
                        <a:pt x="0" y="0"/>
                      </a:moveTo>
                      <a:lnTo>
                        <a:pt x="286" y="925"/>
                      </a:lnTo>
                      <a:cubicBezTo>
                        <a:pt x="286" y="925"/>
                        <a:pt x="508" y="1100"/>
                        <a:pt x="598" y="1100"/>
                      </a:cubicBezTo>
                      <a:cubicBezTo>
                        <a:pt x="730" y="1100"/>
                        <a:pt x="814" y="857"/>
                        <a:pt x="814" y="857"/>
                      </a:cubicBezTo>
                      <a:lnTo>
                        <a:pt x="835" y="0"/>
                      </a:lnTo>
                      <a:close/>
                    </a:path>
                  </a:pathLst>
                </a:custGeom>
                <a:solidFill>
                  <a:srgbClr val="8039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0"/>
                <p:cNvSpPr/>
                <p:nvPr/>
              </p:nvSpPr>
              <p:spPr>
                <a:xfrm>
                  <a:off x="-632381" y="4229783"/>
                  <a:ext cx="291864" cy="144295"/>
                </a:xfrm>
                <a:custGeom>
                  <a:avLst/>
                  <a:gdLst/>
                  <a:ahLst/>
                  <a:cxnLst/>
                  <a:rect l="l" t="t" r="r" b="b"/>
                  <a:pathLst>
                    <a:path w="1788" h="884" extrusionOk="0">
                      <a:moveTo>
                        <a:pt x="1677" y="0"/>
                      </a:moveTo>
                      <a:cubicBezTo>
                        <a:pt x="1655" y="0"/>
                        <a:pt x="1629" y="22"/>
                        <a:pt x="1608" y="22"/>
                      </a:cubicBezTo>
                      <a:cubicBezTo>
                        <a:pt x="1550" y="103"/>
                        <a:pt x="1328" y="293"/>
                        <a:pt x="1189" y="293"/>
                      </a:cubicBezTo>
                      <a:cubicBezTo>
                        <a:pt x="1174" y="293"/>
                        <a:pt x="1160" y="290"/>
                        <a:pt x="1148" y="286"/>
                      </a:cubicBezTo>
                      <a:cubicBezTo>
                        <a:pt x="1058" y="244"/>
                        <a:pt x="947" y="201"/>
                        <a:pt x="926" y="175"/>
                      </a:cubicBezTo>
                      <a:cubicBezTo>
                        <a:pt x="905" y="154"/>
                        <a:pt x="862" y="154"/>
                        <a:pt x="815" y="154"/>
                      </a:cubicBezTo>
                      <a:lnTo>
                        <a:pt x="43" y="794"/>
                      </a:lnTo>
                      <a:cubicBezTo>
                        <a:pt x="1" y="815"/>
                        <a:pt x="43" y="883"/>
                        <a:pt x="91" y="883"/>
                      </a:cubicBezTo>
                      <a:lnTo>
                        <a:pt x="1232" y="883"/>
                      </a:lnTo>
                      <a:cubicBezTo>
                        <a:pt x="1259" y="883"/>
                        <a:pt x="1301" y="862"/>
                        <a:pt x="1301" y="862"/>
                      </a:cubicBezTo>
                      <a:lnTo>
                        <a:pt x="1391" y="682"/>
                      </a:lnTo>
                      <a:cubicBezTo>
                        <a:pt x="1403" y="648"/>
                        <a:pt x="1421" y="632"/>
                        <a:pt x="1435" y="632"/>
                      </a:cubicBezTo>
                      <a:cubicBezTo>
                        <a:pt x="1446" y="632"/>
                        <a:pt x="1455" y="642"/>
                        <a:pt x="1455" y="661"/>
                      </a:cubicBezTo>
                      <a:lnTo>
                        <a:pt x="1497" y="836"/>
                      </a:lnTo>
                      <a:cubicBezTo>
                        <a:pt x="1497" y="849"/>
                        <a:pt x="1563" y="856"/>
                        <a:pt x="1629" y="856"/>
                      </a:cubicBezTo>
                      <a:cubicBezTo>
                        <a:pt x="1695" y="856"/>
                        <a:pt x="1761" y="849"/>
                        <a:pt x="1761" y="836"/>
                      </a:cubicBezTo>
                      <a:cubicBezTo>
                        <a:pt x="1788" y="682"/>
                        <a:pt x="1761" y="201"/>
                        <a:pt x="1719" y="43"/>
                      </a:cubicBezTo>
                      <a:cubicBezTo>
                        <a:pt x="1719" y="22"/>
                        <a:pt x="1698" y="22"/>
                        <a:pt x="1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0"/>
                <p:cNvSpPr/>
                <p:nvPr/>
              </p:nvSpPr>
              <p:spPr>
                <a:xfrm>
                  <a:off x="191000" y="4226356"/>
                  <a:ext cx="187394" cy="194244"/>
                </a:xfrm>
                <a:custGeom>
                  <a:avLst/>
                  <a:gdLst/>
                  <a:ahLst/>
                  <a:cxnLst/>
                  <a:rect l="l" t="t" r="r" b="b"/>
                  <a:pathLst>
                    <a:path w="1148" h="1190" extrusionOk="0">
                      <a:moveTo>
                        <a:pt x="640" y="0"/>
                      </a:moveTo>
                      <a:lnTo>
                        <a:pt x="550" y="175"/>
                      </a:lnTo>
                      <a:cubicBezTo>
                        <a:pt x="527" y="212"/>
                        <a:pt x="477" y="229"/>
                        <a:pt x="426" y="229"/>
                      </a:cubicBezTo>
                      <a:cubicBezTo>
                        <a:pt x="384" y="229"/>
                        <a:pt x="341" y="218"/>
                        <a:pt x="312" y="196"/>
                      </a:cubicBezTo>
                      <a:lnTo>
                        <a:pt x="133" y="43"/>
                      </a:lnTo>
                      <a:lnTo>
                        <a:pt x="111" y="43"/>
                      </a:lnTo>
                      <a:lnTo>
                        <a:pt x="0" y="793"/>
                      </a:lnTo>
                      <a:cubicBezTo>
                        <a:pt x="0" y="857"/>
                        <a:pt x="69" y="926"/>
                        <a:pt x="180" y="968"/>
                      </a:cubicBezTo>
                      <a:cubicBezTo>
                        <a:pt x="312" y="1037"/>
                        <a:pt x="550" y="1190"/>
                        <a:pt x="709" y="1190"/>
                      </a:cubicBezTo>
                      <a:cubicBezTo>
                        <a:pt x="793" y="1190"/>
                        <a:pt x="904" y="1037"/>
                        <a:pt x="1037" y="947"/>
                      </a:cubicBezTo>
                      <a:cubicBezTo>
                        <a:pt x="1127" y="904"/>
                        <a:pt x="1148" y="815"/>
                        <a:pt x="1105" y="751"/>
                      </a:cubicBezTo>
                      <a:lnTo>
                        <a:pt x="6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0"/>
                <p:cNvSpPr/>
                <p:nvPr/>
              </p:nvSpPr>
              <p:spPr>
                <a:xfrm>
                  <a:off x="-704044" y="2075252"/>
                  <a:ext cx="1024626" cy="2081346"/>
                </a:xfrm>
                <a:custGeom>
                  <a:avLst/>
                  <a:gdLst/>
                  <a:ahLst/>
                  <a:cxnLst/>
                  <a:rect l="l" t="t" r="r" b="b"/>
                  <a:pathLst>
                    <a:path w="6277" h="12751" extrusionOk="0">
                      <a:moveTo>
                        <a:pt x="3333" y="0"/>
                      </a:moveTo>
                      <a:cubicBezTo>
                        <a:pt x="2703" y="0"/>
                        <a:pt x="2177" y="80"/>
                        <a:pt x="1539" y="157"/>
                      </a:cubicBezTo>
                      <a:cubicBezTo>
                        <a:pt x="1" y="2694"/>
                        <a:pt x="1058" y="10646"/>
                        <a:pt x="1254" y="12713"/>
                      </a:cubicBezTo>
                      <a:cubicBezTo>
                        <a:pt x="1361" y="12729"/>
                        <a:pt x="1641" y="12750"/>
                        <a:pt x="1881" y="12750"/>
                      </a:cubicBezTo>
                      <a:cubicBezTo>
                        <a:pt x="2043" y="12750"/>
                        <a:pt x="2186" y="12741"/>
                        <a:pt x="2248" y="12713"/>
                      </a:cubicBezTo>
                      <a:cubicBezTo>
                        <a:pt x="2248" y="9388"/>
                        <a:pt x="2623" y="4941"/>
                        <a:pt x="2465" y="3725"/>
                      </a:cubicBezTo>
                      <a:cubicBezTo>
                        <a:pt x="2453" y="3630"/>
                        <a:pt x="2527" y="3580"/>
                        <a:pt x="2604" y="3580"/>
                      </a:cubicBezTo>
                      <a:cubicBezTo>
                        <a:pt x="2668" y="3580"/>
                        <a:pt x="2734" y="3614"/>
                        <a:pt x="2755" y="3683"/>
                      </a:cubicBezTo>
                      <a:cubicBezTo>
                        <a:pt x="2993" y="4740"/>
                        <a:pt x="4759" y="10910"/>
                        <a:pt x="5351" y="12581"/>
                      </a:cubicBezTo>
                      <a:cubicBezTo>
                        <a:pt x="5456" y="12581"/>
                        <a:pt x="5647" y="12597"/>
                        <a:pt x="5850" y="12597"/>
                      </a:cubicBezTo>
                      <a:cubicBezTo>
                        <a:pt x="5996" y="12597"/>
                        <a:pt x="6148" y="12589"/>
                        <a:pt x="6276" y="12560"/>
                      </a:cubicBezTo>
                      <a:cubicBezTo>
                        <a:pt x="6144" y="10889"/>
                        <a:pt x="4801" y="3022"/>
                        <a:pt x="4558" y="2097"/>
                      </a:cubicBezTo>
                      <a:cubicBezTo>
                        <a:pt x="4363" y="1304"/>
                        <a:pt x="3897" y="622"/>
                        <a:pt x="3548" y="3"/>
                      </a:cubicBezTo>
                      <a:cubicBezTo>
                        <a:pt x="3475" y="1"/>
                        <a:pt x="3403" y="0"/>
                        <a:pt x="3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0"/>
                <p:cNvSpPr/>
                <p:nvPr/>
              </p:nvSpPr>
              <p:spPr>
                <a:xfrm>
                  <a:off x="-542599" y="2115408"/>
                  <a:ext cx="122753" cy="2024705"/>
                </a:xfrm>
                <a:custGeom>
                  <a:avLst/>
                  <a:gdLst/>
                  <a:ahLst/>
                  <a:cxnLst/>
                  <a:rect l="l" t="t" r="r" b="b"/>
                  <a:pathLst>
                    <a:path w="752" h="12404" extrusionOk="0">
                      <a:moveTo>
                        <a:pt x="730" y="0"/>
                      </a:moveTo>
                      <a:cubicBezTo>
                        <a:pt x="730" y="0"/>
                        <a:pt x="0" y="1740"/>
                        <a:pt x="0" y="3923"/>
                      </a:cubicBezTo>
                      <a:cubicBezTo>
                        <a:pt x="0" y="6123"/>
                        <a:pt x="598" y="12404"/>
                        <a:pt x="598" y="12404"/>
                      </a:cubicBezTo>
                      <a:lnTo>
                        <a:pt x="619" y="12382"/>
                      </a:lnTo>
                      <a:cubicBezTo>
                        <a:pt x="619" y="12382"/>
                        <a:pt x="619" y="12293"/>
                        <a:pt x="598" y="12118"/>
                      </a:cubicBezTo>
                      <a:cubicBezTo>
                        <a:pt x="487" y="10881"/>
                        <a:pt x="22" y="5837"/>
                        <a:pt x="22" y="3923"/>
                      </a:cubicBezTo>
                      <a:cubicBezTo>
                        <a:pt x="22" y="2845"/>
                        <a:pt x="223" y="1851"/>
                        <a:pt x="397" y="1148"/>
                      </a:cubicBezTo>
                      <a:cubicBezTo>
                        <a:pt x="487" y="793"/>
                        <a:pt x="577" y="508"/>
                        <a:pt x="640" y="307"/>
                      </a:cubicBezTo>
                      <a:cubicBezTo>
                        <a:pt x="661" y="222"/>
                        <a:pt x="709" y="154"/>
                        <a:pt x="730" y="90"/>
                      </a:cubicBezTo>
                      <a:cubicBezTo>
                        <a:pt x="730" y="43"/>
                        <a:pt x="751" y="22"/>
                        <a:pt x="751" y="22"/>
                      </a:cubicBezTo>
                      <a:lnTo>
                        <a:pt x="7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0"/>
                <p:cNvSpPr/>
                <p:nvPr/>
              </p:nvSpPr>
              <p:spPr>
                <a:xfrm>
                  <a:off x="-139560" y="2133527"/>
                  <a:ext cx="395355" cy="1991896"/>
                </a:xfrm>
                <a:custGeom>
                  <a:avLst/>
                  <a:gdLst/>
                  <a:ahLst/>
                  <a:cxnLst/>
                  <a:rect l="l" t="t" r="r" b="b"/>
                  <a:pathLst>
                    <a:path w="2422" h="12203" extrusionOk="0">
                      <a:moveTo>
                        <a:pt x="0" y="0"/>
                      </a:moveTo>
                      <a:lnTo>
                        <a:pt x="2401" y="12203"/>
                      </a:lnTo>
                      <a:lnTo>
                        <a:pt x="2422" y="12203"/>
                      </a:lnTo>
                      <a:lnTo>
                        <a:pt x="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0"/>
                <p:cNvSpPr/>
                <p:nvPr/>
              </p:nvSpPr>
              <p:spPr>
                <a:xfrm>
                  <a:off x="-517624" y="1514705"/>
                  <a:ext cx="525780" cy="636760"/>
                </a:xfrm>
                <a:custGeom>
                  <a:avLst/>
                  <a:gdLst/>
                  <a:ahLst/>
                  <a:cxnLst/>
                  <a:rect l="l" t="t" r="r" b="b"/>
                  <a:pathLst>
                    <a:path w="3221" h="3901" extrusionOk="0">
                      <a:moveTo>
                        <a:pt x="1677" y="1"/>
                      </a:moveTo>
                      <a:cubicBezTo>
                        <a:pt x="1677" y="1"/>
                        <a:pt x="1253" y="288"/>
                        <a:pt x="986" y="288"/>
                      </a:cubicBezTo>
                      <a:cubicBezTo>
                        <a:pt x="974" y="288"/>
                        <a:pt x="963" y="287"/>
                        <a:pt x="952" y="286"/>
                      </a:cubicBezTo>
                      <a:cubicBezTo>
                        <a:pt x="896" y="286"/>
                        <a:pt x="840" y="309"/>
                        <a:pt x="801" y="309"/>
                      </a:cubicBezTo>
                      <a:cubicBezTo>
                        <a:pt x="763" y="309"/>
                        <a:pt x="741" y="288"/>
                        <a:pt x="752" y="202"/>
                      </a:cubicBezTo>
                      <a:lnTo>
                        <a:pt x="752" y="202"/>
                      </a:lnTo>
                      <a:cubicBezTo>
                        <a:pt x="688" y="244"/>
                        <a:pt x="1" y="1851"/>
                        <a:pt x="27" y="2338"/>
                      </a:cubicBezTo>
                      <a:cubicBezTo>
                        <a:pt x="48" y="2845"/>
                        <a:pt x="292" y="3770"/>
                        <a:pt x="292" y="3770"/>
                      </a:cubicBezTo>
                      <a:cubicBezTo>
                        <a:pt x="292" y="3770"/>
                        <a:pt x="422" y="3901"/>
                        <a:pt x="1092" y="3901"/>
                      </a:cubicBezTo>
                      <a:cubicBezTo>
                        <a:pt x="1450" y="3901"/>
                        <a:pt x="1963" y="3863"/>
                        <a:pt x="2692" y="3749"/>
                      </a:cubicBezTo>
                      <a:cubicBezTo>
                        <a:pt x="3221" y="2623"/>
                        <a:pt x="3110" y="926"/>
                        <a:pt x="2428" y="223"/>
                      </a:cubicBezTo>
                      <a:cubicBezTo>
                        <a:pt x="2428" y="223"/>
                        <a:pt x="1851" y="1"/>
                        <a:pt x="16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0"/>
                <p:cNvSpPr/>
                <p:nvPr/>
              </p:nvSpPr>
              <p:spPr>
                <a:xfrm>
                  <a:off x="-6683" y="1453492"/>
                  <a:ext cx="662081" cy="632190"/>
                </a:xfrm>
                <a:custGeom>
                  <a:avLst/>
                  <a:gdLst/>
                  <a:ahLst/>
                  <a:cxnLst/>
                  <a:rect l="l" t="t" r="r" b="b"/>
                  <a:pathLst>
                    <a:path w="4056" h="3873" extrusionOk="0">
                      <a:moveTo>
                        <a:pt x="4035" y="0"/>
                      </a:moveTo>
                      <a:cubicBezTo>
                        <a:pt x="3770" y="111"/>
                        <a:pt x="2845" y="355"/>
                        <a:pt x="2845" y="355"/>
                      </a:cubicBezTo>
                      <a:cubicBezTo>
                        <a:pt x="2845" y="355"/>
                        <a:pt x="1318" y="2227"/>
                        <a:pt x="1281" y="2227"/>
                      </a:cubicBezTo>
                      <a:cubicBezTo>
                        <a:pt x="1280" y="2227"/>
                        <a:pt x="1280" y="2227"/>
                        <a:pt x="1280" y="2226"/>
                      </a:cubicBezTo>
                      <a:lnTo>
                        <a:pt x="598" y="1719"/>
                      </a:lnTo>
                      <a:lnTo>
                        <a:pt x="1" y="2908"/>
                      </a:lnTo>
                      <a:lnTo>
                        <a:pt x="1322" y="3860"/>
                      </a:lnTo>
                      <a:cubicBezTo>
                        <a:pt x="1340" y="3868"/>
                        <a:pt x="1359" y="3872"/>
                        <a:pt x="1378" y="3872"/>
                      </a:cubicBezTo>
                      <a:cubicBezTo>
                        <a:pt x="1917" y="3872"/>
                        <a:pt x="3109" y="793"/>
                        <a:pt x="3109" y="793"/>
                      </a:cubicBezTo>
                      <a:cubicBezTo>
                        <a:pt x="3109" y="793"/>
                        <a:pt x="3638" y="640"/>
                        <a:pt x="3702" y="577"/>
                      </a:cubicBezTo>
                      <a:lnTo>
                        <a:pt x="4056" y="27"/>
                      </a:lnTo>
                      <a:cubicBezTo>
                        <a:pt x="4056" y="0"/>
                        <a:pt x="4056" y="0"/>
                        <a:pt x="4035" y="0"/>
                      </a:cubicBezTo>
                      <a:close/>
                    </a:path>
                  </a:pathLst>
                </a:custGeom>
                <a:solidFill>
                  <a:srgbClr val="8039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0"/>
                <p:cNvSpPr/>
                <p:nvPr/>
              </p:nvSpPr>
              <p:spPr>
                <a:xfrm>
                  <a:off x="-409722" y="1541149"/>
                  <a:ext cx="608540" cy="469939"/>
                </a:xfrm>
                <a:custGeom>
                  <a:avLst/>
                  <a:gdLst/>
                  <a:ahLst/>
                  <a:cxnLst/>
                  <a:rect l="l" t="t" r="r" b="b"/>
                  <a:pathLst>
                    <a:path w="3728" h="2879" extrusionOk="0">
                      <a:moveTo>
                        <a:pt x="1537" y="0"/>
                      </a:moveTo>
                      <a:cubicBezTo>
                        <a:pt x="1413" y="0"/>
                        <a:pt x="1322" y="18"/>
                        <a:pt x="1322" y="18"/>
                      </a:cubicBezTo>
                      <a:cubicBezTo>
                        <a:pt x="1" y="1271"/>
                        <a:pt x="3088" y="2879"/>
                        <a:pt x="3088" y="2879"/>
                      </a:cubicBezTo>
                      <a:lnTo>
                        <a:pt x="3728" y="1668"/>
                      </a:lnTo>
                      <a:cubicBezTo>
                        <a:pt x="3728" y="1668"/>
                        <a:pt x="2359" y="589"/>
                        <a:pt x="2115" y="235"/>
                      </a:cubicBezTo>
                      <a:cubicBezTo>
                        <a:pt x="1974" y="40"/>
                        <a:pt x="1719" y="0"/>
                        <a:pt x="15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0"/>
                <p:cNvSpPr/>
                <p:nvPr/>
              </p:nvSpPr>
              <p:spPr>
                <a:xfrm>
                  <a:off x="457652" y="1437369"/>
                  <a:ext cx="108062" cy="74270"/>
                </a:xfrm>
                <a:custGeom>
                  <a:avLst/>
                  <a:gdLst/>
                  <a:ahLst/>
                  <a:cxnLst/>
                  <a:rect l="l" t="t" r="r" b="b"/>
                  <a:pathLst>
                    <a:path w="662" h="455" extrusionOk="0">
                      <a:moveTo>
                        <a:pt x="641" y="1"/>
                      </a:moveTo>
                      <a:cubicBezTo>
                        <a:pt x="528" y="1"/>
                        <a:pt x="1" y="455"/>
                        <a:pt x="1" y="455"/>
                      </a:cubicBezTo>
                      <a:lnTo>
                        <a:pt x="508" y="322"/>
                      </a:lnTo>
                      <a:cubicBezTo>
                        <a:pt x="508" y="322"/>
                        <a:pt x="662" y="79"/>
                        <a:pt x="662" y="16"/>
                      </a:cubicBezTo>
                      <a:cubicBezTo>
                        <a:pt x="660" y="6"/>
                        <a:pt x="652" y="1"/>
                        <a:pt x="641" y="1"/>
                      </a:cubicBezTo>
                      <a:close/>
                    </a:path>
                  </a:pathLst>
                </a:custGeom>
                <a:solidFill>
                  <a:srgbClr val="8039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0"/>
                <p:cNvSpPr/>
                <p:nvPr/>
              </p:nvSpPr>
              <p:spPr>
                <a:xfrm>
                  <a:off x="-488241" y="2281091"/>
                  <a:ext cx="277173" cy="50275"/>
                </a:xfrm>
                <a:custGeom>
                  <a:avLst/>
                  <a:gdLst/>
                  <a:ahLst/>
                  <a:cxnLst/>
                  <a:rect l="l" t="t" r="r" b="b"/>
                  <a:pathLst>
                    <a:path w="1698" h="308" extrusionOk="0">
                      <a:moveTo>
                        <a:pt x="1" y="1"/>
                      </a:moveTo>
                      <a:lnTo>
                        <a:pt x="85" y="307"/>
                      </a:lnTo>
                      <a:lnTo>
                        <a:pt x="1698" y="307"/>
                      </a:lnTo>
                      <a:lnTo>
                        <a:pt x="16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0"/>
                <p:cNvSpPr/>
                <p:nvPr/>
              </p:nvSpPr>
              <p:spPr>
                <a:xfrm>
                  <a:off x="-1304603" y="1871209"/>
                  <a:ext cx="830376" cy="460145"/>
                </a:xfrm>
                <a:custGeom>
                  <a:avLst/>
                  <a:gdLst/>
                  <a:ahLst/>
                  <a:cxnLst/>
                  <a:rect l="l" t="t" r="r" b="b"/>
                  <a:pathLst>
                    <a:path w="5087" h="2819" extrusionOk="0">
                      <a:moveTo>
                        <a:pt x="0" y="0"/>
                      </a:moveTo>
                      <a:lnTo>
                        <a:pt x="989" y="2818"/>
                      </a:lnTo>
                      <a:lnTo>
                        <a:pt x="5086" y="2818"/>
                      </a:lnTo>
                      <a:lnTo>
                        <a:pt x="409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0"/>
                <p:cNvSpPr/>
                <p:nvPr/>
              </p:nvSpPr>
              <p:spPr>
                <a:xfrm>
                  <a:off x="-927519" y="2072314"/>
                  <a:ext cx="83087" cy="82921"/>
                </a:xfrm>
                <a:custGeom>
                  <a:avLst/>
                  <a:gdLst/>
                  <a:ahLst/>
                  <a:cxnLst/>
                  <a:rect l="l" t="t" r="r" b="b"/>
                  <a:pathLst>
                    <a:path w="509" h="508" extrusionOk="0">
                      <a:moveTo>
                        <a:pt x="244" y="0"/>
                      </a:moveTo>
                      <a:cubicBezTo>
                        <a:pt x="112" y="0"/>
                        <a:pt x="0" y="111"/>
                        <a:pt x="0" y="264"/>
                      </a:cubicBezTo>
                      <a:cubicBezTo>
                        <a:pt x="0" y="397"/>
                        <a:pt x="112" y="508"/>
                        <a:pt x="244" y="508"/>
                      </a:cubicBezTo>
                      <a:cubicBezTo>
                        <a:pt x="397" y="508"/>
                        <a:pt x="508" y="397"/>
                        <a:pt x="508" y="264"/>
                      </a:cubicBezTo>
                      <a:cubicBezTo>
                        <a:pt x="508" y="111"/>
                        <a:pt x="397" y="0"/>
                        <a:pt x="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0"/>
                <p:cNvSpPr/>
                <p:nvPr/>
              </p:nvSpPr>
              <p:spPr>
                <a:xfrm>
                  <a:off x="-1560073" y="2331204"/>
                  <a:ext cx="1492294" cy="68230"/>
                </a:xfrm>
                <a:custGeom>
                  <a:avLst/>
                  <a:gdLst/>
                  <a:ahLst/>
                  <a:cxnLst/>
                  <a:rect l="l" t="t" r="r" b="b"/>
                  <a:pathLst>
                    <a:path w="9142" h="418" extrusionOk="0">
                      <a:moveTo>
                        <a:pt x="0" y="0"/>
                      </a:moveTo>
                      <a:lnTo>
                        <a:pt x="0" y="418"/>
                      </a:lnTo>
                      <a:lnTo>
                        <a:pt x="9141" y="418"/>
                      </a:lnTo>
                      <a:lnTo>
                        <a:pt x="91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0"/>
                <p:cNvSpPr/>
                <p:nvPr/>
              </p:nvSpPr>
              <p:spPr>
                <a:xfrm>
                  <a:off x="277267" y="576844"/>
                  <a:ext cx="589605" cy="715600"/>
                </a:xfrm>
                <a:custGeom>
                  <a:avLst/>
                  <a:gdLst/>
                  <a:ahLst/>
                  <a:cxnLst/>
                  <a:rect l="l" t="t" r="r" b="b"/>
                  <a:pathLst>
                    <a:path w="3612" h="4384" extrusionOk="0">
                      <a:moveTo>
                        <a:pt x="1809" y="1"/>
                      </a:moveTo>
                      <a:cubicBezTo>
                        <a:pt x="815" y="1"/>
                        <a:pt x="1" y="815"/>
                        <a:pt x="1" y="1804"/>
                      </a:cubicBezTo>
                      <a:cubicBezTo>
                        <a:pt x="1" y="2798"/>
                        <a:pt x="1719" y="4384"/>
                        <a:pt x="1719" y="4384"/>
                      </a:cubicBezTo>
                      <a:cubicBezTo>
                        <a:pt x="1719" y="4384"/>
                        <a:pt x="3612" y="2798"/>
                        <a:pt x="3612" y="1804"/>
                      </a:cubicBezTo>
                      <a:cubicBezTo>
                        <a:pt x="3612" y="815"/>
                        <a:pt x="2797" y="1"/>
                        <a:pt x="18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0"/>
                <p:cNvSpPr/>
                <p:nvPr/>
              </p:nvSpPr>
              <p:spPr>
                <a:xfrm>
                  <a:off x="270335" y="555050"/>
                  <a:ext cx="607724" cy="733719"/>
                </a:xfrm>
                <a:custGeom>
                  <a:avLst/>
                  <a:gdLst/>
                  <a:ahLst/>
                  <a:cxnLst/>
                  <a:rect l="l" t="t" r="r" b="b"/>
                  <a:pathLst>
                    <a:path w="3723" h="4495" extrusionOk="0">
                      <a:moveTo>
                        <a:pt x="1872" y="112"/>
                      </a:moveTo>
                      <a:cubicBezTo>
                        <a:pt x="2359" y="112"/>
                        <a:pt x="2798" y="307"/>
                        <a:pt x="3104" y="614"/>
                      </a:cubicBezTo>
                      <a:cubicBezTo>
                        <a:pt x="3416" y="926"/>
                        <a:pt x="3612" y="1365"/>
                        <a:pt x="3612" y="1851"/>
                      </a:cubicBezTo>
                      <a:cubicBezTo>
                        <a:pt x="3612" y="2094"/>
                        <a:pt x="3501" y="2380"/>
                        <a:pt x="3326" y="2665"/>
                      </a:cubicBezTo>
                      <a:cubicBezTo>
                        <a:pt x="3062" y="3083"/>
                        <a:pt x="2665" y="3501"/>
                        <a:pt x="2338" y="3834"/>
                      </a:cubicBezTo>
                      <a:cubicBezTo>
                        <a:pt x="2179" y="4008"/>
                        <a:pt x="2026" y="4140"/>
                        <a:pt x="1915" y="4230"/>
                      </a:cubicBezTo>
                      <a:cubicBezTo>
                        <a:pt x="1872" y="4272"/>
                        <a:pt x="1830" y="4315"/>
                        <a:pt x="1783" y="4341"/>
                      </a:cubicBezTo>
                      <a:cubicBezTo>
                        <a:pt x="1779" y="4345"/>
                        <a:pt x="1776" y="4348"/>
                        <a:pt x="1772" y="4352"/>
                      </a:cubicBezTo>
                      <a:lnTo>
                        <a:pt x="1772" y="4352"/>
                      </a:lnTo>
                      <a:cubicBezTo>
                        <a:pt x="1668" y="4244"/>
                        <a:pt x="1266" y="3859"/>
                        <a:pt x="884" y="3390"/>
                      </a:cubicBezTo>
                      <a:cubicBezTo>
                        <a:pt x="683" y="3125"/>
                        <a:pt x="487" y="2861"/>
                        <a:pt x="329" y="2597"/>
                      </a:cubicBezTo>
                      <a:cubicBezTo>
                        <a:pt x="196" y="2332"/>
                        <a:pt x="112" y="2068"/>
                        <a:pt x="112" y="1851"/>
                      </a:cubicBezTo>
                      <a:cubicBezTo>
                        <a:pt x="112" y="1365"/>
                        <a:pt x="307" y="926"/>
                        <a:pt x="619" y="614"/>
                      </a:cubicBezTo>
                      <a:cubicBezTo>
                        <a:pt x="947" y="307"/>
                        <a:pt x="1386" y="112"/>
                        <a:pt x="1872" y="112"/>
                      </a:cubicBezTo>
                      <a:close/>
                      <a:moveTo>
                        <a:pt x="1872" y="1"/>
                      </a:moveTo>
                      <a:cubicBezTo>
                        <a:pt x="836" y="1"/>
                        <a:pt x="1" y="836"/>
                        <a:pt x="1" y="1851"/>
                      </a:cubicBezTo>
                      <a:cubicBezTo>
                        <a:pt x="1" y="2115"/>
                        <a:pt x="133" y="2422"/>
                        <a:pt x="286" y="2708"/>
                      </a:cubicBezTo>
                      <a:cubicBezTo>
                        <a:pt x="773" y="3569"/>
                        <a:pt x="1740" y="4447"/>
                        <a:pt x="1740" y="4447"/>
                      </a:cubicBezTo>
                      <a:lnTo>
                        <a:pt x="1783" y="4495"/>
                      </a:lnTo>
                      <a:lnTo>
                        <a:pt x="1809" y="4447"/>
                      </a:lnTo>
                      <a:cubicBezTo>
                        <a:pt x="1809" y="4447"/>
                        <a:pt x="2290" y="4077"/>
                        <a:pt x="2755" y="3548"/>
                      </a:cubicBezTo>
                      <a:cubicBezTo>
                        <a:pt x="2999" y="3284"/>
                        <a:pt x="3236" y="2993"/>
                        <a:pt x="3416" y="2708"/>
                      </a:cubicBezTo>
                      <a:cubicBezTo>
                        <a:pt x="3591" y="2422"/>
                        <a:pt x="3723" y="2115"/>
                        <a:pt x="3723" y="1851"/>
                      </a:cubicBezTo>
                      <a:cubicBezTo>
                        <a:pt x="3723" y="836"/>
                        <a:pt x="2887" y="1"/>
                        <a:pt x="18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0"/>
                <p:cNvSpPr/>
                <p:nvPr/>
              </p:nvSpPr>
              <p:spPr>
                <a:xfrm>
                  <a:off x="453327" y="827815"/>
                  <a:ext cx="237507" cy="359922"/>
                </a:xfrm>
                <a:custGeom>
                  <a:avLst/>
                  <a:gdLst/>
                  <a:ahLst/>
                  <a:cxnLst/>
                  <a:rect l="l" t="t" r="r" b="b"/>
                  <a:pathLst>
                    <a:path w="1455" h="2205" extrusionOk="0">
                      <a:moveTo>
                        <a:pt x="983" y="184"/>
                      </a:moveTo>
                      <a:cubicBezTo>
                        <a:pt x="1005" y="237"/>
                        <a:pt x="1016" y="298"/>
                        <a:pt x="1016" y="355"/>
                      </a:cubicBezTo>
                      <a:cubicBezTo>
                        <a:pt x="1016" y="397"/>
                        <a:pt x="1016" y="444"/>
                        <a:pt x="995" y="466"/>
                      </a:cubicBezTo>
                      <a:cubicBezTo>
                        <a:pt x="995" y="487"/>
                        <a:pt x="995" y="508"/>
                        <a:pt x="973" y="529"/>
                      </a:cubicBezTo>
                      <a:cubicBezTo>
                        <a:pt x="973" y="529"/>
                        <a:pt x="973" y="555"/>
                        <a:pt x="952" y="555"/>
                      </a:cubicBezTo>
                      <a:cubicBezTo>
                        <a:pt x="926" y="508"/>
                        <a:pt x="926" y="444"/>
                        <a:pt x="926" y="397"/>
                      </a:cubicBezTo>
                      <a:cubicBezTo>
                        <a:pt x="926" y="333"/>
                        <a:pt x="926" y="265"/>
                        <a:pt x="973" y="201"/>
                      </a:cubicBezTo>
                      <a:cubicBezTo>
                        <a:pt x="976" y="195"/>
                        <a:pt x="979" y="190"/>
                        <a:pt x="983" y="184"/>
                      </a:cubicBezTo>
                      <a:close/>
                      <a:moveTo>
                        <a:pt x="469" y="263"/>
                      </a:moveTo>
                      <a:cubicBezTo>
                        <a:pt x="515" y="352"/>
                        <a:pt x="541" y="456"/>
                        <a:pt x="556" y="555"/>
                      </a:cubicBezTo>
                      <a:lnTo>
                        <a:pt x="556" y="577"/>
                      </a:lnTo>
                      <a:lnTo>
                        <a:pt x="556" y="598"/>
                      </a:lnTo>
                      <a:cubicBezTo>
                        <a:pt x="556" y="619"/>
                        <a:pt x="529" y="619"/>
                        <a:pt x="529" y="619"/>
                      </a:cubicBezTo>
                      <a:cubicBezTo>
                        <a:pt x="508" y="619"/>
                        <a:pt x="487" y="619"/>
                        <a:pt x="487" y="598"/>
                      </a:cubicBezTo>
                      <a:cubicBezTo>
                        <a:pt x="466" y="577"/>
                        <a:pt x="466" y="555"/>
                        <a:pt x="445" y="508"/>
                      </a:cubicBezTo>
                      <a:lnTo>
                        <a:pt x="445" y="423"/>
                      </a:lnTo>
                      <a:cubicBezTo>
                        <a:pt x="445" y="372"/>
                        <a:pt x="452" y="315"/>
                        <a:pt x="469" y="263"/>
                      </a:cubicBezTo>
                      <a:close/>
                      <a:moveTo>
                        <a:pt x="773" y="0"/>
                      </a:moveTo>
                      <a:cubicBezTo>
                        <a:pt x="662" y="0"/>
                        <a:pt x="577" y="48"/>
                        <a:pt x="508" y="132"/>
                      </a:cubicBezTo>
                      <a:cubicBezTo>
                        <a:pt x="491" y="156"/>
                        <a:pt x="477" y="182"/>
                        <a:pt x="466" y="208"/>
                      </a:cubicBezTo>
                      <a:lnTo>
                        <a:pt x="466" y="208"/>
                      </a:lnTo>
                      <a:cubicBezTo>
                        <a:pt x="428" y="150"/>
                        <a:pt x="377" y="102"/>
                        <a:pt x="313" y="69"/>
                      </a:cubicBezTo>
                      <a:cubicBezTo>
                        <a:pt x="291" y="48"/>
                        <a:pt x="244" y="48"/>
                        <a:pt x="223" y="48"/>
                      </a:cubicBezTo>
                      <a:lnTo>
                        <a:pt x="180" y="48"/>
                      </a:lnTo>
                      <a:cubicBezTo>
                        <a:pt x="91" y="69"/>
                        <a:pt x="27" y="132"/>
                        <a:pt x="27" y="222"/>
                      </a:cubicBezTo>
                      <a:cubicBezTo>
                        <a:pt x="1" y="243"/>
                        <a:pt x="1" y="291"/>
                        <a:pt x="1" y="312"/>
                      </a:cubicBezTo>
                      <a:cubicBezTo>
                        <a:pt x="1" y="376"/>
                        <a:pt x="1" y="423"/>
                        <a:pt x="27" y="466"/>
                      </a:cubicBezTo>
                      <a:cubicBezTo>
                        <a:pt x="112" y="973"/>
                        <a:pt x="223" y="1481"/>
                        <a:pt x="355" y="1983"/>
                      </a:cubicBezTo>
                      <a:lnTo>
                        <a:pt x="376" y="1962"/>
                      </a:lnTo>
                      <a:cubicBezTo>
                        <a:pt x="244" y="1481"/>
                        <a:pt x="133" y="973"/>
                        <a:pt x="48" y="466"/>
                      </a:cubicBezTo>
                      <a:cubicBezTo>
                        <a:pt x="48" y="423"/>
                        <a:pt x="27" y="355"/>
                        <a:pt x="27" y="312"/>
                      </a:cubicBezTo>
                      <a:cubicBezTo>
                        <a:pt x="27" y="291"/>
                        <a:pt x="27" y="265"/>
                        <a:pt x="48" y="222"/>
                      </a:cubicBezTo>
                      <a:cubicBezTo>
                        <a:pt x="48" y="159"/>
                        <a:pt x="112" y="90"/>
                        <a:pt x="180" y="69"/>
                      </a:cubicBezTo>
                      <a:lnTo>
                        <a:pt x="223" y="69"/>
                      </a:lnTo>
                      <a:cubicBezTo>
                        <a:pt x="244" y="69"/>
                        <a:pt x="291" y="69"/>
                        <a:pt x="313" y="90"/>
                      </a:cubicBezTo>
                      <a:cubicBezTo>
                        <a:pt x="373" y="125"/>
                        <a:pt x="419" y="177"/>
                        <a:pt x="455" y="237"/>
                      </a:cubicBezTo>
                      <a:lnTo>
                        <a:pt x="455" y="237"/>
                      </a:lnTo>
                      <a:cubicBezTo>
                        <a:pt x="432" y="301"/>
                        <a:pt x="424" y="366"/>
                        <a:pt x="424" y="423"/>
                      </a:cubicBezTo>
                      <a:lnTo>
                        <a:pt x="424" y="529"/>
                      </a:lnTo>
                      <a:cubicBezTo>
                        <a:pt x="445" y="555"/>
                        <a:pt x="445" y="598"/>
                        <a:pt x="466" y="619"/>
                      </a:cubicBezTo>
                      <a:cubicBezTo>
                        <a:pt x="487" y="640"/>
                        <a:pt x="508" y="640"/>
                        <a:pt x="529" y="640"/>
                      </a:cubicBezTo>
                      <a:cubicBezTo>
                        <a:pt x="556" y="640"/>
                        <a:pt x="577" y="640"/>
                        <a:pt x="577" y="619"/>
                      </a:cubicBezTo>
                      <a:cubicBezTo>
                        <a:pt x="577" y="598"/>
                        <a:pt x="598" y="598"/>
                        <a:pt x="598" y="577"/>
                      </a:cubicBezTo>
                      <a:lnTo>
                        <a:pt x="577" y="555"/>
                      </a:lnTo>
                      <a:cubicBezTo>
                        <a:pt x="565" y="439"/>
                        <a:pt x="536" y="325"/>
                        <a:pt x="481" y="231"/>
                      </a:cubicBezTo>
                      <a:lnTo>
                        <a:pt x="481" y="231"/>
                      </a:lnTo>
                      <a:cubicBezTo>
                        <a:pt x="493" y="204"/>
                        <a:pt x="509" y="179"/>
                        <a:pt x="529" y="159"/>
                      </a:cubicBezTo>
                      <a:cubicBezTo>
                        <a:pt x="598" y="69"/>
                        <a:pt x="688" y="27"/>
                        <a:pt x="773" y="27"/>
                      </a:cubicBezTo>
                      <a:cubicBezTo>
                        <a:pt x="794" y="27"/>
                        <a:pt x="841" y="48"/>
                        <a:pt x="884" y="69"/>
                      </a:cubicBezTo>
                      <a:cubicBezTo>
                        <a:pt x="921" y="87"/>
                        <a:pt x="950" y="120"/>
                        <a:pt x="972" y="161"/>
                      </a:cubicBezTo>
                      <a:lnTo>
                        <a:pt x="972" y="161"/>
                      </a:lnTo>
                      <a:cubicBezTo>
                        <a:pt x="964" y="174"/>
                        <a:pt x="958" y="187"/>
                        <a:pt x="952" y="201"/>
                      </a:cubicBezTo>
                      <a:cubicBezTo>
                        <a:pt x="905" y="243"/>
                        <a:pt x="905" y="333"/>
                        <a:pt x="905" y="397"/>
                      </a:cubicBezTo>
                      <a:cubicBezTo>
                        <a:pt x="905" y="466"/>
                        <a:pt x="905" y="508"/>
                        <a:pt x="926" y="555"/>
                      </a:cubicBezTo>
                      <a:lnTo>
                        <a:pt x="926" y="577"/>
                      </a:lnTo>
                      <a:lnTo>
                        <a:pt x="952" y="577"/>
                      </a:lnTo>
                      <a:cubicBezTo>
                        <a:pt x="973" y="577"/>
                        <a:pt x="995" y="555"/>
                        <a:pt x="995" y="529"/>
                      </a:cubicBezTo>
                      <a:cubicBezTo>
                        <a:pt x="1016" y="508"/>
                        <a:pt x="1016" y="487"/>
                        <a:pt x="1016" y="487"/>
                      </a:cubicBezTo>
                      <a:cubicBezTo>
                        <a:pt x="1037" y="444"/>
                        <a:pt x="1037" y="397"/>
                        <a:pt x="1037" y="355"/>
                      </a:cubicBezTo>
                      <a:cubicBezTo>
                        <a:pt x="1037" y="293"/>
                        <a:pt x="1024" y="226"/>
                        <a:pt x="994" y="167"/>
                      </a:cubicBezTo>
                      <a:lnTo>
                        <a:pt x="994" y="167"/>
                      </a:lnTo>
                      <a:cubicBezTo>
                        <a:pt x="1045" y="95"/>
                        <a:pt x="1139" y="48"/>
                        <a:pt x="1217" y="48"/>
                      </a:cubicBezTo>
                      <a:cubicBezTo>
                        <a:pt x="1238" y="48"/>
                        <a:pt x="1259" y="48"/>
                        <a:pt x="1280" y="69"/>
                      </a:cubicBezTo>
                      <a:cubicBezTo>
                        <a:pt x="1370" y="90"/>
                        <a:pt x="1412" y="159"/>
                        <a:pt x="1433" y="243"/>
                      </a:cubicBezTo>
                      <a:lnTo>
                        <a:pt x="1433" y="355"/>
                      </a:lnTo>
                      <a:lnTo>
                        <a:pt x="1433" y="487"/>
                      </a:lnTo>
                      <a:cubicBezTo>
                        <a:pt x="1371" y="1044"/>
                        <a:pt x="1198" y="1587"/>
                        <a:pt x="1048" y="2105"/>
                      </a:cubicBezTo>
                      <a:lnTo>
                        <a:pt x="1048" y="2105"/>
                      </a:lnTo>
                      <a:cubicBezTo>
                        <a:pt x="1045" y="2102"/>
                        <a:pt x="1041" y="2098"/>
                        <a:pt x="1037" y="2094"/>
                      </a:cubicBezTo>
                      <a:lnTo>
                        <a:pt x="1016" y="2094"/>
                      </a:lnTo>
                      <a:cubicBezTo>
                        <a:pt x="1016" y="2115"/>
                        <a:pt x="1037" y="2142"/>
                        <a:pt x="1037" y="2163"/>
                      </a:cubicBezTo>
                      <a:lnTo>
                        <a:pt x="1037" y="2205"/>
                      </a:lnTo>
                      <a:lnTo>
                        <a:pt x="1058" y="2163"/>
                      </a:lnTo>
                      <a:cubicBezTo>
                        <a:pt x="1238" y="1613"/>
                        <a:pt x="1391" y="1058"/>
                        <a:pt x="1455" y="487"/>
                      </a:cubicBezTo>
                      <a:lnTo>
                        <a:pt x="1455" y="355"/>
                      </a:lnTo>
                      <a:lnTo>
                        <a:pt x="1455" y="243"/>
                      </a:lnTo>
                      <a:cubicBezTo>
                        <a:pt x="1433" y="159"/>
                        <a:pt x="1391" y="69"/>
                        <a:pt x="1301" y="48"/>
                      </a:cubicBezTo>
                      <a:cubicBezTo>
                        <a:pt x="1280" y="27"/>
                        <a:pt x="1238" y="27"/>
                        <a:pt x="1217" y="27"/>
                      </a:cubicBezTo>
                      <a:cubicBezTo>
                        <a:pt x="1126" y="27"/>
                        <a:pt x="1035" y="69"/>
                        <a:pt x="982" y="145"/>
                      </a:cubicBezTo>
                      <a:lnTo>
                        <a:pt x="982" y="145"/>
                      </a:lnTo>
                      <a:cubicBezTo>
                        <a:pt x="958" y="106"/>
                        <a:pt x="926" y="72"/>
                        <a:pt x="884" y="48"/>
                      </a:cubicBezTo>
                      <a:cubicBezTo>
                        <a:pt x="862" y="27"/>
                        <a:pt x="820" y="0"/>
                        <a:pt x="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0"/>
                <p:cNvSpPr/>
                <p:nvPr/>
              </p:nvSpPr>
              <p:spPr>
                <a:xfrm>
                  <a:off x="468018" y="1184156"/>
                  <a:ext cx="165847" cy="93368"/>
                </a:xfrm>
                <a:custGeom>
                  <a:avLst/>
                  <a:gdLst/>
                  <a:ahLst/>
                  <a:cxnLst/>
                  <a:rect l="l" t="t" r="r" b="b"/>
                  <a:pathLst>
                    <a:path w="1016" h="572" extrusionOk="0">
                      <a:moveTo>
                        <a:pt x="1" y="1"/>
                      </a:moveTo>
                      <a:lnTo>
                        <a:pt x="1" y="1"/>
                      </a:lnTo>
                      <a:cubicBezTo>
                        <a:pt x="307" y="329"/>
                        <a:pt x="572" y="572"/>
                        <a:pt x="572" y="572"/>
                      </a:cubicBezTo>
                      <a:cubicBezTo>
                        <a:pt x="572" y="572"/>
                        <a:pt x="751" y="418"/>
                        <a:pt x="1016" y="175"/>
                      </a:cubicBezTo>
                      <a:cubicBezTo>
                        <a:pt x="794" y="175"/>
                        <a:pt x="572" y="154"/>
                        <a:pt x="355" y="112"/>
                      </a:cubicBezTo>
                      <a:cubicBezTo>
                        <a:pt x="223" y="91"/>
                        <a:pt x="112" y="43"/>
                        <a:pt x="1" y="1"/>
                      </a:cubicBezTo>
                      <a:close/>
                    </a:path>
                  </a:pathLst>
                </a:custGeom>
                <a:solidFill>
                  <a:srgbClr val="FFD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0"/>
                <p:cNvSpPr/>
                <p:nvPr/>
              </p:nvSpPr>
              <p:spPr>
                <a:xfrm>
                  <a:off x="406803" y="1144490"/>
                  <a:ext cx="305576" cy="64966"/>
                </a:xfrm>
                <a:custGeom>
                  <a:avLst/>
                  <a:gdLst/>
                  <a:ahLst/>
                  <a:cxnLst/>
                  <a:rect l="l" t="t" r="r" b="b"/>
                  <a:pathLst>
                    <a:path w="1872" h="398" extrusionOk="0">
                      <a:moveTo>
                        <a:pt x="222" y="1"/>
                      </a:moveTo>
                      <a:cubicBezTo>
                        <a:pt x="90" y="1"/>
                        <a:pt x="0" y="90"/>
                        <a:pt x="0" y="202"/>
                      </a:cubicBezTo>
                      <a:cubicBezTo>
                        <a:pt x="0" y="307"/>
                        <a:pt x="90" y="397"/>
                        <a:pt x="222" y="397"/>
                      </a:cubicBezTo>
                      <a:lnTo>
                        <a:pt x="1676" y="397"/>
                      </a:lnTo>
                      <a:cubicBezTo>
                        <a:pt x="1787" y="397"/>
                        <a:pt x="1872" y="307"/>
                        <a:pt x="1872" y="202"/>
                      </a:cubicBezTo>
                      <a:cubicBezTo>
                        <a:pt x="1872" y="90"/>
                        <a:pt x="1787" y="1"/>
                        <a:pt x="1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0"/>
                <p:cNvSpPr/>
                <p:nvPr/>
              </p:nvSpPr>
              <p:spPr>
                <a:xfrm>
                  <a:off x="422714" y="1202275"/>
                  <a:ext cx="273745" cy="158170"/>
                </a:xfrm>
                <a:custGeom>
                  <a:avLst/>
                  <a:gdLst/>
                  <a:ahLst/>
                  <a:cxnLst/>
                  <a:rect l="l" t="t" r="r" b="b"/>
                  <a:pathLst>
                    <a:path w="1677" h="969" extrusionOk="0">
                      <a:moveTo>
                        <a:pt x="0" y="1"/>
                      </a:moveTo>
                      <a:lnTo>
                        <a:pt x="0" y="133"/>
                      </a:lnTo>
                      <a:cubicBezTo>
                        <a:pt x="0" y="593"/>
                        <a:pt x="376" y="968"/>
                        <a:pt x="841" y="968"/>
                      </a:cubicBezTo>
                      <a:cubicBezTo>
                        <a:pt x="1301" y="968"/>
                        <a:pt x="1676" y="593"/>
                        <a:pt x="1676" y="133"/>
                      </a:cubicBezTo>
                      <a:lnTo>
                        <a:pt x="16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0"/>
                <p:cNvSpPr/>
                <p:nvPr/>
              </p:nvSpPr>
              <p:spPr>
                <a:xfrm>
                  <a:off x="-254318" y="1294176"/>
                  <a:ext cx="39013" cy="26606"/>
                </a:xfrm>
                <a:custGeom>
                  <a:avLst/>
                  <a:gdLst/>
                  <a:ahLst/>
                  <a:cxnLst/>
                  <a:rect l="l" t="t" r="r" b="b"/>
                  <a:pathLst>
                    <a:path w="239" h="163" extrusionOk="0">
                      <a:moveTo>
                        <a:pt x="187" y="0"/>
                      </a:moveTo>
                      <a:cubicBezTo>
                        <a:pt x="150" y="0"/>
                        <a:pt x="119" y="15"/>
                        <a:pt x="85" y="30"/>
                      </a:cubicBezTo>
                      <a:cubicBezTo>
                        <a:pt x="43" y="51"/>
                        <a:pt x="0" y="99"/>
                        <a:pt x="0" y="162"/>
                      </a:cubicBezTo>
                      <a:lnTo>
                        <a:pt x="21" y="162"/>
                      </a:lnTo>
                      <a:cubicBezTo>
                        <a:pt x="43" y="120"/>
                        <a:pt x="64" y="78"/>
                        <a:pt x="106" y="51"/>
                      </a:cubicBezTo>
                      <a:cubicBezTo>
                        <a:pt x="119" y="41"/>
                        <a:pt x="136" y="35"/>
                        <a:pt x="156" y="35"/>
                      </a:cubicBezTo>
                      <a:cubicBezTo>
                        <a:pt x="175" y="35"/>
                        <a:pt x="196" y="41"/>
                        <a:pt x="217" y="51"/>
                      </a:cubicBezTo>
                      <a:lnTo>
                        <a:pt x="238" y="9"/>
                      </a:lnTo>
                      <a:cubicBezTo>
                        <a:pt x="220" y="3"/>
                        <a:pt x="203" y="0"/>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0"/>
                <p:cNvSpPr/>
                <p:nvPr/>
              </p:nvSpPr>
              <p:spPr>
                <a:xfrm>
                  <a:off x="-452818" y="1381833"/>
                  <a:ext cx="90759" cy="29871"/>
                </a:xfrm>
                <a:custGeom>
                  <a:avLst/>
                  <a:gdLst/>
                  <a:ahLst/>
                  <a:cxnLst/>
                  <a:rect l="l" t="t" r="r" b="b"/>
                  <a:pathLst>
                    <a:path w="556" h="183" extrusionOk="0">
                      <a:moveTo>
                        <a:pt x="0" y="1"/>
                      </a:moveTo>
                      <a:lnTo>
                        <a:pt x="0" y="1"/>
                      </a:lnTo>
                      <a:cubicBezTo>
                        <a:pt x="48" y="90"/>
                        <a:pt x="159" y="175"/>
                        <a:pt x="265" y="175"/>
                      </a:cubicBezTo>
                      <a:cubicBezTo>
                        <a:pt x="285" y="180"/>
                        <a:pt x="306" y="182"/>
                        <a:pt x="327" y="182"/>
                      </a:cubicBezTo>
                      <a:cubicBezTo>
                        <a:pt x="416" y="182"/>
                        <a:pt x="500" y="138"/>
                        <a:pt x="555" y="69"/>
                      </a:cubicBez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0" name="Google Shape;720;p40"/>
            <p:cNvGrpSpPr/>
            <p:nvPr/>
          </p:nvGrpSpPr>
          <p:grpSpPr>
            <a:xfrm>
              <a:off x="3071765" y="3307025"/>
              <a:ext cx="360758" cy="258297"/>
              <a:chOff x="4992850" y="4345375"/>
              <a:chExt cx="607336" cy="638400"/>
            </a:xfrm>
          </p:grpSpPr>
          <p:sp>
            <p:nvSpPr>
              <p:cNvPr id="721" name="Google Shape;721;p40"/>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0"/>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 name="Google Shape;723;p40"/>
            <p:cNvGrpSpPr/>
            <p:nvPr/>
          </p:nvGrpSpPr>
          <p:grpSpPr>
            <a:xfrm>
              <a:off x="1815072" y="917396"/>
              <a:ext cx="234196" cy="188409"/>
              <a:chOff x="5151797" y="479071"/>
              <a:chExt cx="234196" cy="188409"/>
            </a:xfrm>
          </p:grpSpPr>
          <p:sp>
            <p:nvSpPr>
              <p:cNvPr id="724" name="Google Shape;724;p40"/>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0"/>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6" name="Google Shape;726;p40"/>
            <p:cNvGrpSpPr/>
            <p:nvPr/>
          </p:nvGrpSpPr>
          <p:grpSpPr>
            <a:xfrm>
              <a:off x="3616829" y="1825222"/>
              <a:ext cx="234788" cy="188409"/>
              <a:chOff x="6428979" y="917397"/>
              <a:chExt cx="234788" cy="188409"/>
            </a:xfrm>
          </p:grpSpPr>
          <p:sp>
            <p:nvSpPr>
              <p:cNvPr id="727" name="Google Shape;727;p40"/>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0"/>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 name="Google Shape;729;p40"/>
            <p:cNvGrpSpPr/>
            <p:nvPr/>
          </p:nvGrpSpPr>
          <p:grpSpPr>
            <a:xfrm>
              <a:off x="410179" y="2612664"/>
              <a:ext cx="1097920" cy="199693"/>
              <a:chOff x="3539162" y="2822395"/>
              <a:chExt cx="360695" cy="65604"/>
            </a:xfrm>
          </p:grpSpPr>
          <p:sp>
            <p:nvSpPr>
              <p:cNvPr id="730" name="Google Shape;730;p40"/>
              <p:cNvSpPr/>
              <p:nvPr/>
            </p:nvSpPr>
            <p:spPr>
              <a:xfrm>
                <a:off x="3610541" y="2831002"/>
                <a:ext cx="23504" cy="36708"/>
              </a:xfrm>
              <a:custGeom>
                <a:avLst/>
                <a:gdLst/>
                <a:ahLst/>
                <a:cxnLst/>
                <a:rect l="l" t="t" r="r" b="b"/>
                <a:pathLst>
                  <a:path w="680" h="1062" extrusionOk="0">
                    <a:moveTo>
                      <a:pt x="57" y="0"/>
                    </a:moveTo>
                    <a:lnTo>
                      <a:pt x="1" y="57"/>
                    </a:lnTo>
                    <a:lnTo>
                      <a:pt x="531" y="616"/>
                    </a:lnTo>
                    <a:lnTo>
                      <a:pt x="1" y="1005"/>
                    </a:lnTo>
                    <a:lnTo>
                      <a:pt x="57" y="1061"/>
                    </a:lnTo>
                    <a:lnTo>
                      <a:pt x="680" y="651"/>
                    </a:lnTo>
                    <a:lnTo>
                      <a:pt x="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0"/>
              <p:cNvSpPr/>
              <p:nvPr/>
            </p:nvSpPr>
            <p:spPr>
              <a:xfrm>
                <a:off x="3626925" y="2831002"/>
                <a:ext cx="23504" cy="36708"/>
              </a:xfrm>
              <a:custGeom>
                <a:avLst/>
                <a:gdLst/>
                <a:ahLst/>
                <a:cxnLst/>
                <a:rect l="l" t="t" r="r" b="b"/>
                <a:pathLst>
                  <a:path w="680" h="1062" extrusionOk="0">
                    <a:moveTo>
                      <a:pt x="57" y="0"/>
                    </a:moveTo>
                    <a:lnTo>
                      <a:pt x="1" y="57"/>
                    </a:lnTo>
                    <a:lnTo>
                      <a:pt x="531" y="616"/>
                    </a:lnTo>
                    <a:lnTo>
                      <a:pt x="1" y="1005"/>
                    </a:lnTo>
                    <a:lnTo>
                      <a:pt x="57" y="1061"/>
                    </a:lnTo>
                    <a:lnTo>
                      <a:pt x="680" y="651"/>
                    </a:lnTo>
                    <a:lnTo>
                      <a:pt x="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0"/>
              <p:cNvSpPr/>
              <p:nvPr/>
            </p:nvSpPr>
            <p:spPr>
              <a:xfrm>
                <a:off x="3659452" y="2830000"/>
                <a:ext cx="23504" cy="35740"/>
              </a:xfrm>
              <a:custGeom>
                <a:avLst/>
                <a:gdLst/>
                <a:ahLst/>
                <a:cxnLst/>
                <a:rect l="l" t="t" r="r" b="b"/>
                <a:pathLst>
                  <a:path w="680" h="1034" extrusionOk="0">
                    <a:moveTo>
                      <a:pt x="326" y="86"/>
                    </a:moveTo>
                    <a:cubicBezTo>
                      <a:pt x="475" y="86"/>
                      <a:pt x="588" y="291"/>
                      <a:pt x="588" y="531"/>
                    </a:cubicBezTo>
                    <a:cubicBezTo>
                      <a:pt x="588" y="765"/>
                      <a:pt x="475" y="942"/>
                      <a:pt x="326" y="942"/>
                    </a:cubicBezTo>
                    <a:cubicBezTo>
                      <a:pt x="206" y="942"/>
                      <a:pt x="93" y="765"/>
                      <a:pt x="93" y="531"/>
                    </a:cubicBezTo>
                    <a:cubicBezTo>
                      <a:pt x="93" y="291"/>
                      <a:pt x="206" y="86"/>
                      <a:pt x="326" y="86"/>
                    </a:cubicBezTo>
                    <a:close/>
                    <a:moveTo>
                      <a:pt x="326" y="1"/>
                    </a:moveTo>
                    <a:cubicBezTo>
                      <a:pt x="149" y="1"/>
                      <a:pt x="1" y="234"/>
                      <a:pt x="1" y="531"/>
                    </a:cubicBezTo>
                    <a:cubicBezTo>
                      <a:pt x="1" y="822"/>
                      <a:pt x="149" y="1034"/>
                      <a:pt x="326" y="1034"/>
                    </a:cubicBezTo>
                    <a:cubicBezTo>
                      <a:pt x="531" y="1034"/>
                      <a:pt x="680" y="822"/>
                      <a:pt x="680" y="531"/>
                    </a:cubicBezTo>
                    <a:cubicBezTo>
                      <a:pt x="680" y="234"/>
                      <a:pt x="531" y="1"/>
                      <a:pt x="3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0"/>
              <p:cNvSpPr/>
              <p:nvPr/>
            </p:nvSpPr>
            <p:spPr>
              <a:xfrm>
                <a:off x="3704215" y="2833940"/>
                <a:ext cx="3215" cy="32802"/>
              </a:xfrm>
              <a:custGeom>
                <a:avLst/>
                <a:gdLst/>
                <a:ahLst/>
                <a:cxnLst/>
                <a:rect l="l" t="t" r="r" b="b"/>
                <a:pathLst>
                  <a:path w="93" h="949" extrusionOk="0">
                    <a:moveTo>
                      <a:pt x="0" y="0"/>
                    </a:moveTo>
                    <a:lnTo>
                      <a:pt x="0" y="948"/>
                    </a:lnTo>
                    <a:lnTo>
                      <a:pt x="92" y="948"/>
                    </a:lnTo>
                    <a:lnTo>
                      <a:pt x="9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0"/>
              <p:cNvSpPr/>
              <p:nvPr/>
            </p:nvSpPr>
            <p:spPr>
              <a:xfrm>
                <a:off x="3719596" y="2835150"/>
                <a:ext cx="22536" cy="33528"/>
              </a:xfrm>
              <a:custGeom>
                <a:avLst/>
                <a:gdLst/>
                <a:ahLst/>
                <a:cxnLst/>
                <a:rect l="l" t="t" r="r" b="b"/>
                <a:pathLst>
                  <a:path w="652" h="970" extrusionOk="0">
                    <a:moveTo>
                      <a:pt x="560" y="85"/>
                    </a:moveTo>
                    <a:lnTo>
                      <a:pt x="560" y="885"/>
                    </a:lnTo>
                    <a:lnTo>
                      <a:pt x="86" y="885"/>
                    </a:lnTo>
                    <a:lnTo>
                      <a:pt x="86" y="85"/>
                    </a:lnTo>
                    <a:close/>
                    <a:moveTo>
                      <a:pt x="1" y="0"/>
                    </a:moveTo>
                    <a:lnTo>
                      <a:pt x="1" y="970"/>
                    </a:lnTo>
                    <a:lnTo>
                      <a:pt x="652" y="970"/>
                    </a:lnTo>
                    <a:lnTo>
                      <a:pt x="6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0"/>
              <p:cNvSpPr/>
              <p:nvPr/>
            </p:nvSpPr>
            <p:spPr>
              <a:xfrm>
                <a:off x="3753125" y="2835150"/>
                <a:ext cx="30590" cy="33528"/>
              </a:xfrm>
              <a:custGeom>
                <a:avLst/>
                <a:gdLst/>
                <a:ahLst/>
                <a:cxnLst/>
                <a:rect l="l" t="t" r="r" b="b"/>
                <a:pathLst>
                  <a:path w="885" h="970" extrusionOk="0">
                    <a:moveTo>
                      <a:pt x="800" y="85"/>
                    </a:moveTo>
                    <a:lnTo>
                      <a:pt x="800" y="885"/>
                    </a:lnTo>
                    <a:lnTo>
                      <a:pt x="92" y="885"/>
                    </a:lnTo>
                    <a:lnTo>
                      <a:pt x="92" y="85"/>
                    </a:lnTo>
                    <a:close/>
                    <a:moveTo>
                      <a:pt x="0" y="0"/>
                    </a:moveTo>
                    <a:lnTo>
                      <a:pt x="0" y="970"/>
                    </a:lnTo>
                    <a:lnTo>
                      <a:pt x="884" y="970"/>
                    </a:lnTo>
                    <a:lnTo>
                      <a:pt x="8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0"/>
              <p:cNvSpPr/>
              <p:nvPr/>
            </p:nvSpPr>
            <p:spPr>
              <a:xfrm>
                <a:off x="3793948" y="2835150"/>
                <a:ext cx="34772" cy="33528"/>
              </a:xfrm>
              <a:custGeom>
                <a:avLst/>
                <a:gdLst/>
                <a:ahLst/>
                <a:cxnLst/>
                <a:rect l="l" t="t" r="r" b="b"/>
                <a:pathLst>
                  <a:path w="1006" h="970" extrusionOk="0">
                    <a:moveTo>
                      <a:pt x="913" y="85"/>
                    </a:moveTo>
                    <a:lnTo>
                      <a:pt x="913" y="885"/>
                    </a:lnTo>
                    <a:lnTo>
                      <a:pt x="93" y="885"/>
                    </a:lnTo>
                    <a:lnTo>
                      <a:pt x="93" y="85"/>
                    </a:lnTo>
                    <a:close/>
                    <a:moveTo>
                      <a:pt x="1" y="0"/>
                    </a:moveTo>
                    <a:lnTo>
                      <a:pt x="1" y="970"/>
                    </a:lnTo>
                    <a:lnTo>
                      <a:pt x="1005" y="970"/>
                    </a:lnTo>
                    <a:lnTo>
                      <a:pt x="10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0"/>
              <p:cNvSpPr/>
              <p:nvPr/>
            </p:nvSpPr>
            <p:spPr>
              <a:xfrm>
                <a:off x="3839921" y="2822395"/>
                <a:ext cx="21292" cy="61699"/>
              </a:xfrm>
              <a:custGeom>
                <a:avLst/>
                <a:gdLst/>
                <a:ahLst/>
                <a:cxnLst/>
                <a:rect l="l" t="t" r="r" b="b"/>
                <a:pathLst>
                  <a:path w="616" h="1785" extrusionOk="0">
                    <a:moveTo>
                      <a:pt x="286" y="1"/>
                    </a:moveTo>
                    <a:cubicBezTo>
                      <a:pt x="268" y="1"/>
                      <a:pt x="251" y="5"/>
                      <a:pt x="234" y="16"/>
                    </a:cubicBezTo>
                    <a:lnTo>
                      <a:pt x="262" y="101"/>
                    </a:lnTo>
                    <a:lnTo>
                      <a:pt x="354" y="101"/>
                    </a:lnTo>
                    <a:cubicBezTo>
                      <a:pt x="383" y="157"/>
                      <a:pt x="411" y="221"/>
                      <a:pt x="439" y="278"/>
                    </a:cubicBezTo>
                    <a:cubicBezTo>
                      <a:pt x="439" y="334"/>
                      <a:pt x="411" y="398"/>
                      <a:pt x="411" y="483"/>
                    </a:cubicBezTo>
                    <a:cubicBezTo>
                      <a:pt x="411" y="511"/>
                      <a:pt x="383" y="575"/>
                      <a:pt x="383" y="631"/>
                    </a:cubicBezTo>
                    <a:cubicBezTo>
                      <a:pt x="383" y="723"/>
                      <a:pt x="411" y="836"/>
                      <a:pt x="467" y="900"/>
                    </a:cubicBezTo>
                    <a:cubicBezTo>
                      <a:pt x="439" y="928"/>
                      <a:pt x="411" y="957"/>
                      <a:pt x="411" y="985"/>
                    </a:cubicBezTo>
                    <a:cubicBezTo>
                      <a:pt x="383" y="1077"/>
                      <a:pt x="383" y="1134"/>
                      <a:pt x="383" y="1190"/>
                    </a:cubicBezTo>
                    <a:lnTo>
                      <a:pt x="411" y="1218"/>
                    </a:lnTo>
                    <a:cubicBezTo>
                      <a:pt x="411" y="1367"/>
                      <a:pt x="411" y="1487"/>
                      <a:pt x="354" y="1572"/>
                    </a:cubicBezTo>
                    <a:cubicBezTo>
                      <a:pt x="308" y="1639"/>
                      <a:pt x="218" y="1687"/>
                      <a:pt x="139" y="1687"/>
                    </a:cubicBezTo>
                    <a:cubicBezTo>
                      <a:pt x="109" y="1687"/>
                      <a:pt x="81" y="1680"/>
                      <a:pt x="57" y="1664"/>
                    </a:cubicBezTo>
                    <a:lnTo>
                      <a:pt x="1" y="1721"/>
                    </a:lnTo>
                    <a:cubicBezTo>
                      <a:pt x="57" y="1749"/>
                      <a:pt x="85" y="1784"/>
                      <a:pt x="142" y="1784"/>
                    </a:cubicBezTo>
                    <a:cubicBezTo>
                      <a:pt x="234" y="1784"/>
                      <a:pt x="354" y="1721"/>
                      <a:pt x="411" y="1636"/>
                    </a:cubicBezTo>
                    <a:cubicBezTo>
                      <a:pt x="467" y="1516"/>
                      <a:pt x="496" y="1395"/>
                      <a:pt x="467" y="1218"/>
                    </a:cubicBezTo>
                    <a:lnTo>
                      <a:pt x="467" y="1190"/>
                    </a:lnTo>
                    <a:lnTo>
                      <a:pt x="467" y="1013"/>
                    </a:lnTo>
                    <a:cubicBezTo>
                      <a:pt x="496" y="985"/>
                      <a:pt x="496" y="985"/>
                      <a:pt x="531" y="957"/>
                    </a:cubicBezTo>
                    <a:lnTo>
                      <a:pt x="588" y="957"/>
                    </a:lnTo>
                    <a:lnTo>
                      <a:pt x="616" y="865"/>
                    </a:lnTo>
                    <a:lnTo>
                      <a:pt x="588" y="865"/>
                    </a:lnTo>
                    <a:cubicBezTo>
                      <a:pt x="496" y="836"/>
                      <a:pt x="467" y="723"/>
                      <a:pt x="467" y="631"/>
                    </a:cubicBezTo>
                    <a:cubicBezTo>
                      <a:pt x="467" y="575"/>
                      <a:pt x="496" y="546"/>
                      <a:pt x="496" y="483"/>
                    </a:cubicBezTo>
                    <a:cubicBezTo>
                      <a:pt x="496" y="426"/>
                      <a:pt x="531" y="334"/>
                      <a:pt x="531" y="249"/>
                    </a:cubicBezTo>
                    <a:cubicBezTo>
                      <a:pt x="496" y="193"/>
                      <a:pt x="467" y="101"/>
                      <a:pt x="383" y="44"/>
                    </a:cubicBezTo>
                    <a:cubicBezTo>
                      <a:pt x="363" y="24"/>
                      <a:pt x="326" y="1"/>
                      <a:pt x="2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0"/>
              <p:cNvSpPr/>
              <p:nvPr/>
            </p:nvSpPr>
            <p:spPr>
              <a:xfrm>
                <a:off x="3873415" y="2824884"/>
                <a:ext cx="10300" cy="55062"/>
              </a:xfrm>
              <a:custGeom>
                <a:avLst/>
                <a:gdLst/>
                <a:ahLst/>
                <a:cxnLst/>
                <a:rect l="l" t="t" r="r" b="b"/>
                <a:pathLst>
                  <a:path w="298" h="1593" extrusionOk="0">
                    <a:moveTo>
                      <a:pt x="93" y="0"/>
                    </a:moveTo>
                    <a:lnTo>
                      <a:pt x="1" y="29"/>
                    </a:lnTo>
                    <a:cubicBezTo>
                      <a:pt x="206" y="531"/>
                      <a:pt x="206" y="1090"/>
                      <a:pt x="1" y="1564"/>
                    </a:cubicBezTo>
                    <a:lnTo>
                      <a:pt x="93" y="1592"/>
                    </a:lnTo>
                    <a:cubicBezTo>
                      <a:pt x="298" y="1090"/>
                      <a:pt x="298" y="503"/>
                      <a:pt x="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0"/>
              <p:cNvSpPr/>
              <p:nvPr/>
            </p:nvSpPr>
            <p:spPr>
              <a:xfrm>
                <a:off x="3886619" y="2823916"/>
                <a:ext cx="13238" cy="64084"/>
              </a:xfrm>
              <a:custGeom>
                <a:avLst/>
                <a:gdLst/>
                <a:ahLst/>
                <a:cxnLst/>
                <a:rect l="l" t="t" r="r" b="b"/>
                <a:pathLst>
                  <a:path w="383" h="1854" extrusionOk="0">
                    <a:moveTo>
                      <a:pt x="121" y="0"/>
                    </a:moveTo>
                    <a:lnTo>
                      <a:pt x="29" y="28"/>
                    </a:lnTo>
                    <a:cubicBezTo>
                      <a:pt x="298" y="587"/>
                      <a:pt x="270" y="1266"/>
                      <a:pt x="1" y="1825"/>
                    </a:cubicBezTo>
                    <a:lnTo>
                      <a:pt x="64" y="1854"/>
                    </a:lnTo>
                    <a:cubicBezTo>
                      <a:pt x="383" y="1295"/>
                      <a:pt x="383" y="587"/>
                      <a:pt x="1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0"/>
              <p:cNvSpPr/>
              <p:nvPr/>
            </p:nvSpPr>
            <p:spPr>
              <a:xfrm>
                <a:off x="3578014" y="2822395"/>
                <a:ext cx="21327" cy="61699"/>
              </a:xfrm>
              <a:custGeom>
                <a:avLst/>
                <a:gdLst/>
                <a:ahLst/>
                <a:cxnLst/>
                <a:rect l="l" t="t" r="r" b="b"/>
                <a:pathLst>
                  <a:path w="617" h="1785" extrusionOk="0">
                    <a:moveTo>
                      <a:pt x="331" y="1"/>
                    </a:moveTo>
                    <a:cubicBezTo>
                      <a:pt x="291" y="1"/>
                      <a:pt x="254" y="24"/>
                      <a:pt x="234" y="44"/>
                    </a:cubicBezTo>
                    <a:cubicBezTo>
                      <a:pt x="149" y="101"/>
                      <a:pt x="114" y="193"/>
                      <a:pt x="86" y="249"/>
                    </a:cubicBezTo>
                    <a:cubicBezTo>
                      <a:pt x="86" y="334"/>
                      <a:pt x="114" y="426"/>
                      <a:pt x="114" y="483"/>
                    </a:cubicBezTo>
                    <a:cubicBezTo>
                      <a:pt x="114" y="546"/>
                      <a:pt x="149" y="575"/>
                      <a:pt x="149" y="631"/>
                    </a:cubicBezTo>
                    <a:cubicBezTo>
                      <a:pt x="149" y="723"/>
                      <a:pt x="114" y="836"/>
                      <a:pt x="29" y="865"/>
                    </a:cubicBezTo>
                    <a:lnTo>
                      <a:pt x="1" y="865"/>
                    </a:lnTo>
                    <a:lnTo>
                      <a:pt x="29" y="957"/>
                    </a:lnTo>
                    <a:lnTo>
                      <a:pt x="86" y="957"/>
                    </a:lnTo>
                    <a:cubicBezTo>
                      <a:pt x="114" y="985"/>
                      <a:pt x="114" y="985"/>
                      <a:pt x="149" y="1013"/>
                    </a:cubicBezTo>
                    <a:lnTo>
                      <a:pt x="149" y="1190"/>
                    </a:lnTo>
                    <a:lnTo>
                      <a:pt x="114" y="1218"/>
                    </a:lnTo>
                    <a:cubicBezTo>
                      <a:pt x="114" y="1395"/>
                      <a:pt x="149" y="1516"/>
                      <a:pt x="206" y="1636"/>
                    </a:cubicBezTo>
                    <a:cubicBezTo>
                      <a:pt x="263" y="1721"/>
                      <a:pt x="383" y="1784"/>
                      <a:pt x="468" y="1784"/>
                    </a:cubicBezTo>
                    <a:cubicBezTo>
                      <a:pt x="531" y="1784"/>
                      <a:pt x="560" y="1749"/>
                      <a:pt x="616" y="1721"/>
                    </a:cubicBezTo>
                    <a:lnTo>
                      <a:pt x="560" y="1664"/>
                    </a:lnTo>
                    <a:cubicBezTo>
                      <a:pt x="534" y="1680"/>
                      <a:pt x="505" y="1687"/>
                      <a:pt x="475" y="1687"/>
                    </a:cubicBezTo>
                    <a:cubicBezTo>
                      <a:pt x="396" y="1687"/>
                      <a:pt x="309" y="1639"/>
                      <a:pt x="263" y="1572"/>
                    </a:cubicBezTo>
                    <a:cubicBezTo>
                      <a:pt x="206" y="1487"/>
                      <a:pt x="206" y="1367"/>
                      <a:pt x="206" y="1218"/>
                    </a:cubicBezTo>
                    <a:lnTo>
                      <a:pt x="234" y="1190"/>
                    </a:lnTo>
                    <a:cubicBezTo>
                      <a:pt x="234" y="1134"/>
                      <a:pt x="234" y="1077"/>
                      <a:pt x="206" y="985"/>
                    </a:cubicBezTo>
                    <a:cubicBezTo>
                      <a:pt x="206" y="957"/>
                      <a:pt x="178" y="928"/>
                      <a:pt x="149" y="900"/>
                    </a:cubicBezTo>
                    <a:cubicBezTo>
                      <a:pt x="206" y="836"/>
                      <a:pt x="234" y="723"/>
                      <a:pt x="234" y="631"/>
                    </a:cubicBezTo>
                    <a:cubicBezTo>
                      <a:pt x="234" y="575"/>
                      <a:pt x="206" y="511"/>
                      <a:pt x="206" y="483"/>
                    </a:cubicBezTo>
                    <a:cubicBezTo>
                      <a:pt x="206" y="398"/>
                      <a:pt x="178" y="334"/>
                      <a:pt x="178" y="278"/>
                    </a:cubicBezTo>
                    <a:cubicBezTo>
                      <a:pt x="206" y="221"/>
                      <a:pt x="234" y="157"/>
                      <a:pt x="263" y="101"/>
                    </a:cubicBezTo>
                    <a:lnTo>
                      <a:pt x="355" y="101"/>
                    </a:lnTo>
                    <a:lnTo>
                      <a:pt x="383" y="16"/>
                    </a:lnTo>
                    <a:cubicBezTo>
                      <a:pt x="366" y="5"/>
                      <a:pt x="348" y="1"/>
                      <a:pt x="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0"/>
              <p:cNvSpPr/>
              <p:nvPr/>
            </p:nvSpPr>
            <p:spPr>
              <a:xfrm>
                <a:off x="3555547" y="2824884"/>
                <a:ext cx="10300" cy="55062"/>
              </a:xfrm>
              <a:custGeom>
                <a:avLst/>
                <a:gdLst/>
                <a:ahLst/>
                <a:cxnLst/>
                <a:rect l="l" t="t" r="r" b="b"/>
                <a:pathLst>
                  <a:path w="298" h="1593" extrusionOk="0">
                    <a:moveTo>
                      <a:pt x="205" y="0"/>
                    </a:moveTo>
                    <a:cubicBezTo>
                      <a:pt x="0" y="503"/>
                      <a:pt x="0" y="1090"/>
                      <a:pt x="205" y="1592"/>
                    </a:cubicBezTo>
                    <a:lnTo>
                      <a:pt x="297" y="1564"/>
                    </a:lnTo>
                    <a:cubicBezTo>
                      <a:pt x="92" y="1090"/>
                      <a:pt x="92" y="531"/>
                      <a:pt x="297" y="29"/>
                    </a:cubicBezTo>
                    <a:lnTo>
                      <a:pt x="2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0"/>
              <p:cNvSpPr/>
              <p:nvPr/>
            </p:nvSpPr>
            <p:spPr>
              <a:xfrm>
                <a:off x="3539162" y="2823916"/>
                <a:ext cx="13480" cy="64084"/>
              </a:xfrm>
              <a:custGeom>
                <a:avLst/>
                <a:gdLst/>
                <a:ahLst/>
                <a:cxnLst/>
                <a:rect l="l" t="t" r="r" b="b"/>
                <a:pathLst>
                  <a:path w="390" h="1854" extrusionOk="0">
                    <a:moveTo>
                      <a:pt x="269" y="0"/>
                    </a:moveTo>
                    <a:lnTo>
                      <a:pt x="269" y="0"/>
                    </a:lnTo>
                    <a:cubicBezTo>
                      <a:pt x="0" y="587"/>
                      <a:pt x="0" y="1295"/>
                      <a:pt x="325" y="1854"/>
                    </a:cubicBezTo>
                    <a:lnTo>
                      <a:pt x="389" y="1825"/>
                    </a:lnTo>
                    <a:cubicBezTo>
                      <a:pt x="120" y="1266"/>
                      <a:pt x="92" y="587"/>
                      <a:pt x="354" y="28"/>
                    </a:cubicBezTo>
                    <a:lnTo>
                      <a:pt x="2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3" name="Google Shape;743;p40"/>
            <p:cNvGrpSpPr/>
            <p:nvPr/>
          </p:nvGrpSpPr>
          <p:grpSpPr>
            <a:xfrm>
              <a:off x="2477344" y="1232101"/>
              <a:ext cx="1051808" cy="229363"/>
              <a:chOff x="4002795" y="1877329"/>
              <a:chExt cx="345546" cy="75352"/>
            </a:xfrm>
          </p:grpSpPr>
          <p:sp>
            <p:nvSpPr>
              <p:cNvPr id="744" name="Google Shape;744;p40"/>
              <p:cNvSpPr/>
              <p:nvPr/>
            </p:nvSpPr>
            <p:spPr>
              <a:xfrm>
                <a:off x="4002795" y="1877329"/>
                <a:ext cx="345546" cy="75352"/>
              </a:xfrm>
              <a:custGeom>
                <a:avLst/>
                <a:gdLst/>
                <a:ahLst/>
                <a:cxnLst/>
                <a:rect l="l" t="t" r="r" b="b"/>
                <a:pathLst>
                  <a:path w="9997" h="2180" extrusionOk="0">
                    <a:moveTo>
                      <a:pt x="0" y="0"/>
                    </a:moveTo>
                    <a:lnTo>
                      <a:pt x="0" y="2179"/>
                    </a:lnTo>
                    <a:lnTo>
                      <a:pt x="9996" y="2179"/>
                    </a:lnTo>
                    <a:lnTo>
                      <a:pt x="9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0"/>
              <p:cNvSpPr/>
              <p:nvPr/>
            </p:nvSpPr>
            <p:spPr>
              <a:xfrm>
                <a:off x="4270785" y="1897619"/>
                <a:ext cx="21569" cy="34738"/>
              </a:xfrm>
              <a:custGeom>
                <a:avLst/>
                <a:gdLst/>
                <a:ahLst/>
                <a:cxnLst/>
                <a:rect l="l" t="t" r="r" b="b"/>
                <a:pathLst>
                  <a:path w="624" h="1005" extrusionOk="0">
                    <a:moveTo>
                      <a:pt x="559" y="0"/>
                    </a:moveTo>
                    <a:lnTo>
                      <a:pt x="1" y="595"/>
                    </a:lnTo>
                    <a:lnTo>
                      <a:pt x="559" y="1005"/>
                    </a:lnTo>
                    <a:lnTo>
                      <a:pt x="623" y="948"/>
                    </a:lnTo>
                    <a:lnTo>
                      <a:pt x="121" y="595"/>
                    </a:lnTo>
                    <a:lnTo>
                      <a:pt x="623" y="64"/>
                    </a:lnTo>
                    <a:lnTo>
                      <a:pt x="5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0"/>
              <p:cNvSpPr/>
              <p:nvPr/>
            </p:nvSpPr>
            <p:spPr>
              <a:xfrm>
                <a:off x="4254401" y="1897619"/>
                <a:ext cx="22536" cy="34738"/>
              </a:xfrm>
              <a:custGeom>
                <a:avLst/>
                <a:gdLst/>
                <a:ahLst/>
                <a:cxnLst/>
                <a:rect l="l" t="t" r="r" b="b"/>
                <a:pathLst>
                  <a:path w="652" h="1005" extrusionOk="0">
                    <a:moveTo>
                      <a:pt x="595" y="0"/>
                    </a:moveTo>
                    <a:lnTo>
                      <a:pt x="1" y="595"/>
                    </a:lnTo>
                    <a:lnTo>
                      <a:pt x="595" y="1005"/>
                    </a:lnTo>
                    <a:lnTo>
                      <a:pt x="651" y="948"/>
                    </a:lnTo>
                    <a:lnTo>
                      <a:pt x="149" y="595"/>
                    </a:lnTo>
                    <a:lnTo>
                      <a:pt x="651" y="64"/>
                    </a:lnTo>
                    <a:lnTo>
                      <a:pt x="5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0"/>
              <p:cNvSpPr/>
              <p:nvPr/>
            </p:nvSpPr>
            <p:spPr>
              <a:xfrm>
                <a:off x="4055854" y="1885970"/>
                <a:ext cx="19356" cy="57654"/>
              </a:xfrm>
              <a:custGeom>
                <a:avLst/>
                <a:gdLst/>
                <a:ahLst/>
                <a:cxnLst/>
                <a:rect l="l" t="t" r="r" b="b"/>
                <a:pathLst>
                  <a:path w="560" h="1668" extrusionOk="0">
                    <a:moveTo>
                      <a:pt x="305" y="0"/>
                    </a:moveTo>
                    <a:cubicBezTo>
                      <a:pt x="264" y="0"/>
                      <a:pt x="226" y="22"/>
                      <a:pt x="205" y="47"/>
                    </a:cubicBezTo>
                    <a:cubicBezTo>
                      <a:pt x="149" y="76"/>
                      <a:pt x="85" y="160"/>
                      <a:pt x="85" y="252"/>
                    </a:cubicBezTo>
                    <a:cubicBezTo>
                      <a:pt x="57" y="309"/>
                      <a:pt x="85" y="401"/>
                      <a:pt x="85" y="458"/>
                    </a:cubicBezTo>
                    <a:cubicBezTo>
                      <a:pt x="120" y="514"/>
                      <a:pt x="120" y="542"/>
                      <a:pt x="120" y="578"/>
                    </a:cubicBezTo>
                    <a:cubicBezTo>
                      <a:pt x="120" y="691"/>
                      <a:pt x="85" y="783"/>
                      <a:pt x="0" y="811"/>
                    </a:cubicBezTo>
                    <a:lnTo>
                      <a:pt x="28" y="896"/>
                    </a:lnTo>
                    <a:lnTo>
                      <a:pt x="57" y="896"/>
                    </a:lnTo>
                    <a:cubicBezTo>
                      <a:pt x="85" y="932"/>
                      <a:pt x="120" y="932"/>
                      <a:pt x="120" y="960"/>
                    </a:cubicBezTo>
                    <a:lnTo>
                      <a:pt x="120" y="1108"/>
                    </a:lnTo>
                    <a:lnTo>
                      <a:pt x="120" y="1137"/>
                    </a:lnTo>
                    <a:cubicBezTo>
                      <a:pt x="85" y="1314"/>
                      <a:pt x="120" y="1427"/>
                      <a:pt x="177" y="1519"/>
                    </a:cubicBezTo>
                    <a:cubicBezTo>
                      <a:pt x="234" y="1604"/>
                      <a:pt x="326" y="1667"/>
                      <a:pt x="439" y="1667"/>
                    </a:cubicBezTo>
                    <a:cubicBezTo>
                      <a:pt x="474" y="1667"/>
                      <a:pt x="531" y="1667"/>
                      <a:pt x="559" y="1639"/>
                    </a:cubicBezTo>
                    <a:lnTo>
                      <a:pt x="531" y="1547"/>
                    </a:lnTo>
                    <a:cubicBezTo>
                      <a:pt x="498" y="1567"/>
                      <a:pt x="459" y="1576"/>
                      <a:pt x="421" y="1576"/>
                    </a:cubicBezTo>
                    <a:cubicBezTo>
                      <a:pt x="352" y="1576"/>
                      <a:pt x="285" y="1545"/>
                      <a:pt x="262" y="1490"/>
                    </a:cubicBezTo>
                    <a:cubicBezTo>
                      <a:pt x="205" y="1398"/>
                      <a:pt x="177" y="1285"/>
                      <a:pt x="205" y="1137"/>
                    </a:cubicBezTo>
                    <a:lnTo>
                      <a:pt x="205" y="932"/>
                    </a:lnTo>
                    <a:cubicBezTo>
                      <a:pt x="177" y="896"/>
                      <a:pt x="149" y="868"/>
                      <a:pt x="120" y="840"/>
                    </a:cubicBezTo>
                    <a:cubicBezTo>
                      <a:pt x="177" y="783"/>
                      <a:pt x="205" y="663"/>
                      <a:pt x="205" y="578"/>
                    </a:cubicBezTo>
                    <a:cubicBezTo>
                      <a:pt x="205" y="542"/>
                      <a:pt x="205" y="486"/>
                      <a:pt x="177" y="458"/>
                    </a:cubicBezTo>
                    <a:cubicBezTo>
                      <a:pt x="177" y="366"/>
                      <a:pt x="149" y="309"/>
                      <a:pt x="177" y="252"/>
                    </a:cubicBezTo>
                    <a:cubicBezTo>
                      <a:pt x="177" y="189"/>
                      <a:pt x="205" y="132"/>
                      <a:pt x="262" y="104"/>
                    </a:cubicBezTo>
                    <a:cubicBezTo>
                      <a:pt x="262" y="90"/>
                      <a:pt x="271" y="83"/>
                      <a:pt x="283" y="83"/>
                    </a:cubicBezTo>
                    <a:cubicBezTo>
                      <a:pt x="296" y="83"/>
                      <a:pt x="311" y="90"/>
                      <a:pt x="326" y="104"/>
                    </a:cubicBezTo>
                    <a:lnTo>
                      <a:pt x="354" y="12"/>
                    </a:lnTo>
                    <a:cubicBezTo>
                      <a:pt x="338" y="4"/>
                      <a:pt x="321"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0"/>
              <p:cNvSpPr/>
              <p:nvPr/>
            </p:nvSpPr>
            <p:spPr>
              <a:xfrm>
                <a:off x="4034319" y="1888563"/>
                <a:ext cx="9333" cy="51882"/>
              </a:xfrm>
              <a:custGeom>
                <a:avLst/>
                <a:gdLst/>
                <a:ahLst/>
                <a:cxnLst/>
                <a:rect l="l" t="t" r="r" b="b"/>
                <a:pathLst>
                  <a:path w="270" h="1501" extrusionOk="0">
                    <a:moveTo>
                      <a:pt x="213" y="1"/>
                    </a:moveTo>
                    <a:cubicBezTo>
                      <a:pt x="1" y="467"/>
                      <a:pt x="1" y="1033"/>
                      <a:pt x="177" y="1500"/>
                    </a:cubicBezTo>
                    <a:lnTo>
                      <a:pt x="269" y="1472"/>
                    </a:lnTo>
                    <a:cubicBezTo>
                      <a:pt x="93" y="1033"/>
                      <a:pt x="93" y="503"/>
                      <a:pt x="269" y="29"/>
                    </a:cubicBezTo>
                    <a:lnTo>
                      <a:pt x="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0"/>
              <p:cNvSpPr/>
              <p:nvPr/>
            </p:nvSpPr>
            <p:spPr>
              <a:xfrm>
                <a:off x="4303311" y="1885970"/>
                <a:ext cx="19598" cy="57654"/>
              </a:xfrm>
              <a:custGeom>
                <a:avLst/>
                <a:gdLst/>
                <a:ahLst/>
                <a:cxnLst/>
                <a:rect l="l" t="t" r="r" b="b"/>
                <a:pathLst>
                  <a:path w="567" h="1668" extrusionOk="0">
                    <a:moveTo>
                      <a:pt x="256" y="0"/>
                    </a:moveTo>
                    <a:cubicBezTo>
                      <a:pt x="243" y="0"/>
                      <a:pt x="229" y="4"/>
                      <a:pt x="213" y="12"/>
                    </a:cubicBezTo>
                    <a:lnTo>
                      <a:pt x="241" y="104"/>
                    </a:lnTo>
                    <a:cubicBezTo>
                      <a:pt x="255" y="90"/>
                      <a:pt x="262" y="83"/>
                      <a:pt x="269" y="83"/>
                    </a:cubicBezTo>
                    <a:cubicBezTo>
                      <a:pt x="276" y="83"/>
                      <a:pt x="283" y="90"/>
                      <a:pt x="298" y="104"/>
                    </a:cubicBezTo>
                    <a:cubicBezTo>
                      <a:pt x="354" y="132"/>
                      <a:pt x="390" y="189"/>
                      <a:pt x="390" y="252"/>
                    </a:cubicBezTo>
                    <a:lnTo>
                      <a:pt x="390" y="458"/>
                    </a:lnTo>
                    <a:cubicBezTo>
                      <a:pt x="354" y="486"/>
                      <a:pt x="354" y="542"/>
                      <a:pt x="354" y="578"/>
                    </a:cubicBezTo>
                    <a:cubicBezTo>
                      <a:pt x="354" y="663"/>
                      <a:pt x="390" y="783"/>
                      <a:pt x="446" y="840"/>
                    </a:cubicBezTo>
                    <a:cubicBezTo>
                      <a:pt x="390" y="868"/>
                      <a:pt x="390" y="896"/>
                      <a:pt x="354" y="932"/>
                    </a:cubicBezTo>
                    <a:cubicBezTo>
                      <a:pt x="326" y="988"/>
                      <a:pt x="354" y="1073"/>
                      <a:pt x="354" y="1137"/>
                    </a:cubicBezTo>
                    <a:cubicBezTo>
                      <a:pt x="390" y="1285"/>
                      <a:pt x="354" y="1398"/>
                      <a:pt x="298" y="1490"/>
                    </a:cubicBezTo>
                    <a:cubicBezTo>
                      <a:pt x="261" y="1545"/>
                      <a:pt x="198" y="1576"/>
                      <a:pt x="135" y="1576"/>
                    </a:cubicBezTo>
                    <a:cubicBezTo>
                      <a:pt x="100" y="1576"/>
                      <a:pt x="66" y="1567"/>
                      <a:pt x="36" y="1547"/>
                    </a:cubicBezTo>
                    <a:lnTo>
                      <a:pt x="0" y="1639"/>
                    </a:lnTo>
                    <a:cubicBezTo>
                      <a:pt x="36" y="1667"/>
                      <a:pt x="92" y="1667"/>
                      <a:pt x="121" y="1667"/>
                    </a:cubicBezTo>
                    <a:cubicBezTo>
                      <a:pt x="213" y="1667"/>
                      <a:pt x="326" y="1604"/>
                      <a:pt x="390" y="1519"/>
                    </a:cubicBezTo>
                    <a:cubicBezTo>
                      <a:pt x="446" y="1427"/>
                      <a:pt x="474" y="1314"/>
                      <a:pt x="446" y="1137"/>
                    </a:cubicBezTo>
                    <a:lnTo>
                      <a:pt x="446" y="1108"/>
                    </a:lnTo>
                    <a:lnTo>
                      <a:pt x="446" y="960"/>
                    </a:lnTo>
                    <a:cubicBezTo>
                      <a:pt x="446" y="932"/>
                      <a:pt x="474" y="932"/>
                      <a:pt x="503" y="896"/>
                    </a:cubicBezTo>
                    <a:lnTo>
                      <a:pt x="531" y="896"/>
                    </a:lnTo>
                    <a:lnTo>
                      <a:pt x="566" y="811"/>
                    </a:lnTo>
                    <a:lnTo>
                      <a:pt x="531" y="811"/>
                    </a:lnTo>
                    <a:cubicBezTo>
                      <a:pt x="474" y="783"/>
                      <a:pt x="446" y="691"/>
                      <a:pt x="446" y="578"/>
                    </a:cubicBezTo>
                    <a:cubicBezTo>
                      <a:pt x="446" y="542"/>
                      <a:pt x="446" y="514"/>
                      <a:pt x="474" y="458"/>
                    </a:cubicBezTo>
                    <a:lnTo>
                      <a:pt x="474" y="252"/>
                    </a:lnTo>
                    <a:cubicBezTo>
                      <a:pt x="474" y="160"/>
                      <a:pt x="418" y="76"/>
                      <a:pt x="354" y="47"/>
                    </a:cubicBezTo>
                    <a:cubicBezTo>
                      <a:pt x="314" y="22"/>
                      <a:pt x="28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0"/>
              <p:cNvSpPr/>
              <p:nvPr/>
            </p:nvSpPr>
            <p:spPr>
              <a:xfrm>
                <a:off x="4167847" y="1898587"/>
                <a:ext cx="21534" cy="31834"/>
              </a:xfrm>
              <a:custGeom>
                <a:avLst/>
                <a:gdLst/>
                <a:ahLst/>
                <a:cxnLst/>
                <a:rect l="l" t="t" r="r" b="b"/>
                <a:pathLst>
                  <a:path w="623" h="921" extrusionOk="0">
                    <a:moveTo>
                      <a:pt x="531" y="93"/>
                    </a:moveTo>
                    <a:lnTo>
                      <a:pt x="531" y="828"/>
                    </a:lnTo>
                    <a:lnTo>
                      <a:pt x="92" y="828"/>
                    </a:lnTo>
                    <a:lnTo>
                      <a:pt x="92" y="93"/>
                    </a:lnTo>
                    <a:close/>
                    <a:moveTo>
                      <a:pt x="0" y="1"/>
                    </a:moveTo>
                    <a:lnTo>
                      <a:pt x="0" y="920"/>
                    </a:lnTo>
                    <a:lnTo>
                      <a:pt x="623" y="920"/>
                    </a:lnTo>
                    <a:lnTo>
                      <a:pt x="6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0"/>
              <p:cNvSpPr/>
              <p:nvPr/>
            </p:nvSpPr>
            <p:spPr>
              <a:xfrm>
                <a:off x="4128235" y="1898587"/>
                <a:ext cx="29622" cy="31834"/>
              </a:xfrm>
              <a:custGeom>
                <a:avLst/>
                <a:gdLst/>
                <a:ahLst/>
                <a:cxnLst/>
                <a:rect l="l" t="t" r="r" b="b"/>
                <a:pathLst>
                  <a:path w="857" h="921" extrusionOk="0">
                    <a:moveTo>
                      <a:pt x="764" y="93"/>
                    </a:moveTo>
                    <a:lnTo>
                      <a:pt x="764" y="828"/>
                    </a:lnTo>
                    <a:lnTo>
                      <a:pt x="85" y="828"/>
                    </a:lnTo>
                    <a:lnTo>
                      <a:pt x="85" y="93"/>
                    </a:lnTo>
                    <a:close/>
                    <a:moveTo>
                      <a:pt x="0" y="1"/>
                    </a:moveTo>
                    <a:lnTo>
                      <a:pt x="0" y="920"/>
                    </a:lnTo>
                    <a:lnTo>
                      <a:pt x="856" y="920"/>
                    </a:lnTo>
                    <a:lnTo>
                      <a:pt x="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0"/>
              <p:cNvSpPr/>
              <p:nvPr/>
            </p:nvSpPr>
            <p:spPr>
              <a:xfrm>
                <a:off x="4086410" y="1898587"/>
                <a:ext cx="32560" cy="31834"/>
              </a:xfrm>
              <a:custGeom>
                <a:avLst/>
                <a:gdLst/>
                <a:ahLst/>
                <a:cxnLst/>
                <a:rect l="l" t="t" r="r" b="b"/>
                <a:pathLst>
                  <a:path w="942" h="921" extrusionOk="0">
                    <a:moveTo>
                      <a:pt x="856" y="93"/>
                    </a:moveTo>
                    <a:lnTo>
                      <a:pt x="856" y="828"/>
                    </a:lnTo>
                    <a:lnTo>
                      <a:pt x="85" y="828"/>
                    </a:lnTo>
                    <a:lnTo>
                      <a:pt x="85" y="93"/>
                    </a:lnTo>
                    <a:close/>
                    <a:moveTo>
                      <a:pt x="0" y="1"/>
                    </a:moveTo>
                    <a:lnTo>
                      <a:pt x="0" y="920"/>
                    </a:lnTo>
                    <a:lnTo>
                      <a:pt x="941" y="920"/>
                    </a:lnTo>
                    <a:lnTo>
                      <a:pt x="9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0"/>
              <p:cNvSpPr/>
              <p:nvPr/>
            </p:nvSpPr>
            <p:spPr>
              <a:xfrm>
                <a:off x="4223844" y="1897619"/>
                <a:ext cx="22536" cy="34738"/>
              </a:xfrm>
              <a:custGeom>
                <a:avLst/>
                <a:gdLst/>
                <a:ahLst/>
                <a:cxnLst/>
                <a:rect l="l" t="t" r="r" b="b"/>
                <a:pathLst>
                  <a:path w="652" h="1005" extrusionOk="0">
                    <a:moveTo>
                      <a:pt x="326" y="92"/>
                    </a:moveTo>
                    <a:cubicBezTo>
                      <a:pt x="446" y="92"/>
                      <a:pt x="566" y="269"/>
                      <a:pt x="566" y="503"/>
                    </a:cubicBezTo>
                    <a:cubicBezTo>
                      <a:pt x="566" y="708"/>
                      <a:pt x="446" y="913"/>
                      <a:pt x="326" y="913"/>
                    </a:cubicBezTo>
                    <a:cubicBezTo>
                      <a:pt x="177" y="913"/>
                      <a:pt x="92" y="708"/>
                      <a:pt x="92" y="503"/>
                    </a:cubicBezTo>
                    <a:cubicBezTo>
                      <a:pt x="92" y="269"/>
                      <a:pt x="177" y="92"/>
                      <a:pt x="326" y="92"/>
                    </a:cubicBezTo>
                    <a:close/>
                    <a:moveTo>
                      <a:pt x="326" y="0"/>
                    </a:moveTo>
                    <a:cubicBezTo>
                      <a:pt x="149" y="0"/>
                      <a:pt x="0" y="205"/>
                      <a:pt x="0" y="503"/>
                    </a:cubicBezTo>
                    <a:cubicBezTo>
                      <a:pt x="0" y="771"/>
                      <a:pt x="149" y="1005"/>
                      <a:pt x="326" y="1005"/>
                    </a:cubicBezTo>
                    <a:cubicBezTo>
                      <a:pt x="503" y="1005"/>
                      <a:pt x="651" y="771"/>
                      <a:pt x="651" y="503"/>
                    </a:cubicBezTo>
                    <a:cubicBezTo>
                      <a:pt x="651" y="205"/>
                      <a:pt x="503" y="0"/>
                      <a:pt x="3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0"/>
              <p:cNvSpPr/>
              <p:nvPr/>
            </p:nvSpPr>
            <p:spPr>
              <a:xfrm>
                <a:off x="4200616" y="1899831"/>
                <a:ext cx="2973" cy="30590"/>
              </a:xfrm>
              <a:custGeom>
                <a:avLst/>
                <a:gdLst/>
                <a:ahLst/>
                <a:cxnLst/>
                <a:rect l="l" t="t" r="r" b="b"/>
                <a:pathLst>
                  <a:path w="86" h="885" extrusionOk="0">
                    <a:moveTo>
                      <a:pt x="0" y="0"/>
                    </a:moveTo>
                    <a:lnTo>
                      <a:pt x="0" y="884"/>
                    </a:lnTo>
                    <a:lnTo>
                      <a:pt x="85" y="884"/>
                    </a:lnTo>
                    <a:lnTo>
                      <a:pt x="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5" name="Google Shape;755;p40"/>
            <p:cNvGrpSpPr/>
            <p:nvPr/>
          </p:nvGrpSpPr>
          <p:grpSpPr>
            <a:xfrm>
              <a:off x="589980" y="3118760"/>
              <a:ext cx="957285" cy="300300"/>
              <a:chOff x="3583454" y="2026924"/>
              <a:chExt cx="430899" cy="135173"/>
            </a:xfrm>
          </p:grpSpPr>
          <p:sp>
            <p:nvSpPr>
              <p:cNvPr id="756" name="Google Shape;756;p40"/>
              <p:cNvSpPr/>
              <p:nvPr/>
            </p:nvSpPr>
            <p:spPr>
              <a:xfrm>
                <a:off x="3754867" y="2128093"/>
                <a:ext cx="32109" cy="30891"/>
              </a:xfrm>
              <a:custGeom>
                <a:avLst/>
                <a:gdLst/>
                <a:ahLst/>
                <a:cxnLst/>
                <a:rect l="l" t="t" r="r" b="b"/>
                <a:pathLst>
                  <a:path w="949" h="913" extrusionOk="0">
                    <a:moveTo>
                      <a:pt x="0" y="0"/>
                    </a:moveTo>
                    <a:lnTo>
                      <a:pt x="0" y="913"/>
                    </a:lnTo>
                    <a:lnTo>
                      <a:pt x="948" y="913"/>
                    </a:lnTo>
                    <a:lnTo>
                      <a:pt x="9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0"/>
              <p:cNvSpPr/>
              <p:nvPr/>
            </p:nvSpPr>
            <p:spPr>
              <a:xfrm>
                <a:off x="3801763" y="2125217"/>
                <a:ext cx="58941" cy="33767"/>
              </a:xfrm>
              <a:custGeom>
                <a:avLst/>
                <a:gdLst/>
                <a:ahLst/>
                <a:cxnLst/>
                <a:rect l="l" t="t" r="r" b="b"/>
                <a:pathLst>
                  <a:path w="1742" h="998" extrusionOk="0">
                    <a:moveTo>
                      <a:pt x="913" y="205"/>
                    </a:moveTo>
                    <a:lnTo>
                      <a:pt x="1444" y="885"/>
                    </a:lnTo>
                    <a:lnTo>
                      <a:pt x="326" y="885"/>
                    </a:lnTo>
                    <a:lnTo>
                      <a:pt x="913" y="205"/>
                    </a:lnTo>
                    <a:close/>
                    <a:moveTo>
                      <a:pt x="913" y="0"/>
                    </a:moveTo>
                    <a:lnTo>
                      <a:pt x="1" y="998"/>
                    </a:lnTo>
                    <a:lnTo>
                      <a:pt x="1741" y="998"/>
                    </a:lnTo>
                    <a:lnTo>
                      <a:pt x="9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0"/>
              <p:cNvSpPr/>
              <p:nvPr/>
            </p:nvSpPr>
            <p:spPr>
              <a:xfrm>
                <a:off x="3871668" y="2125217"/>
                <a:ext cx="34985" cy="35933"/>
              </a:xfrm>
              <a:custGeom>
                <a:avLst/>
                <a:gdLst/>
                <a:ahLst/>
                <a:cxnLst/>
                <a:rect l="l" t="t" r="r" b="b"/>
                <a:pathLst>
                  <a:path w="1034" h="1062" extrusionOk="0">
                    <a:moveTo>
                      <a:pt x="941" y="0"/>
                    </a:moveTo>
                    <a:lnTo>
                      <a:pt x="0" y="969"/>
                    </a:lnTo>
                    <a:lnTo>
                      <a:pt x="85" y="1061"/>
                    </a:lnTo>
                    <a:lnTo>
                      <a:pt x="1033" y="85"/>
                    </a:lnTo>
                    <a:lnTo>
                      <a:pt x="9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0"/>
              <p:cNvSpPr/>
              <p:nvPr/>
            </p:nvSpPr>
            <p:spPr>
              <a:xfrm>
                <a:off x="3889635" y="2125217"/>
                <a:ext cx="35933" cy="35933"/>
              </a:xfrm>
              <a:custGeom>
                <a:avLst/>
                <a:gdLst/>
                <a:ahLst/>
                <a:cxnLst/>
                <a:rect l="l" t="t" r="r" b="b"/>
                <a:pathLst>
                  <a:path w="1062" h="1062" extrusionOk="0">
                    <a:moveTo>
                      <a:pt x="941" y="0"/>
                    </a:moveTo>
                    <a:lnTo>
                      <a:pt x="0" y="969"/>
                    </a:lnTo>
                    <a:lnTo>
                      <a:pt x="120" y="1061"/>
                    </a:lnTo>
                    <a:lnTo>
                      <a:pt x="1061" y="85"/>
                    </a:lnTo>
                    <a:lnTo>
                      <a:pt x="9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0"/>
              <p:cNvSpPr/>
              <p:nvPr/>
            </p:nvSpPr>
            <p:spPr>
              <a:xfrm>
                <a:off x="3937479" y="2123052"/>
                <a:ext cx="10117" cy="34985"/>
              </a:xfrm>
              <a:custGeom>
                <a:avLst/>
                <a:gdLst/>
                <a:ahLst/>
                <a:cxnLst/>
                <a:rect l="l" t="t" r="r" b="b"/>
                <a:pathLst>
                  <a:path w="299" h="1034" extrusionOk="0">
                    <a:moveTo>
                      <a:pt x="1" y="1"/>
                    </a:moveTo>
                    <a:lnTo>
                      <a:pt x="1" y="93"/>
                    </a:lnTo>
                    <a:lnTo>
                      <a:pt x="29" y="93"/>
                    </a:lnTo>
                    <a:cubicBezTo>
                      <a:pt x="86" y="93"/>
                      <a:pt x="121" y="121"/>
                      <a:pt x="121" y="177"/>
                    </a:cubicBezTo>
                    <a:lnTo>
                      <a:pt x="121" y="418"/>
                    </a:lnTo>
                    <a:cubicBezTo>
                      <a:pt x="121" y="503"/>
                      <a:pt x="149" y="503"/>
                      <a:pt x="178" y="531"/>
                    </a:cubicBezTo>
                    <a:cubicBezTo>
                      <a:pt x="149" y="531"/>
                      <a:pt x="121" y="559"/>
                      <a:pt x="121" y="623"/>
                    </a:cubicBezTo>
                    <a:lnTo>
                      <a:pt x="121" y="857"/>
                    </a:lnTo>
                    <a:cubicBezTo>
                      <a:pt x="121" y="913"/>
                      <a:pt x="86" y="949"/>
                      <a:pt x="29" y="949"/>
                    </a:cubicBezTo>
                    <a:lnTo>
                      <a:pt x="1" y="949"/>
                    </a:lnTo>
                    <a:lnTo>
                      <a:pt x="1" y="1033"/>
                    </a:lnTo>
                    <a:lnTo>
                      <a:pt x="58" y="1033"/>
                    </a:lnTo>
                    <a:cubicBezTo>
                      <a:pt x="178" y="1033"/>
                      <a:pt x="234" y="977"/>
                      <a:pt x="234" y="885"/>
                    </a:cubicBezTo>
                    <a:lnTo>
                      <a:pt x="234" y="623"/>
                    </a:lnTo>
                    <a:cubicBezTo>
                      <a:pt x="234" y="595"/>
                      <a:pt x="234" y="559"/>
                      <a:pt x="263" y="559"/>
                    </a:cubicBezTo>
                    <a:lnTo>
                      <a:pt x="298" y="559"/>
                    </a:lnTo>
                    <a:lnTo>
                      <a:pt x="298" y="475"/>
                    </a:lnTo>
                    <a:lnTo>
                      <a:pt x="263" y="475"/>
                    </a:lnTo>
                    <a:cubicBezTo>
                      <a:pt x="234" y="475"/>
                      <a:pt x="234" y="475"/>
                      <a:pt x="234" y="418"/>
                    </a:cubicBezTo>
                    <a:lnTo>
                      <a:pt x="234" y="177"/>
                    </a:lnTo>
                    <a:cubicBezTo>
                      <a:pt x="234" y="64"/>
                      <a:pt x="178" y="1"/>
                      <a:pt x="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0"/>
              <p:cNvSpPr/>
              <p:nvPr/>
            </p:nvSpPr>
            <p:spPr>
              <a:xfrm>
                <a:off x="3959506" y="2123052"/>
                <a:ext cx="24936" cy="39046"/>
              </a:xfrm>
              <a:custGeom>
                <a:avLst/>
                <a:gdLst/>
                <a:ahLst/>
                <a:cxnLst/>
                <a:rect l="l" t="t" r="r" b="b"/>
                <a:pathLst>
                  <a:path w="737" h="1154" extrusionOk="0">
                    <a:moveTo>
                      <a:pt x="354" y="149"/>
                    </a:moveTo>
                    <a:cubicBezTo>
                      <a:pt x="468" y="149"/>
                      <a:pt x="588" y="326"/>
                      <a:pt x="588" y="559"/>
                    </a:cubicBezTo>
                    <a:cubicBezTo>
                      <a:pt x="588" y="828"/>
                      <a:pt x="468" y="1005"/>
                      <a:pt x="354" y="1005"/>
                    </a:cubicBezTo>
                    <a:cubicBezTo>
                      <a:pt x="263" y="1005"/>
                      <a:pt x="142" y="828"/>
                      <a:pt x="142" y="559"/>
                    </a:cubicBezTo>
                    <a:cubicBezTo>
                      <a:pt x="142" y="326"/>
                      <a:pt x="263" y="149"/>
                      <a:pt x="354" y="149"/>
                    </a:cubicBezTo>
                    <a:close/>
                    <a:moveTo>
                      <a:pt x="354" y="1"/>
                    </a:moveTo>
                    <a:cubicBezTo>
                      <a:pt x="142" y="1"/>
                      <a:pt x="1" y="269"/>
                      <a:pt x="1" y="559"/>
                    </a:cubicBezTo>
                    <a:cubicBezTo>
                      <a:pt x="1" y="885"/>
                      <a:pt x="142" y="1154"/>
                      <a:pt x="354" y="1154"/>
                    </a:cubicBezTo>
                    <a:cubicBezTo>
                      <a:pt x="560" y="1154"/>
                      <a:pt x="737" y="885"/>
                      <a:pt x="737" y="559"/>
                    </a:cubicBezTo>
                    <a:cubicBezTo>
                      <a:pt x="737" y="269"/>
                      <a:pt x="560" y="1"/>
                      <a:pt x="3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0"/>
              <p:cNvSpPr/>
              <p:nvPr/>
            </p:nvSpPr>
            <p:spPr>
              <a:xfrm>
                <a:off x="3989451" y="2123052"/>
                <a:ext cx="24903" cy="39046"/>
              </a:xfrm>
              <a:custGeom>
                <a:avLst/>
                <a:gdLst/>
                <a:ahLst/>
                <a:cxnLst/>
                <a:rect l="l" t="t" r="r" b="b"/>
                <a:pathLst>
                  <a:path w="736" h="1154" extrusionOk="0">
                    <a:moveTo>
                      <a:pt x="354" y="149"/>
                    </a:moveTo>
                    <a:cubicBezTo>
                      <a:pt x="467" y="149"/>
                      <a:pt x="587" y="326"/>
                      <a:pt x="587" y="559"/>
                    </a:cubicBezTo>
                    <a:cubicBezTo>
                      <a:pt x="587" y="828"/>
                      <a:pt x="467" y="1005"/>
                      <a:pt x="354" y="1005"/>
                    </a:cubicBezTo>
                    <a:cubicBezTo>
                      <a:pt x="262" y="1005"/>
                      <a:pt x="142" y="828"/>
                      <a:pt x="142" y="559"/>
                    </a:cubicBezTo>
                    <a:cubicBezTo>
                      <a:pt x="142" y="326"/>
                      <a:pt x="262" y="149"/>
                      <a:pt x="354" y="149"/>
                    </a:cubicBezTo>
                    <a:close/>
                    <a:moveTo>
                      <a:pt x="354" y="1"/>
                    </a:moveTo>
                    <a:cubicBezTo>
                      <a:pt x="142" y="1"/>
                      <a:pt x="0" y="269"/>
                      <a:pt x="0" y="559"/>
                    </a:cubicBezTo>
                    <a:cubicBezTo>
                      <a:pt x="0" y="885"/>
                      <a:pt x="142" y="1154"/>
                      <a:pt x="354" y="1154"/>
                    </a:cubicBezTo>
                    <a:cubicBezTo>
                      <a:pt x="559" y="1154"/>
                      <a:pt x="736" y="885"/>
                      <a:pt x="736" y="559"/>
                    </a:cubicBezTo>
                    <a:cubicBezTo>
                      <a:pt x="736" y="269"/>
                      <a:pt x="559" y="1"/>
                      <a:pt x="3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0"/>
              <p:cNvSpPr/>
              <p:nvPr/>
            </p:nvSpPr>
            <p:spPr>
              <a:xfrm>
                <a:off x="3656235" y="2034537"/>
                <a:ext cx="24936" cy="40670"/>
              </a:xfrm>
              <a:custGeom>
                <a:avLst/>
                <a:gdLst/>
                <a:ahLst/>
                <a:cxnLst/>
                <a:rect l="l" t="t" r="r" b="b"/>
                <a:pathLst>
                  <a:path w="737" h="1202" extrusionOk="0">
                    <a:moveTo>
                      <a:pt x="72" y="1"/>
                    </a:moveTo>
                    <a:cubicBezTo>
                      <a:pt x="57" y="1"/>
                      <a:pt x="43" y="10"/>
                      <a:pt x="29" y="27"/>
                    </a:cubicBezTo>
                    <a:cubicBezTo>
                      <a:pt x="1" y="56"/>
                      <a:pt x="1" y="84"/>
                      <a:pt x="29" y="112"/>
                    </a:cubicBezTo>
                    <a:lnTo>
                      <a:pt x="588" y="699"/>
                    </a:lnTo>
                    <a:lnTo>
                      <a:pt x="29" y="1088"/>
                    </a:lnTo>
                    <a:cubicBezTo>
                      <a:pt x="1" y="1117"/>
                      <a:pt x="1" y="1145"/>
                      <a:pt x="29" y="1173"/>
                    </a:cubicBezTo>
                    <a:lnTo>
                      <a:pt x="57" y="1202"/>
                    </a:lnTo>
                    <a:cubicBezTo>
                      <a:pt x="85" y="1202"/>
                      <a:pt x="85" y="1202"/>
                      <a:pt x="85" y="1173"/>
                    </a:cubicBezTo>
                    <a:lnTo>
                      <a:pt x="708" y="763"/>
                    </a:lnTo>
                    <a:cubicBezTo>
                      <a:pt x="708" y="735"/>
                      <a:pt x="736" y="735"/>
                      <a:pt x="736" y="699"/>
                    </a:cubicBezTo>
                    <a:cubicBezTo>
                      <a:pt x="736" y="699"/>
                      <a:pt x="736" y="671"/>
                      <a:pt x="708" y="671"/>
                    </a:cubicBezTo>
                    <a:lnTo>
                      <a:pt x="121" y="27"/>
                    </a:lnTo>
                    <a:cubicBezTo>
                      <a:pt x="103" y="10"/>
                      <a:pt x="87" y="1"/>
                      <a:pt x="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0"/>
              <p:cNvSpPr/>
              <p:nvPr/>
            </p:nvSpPr>
            <p:spPr>
              <a:xfrm>
                <a:off x="3673221" y="2034537"/>
                <a:ext cx="24936" cy="40670"/>
              </a:xfrm>
              <a:custGeom>
                <a:avLst/>
                <a:gdLst/>
                <a:ahLst/>
                <a:cxnLst/>
                <a:rect l="l" t="t" r="r" b="b"/>
                <a:pathLst>
                  <a:path w="737" h="1202" extrusionOk="0">
                    <a:moveTo>
                      <a:pt x="72" y="1"/>
                    </a:moveTo>
                    <a:cubicBezTo>
                      <a:pt x="57" y="1"/>
                      <a:pt x="43" y="10"/>
                      <a:pt x="29" y="27"/>
                    </a:cubicBezTo>
                    <a:cubicBezTo>
                      <a:pt x="1" y="56"/>
                      <a:pt x="1" y="84"/>
                      <a:pt x="29" y="112"/>
                    </a:cubicBezTo>
                    <a:lnTo>
                      <a:pt x="588" y="699"/>
                    </a:lnTo>
                    <a:lnTo>
                      <a:pt x="29" y="1088"/>
                    </a:lnTo>
                    <a:cubicBezTo>
                      <a:pt x="1" y="1117"/>
                      <a:pt x="1" y="1145"/>
                      <a:pt x="29" y="1173"/>
                    </a:cubicBezTo>
                    <a:lnTo>
                      <a:pt x="57" y="1202"/>
                    </a:lnTo>
                    <a:cubicBezTo>
                      <a:pt x="86" y="1202"/>
                      <a:pt x="86" y="1202"/>
                      <a:pt x="86" y="1173"/>
                    </a:cubicBezTo>
                    <a:lnTo>
                      <a:pt x="708" y="763"/>
                    </a:lnTo>
                    <a:cubicBezTo>
                      <a:pt x="708" y="735"/>
                      <a:pt x="737" y="735"/>
                      <a:pt x="737" y="699"/>
                    </a:cubicBezTo>
                    <a:cubicBezTo>
                      <a:pt x="737" y="699"/>
                      <a:pt x="737" y="671"/>
                      <a:pt x="708" y="671"/>
                    </a:cubicBezTo>
                    <a:lnTo>
                      <a:pt x="114" y="27"/>
                    </a:lnTo>
                    <a:cubicBezTo>
                      <a:pt x="100" y="10"/>
                      <a:pt x="86" y="1"/>
                      <a:pt x="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0"/>
              <p:cNvSpPr/>
              <p:nvPr/>
            </p:nvSpPr>
            <p:spPr>
              <a:xfrm>
                <a:off x="3706989" y="2034233"/>
                <a:ext cx="26121" cy="38098"/>
              </a:xfrm>
              <a:custGeom>
                <a:avLst/>
                <a:gdLst/>
                <a:ahLst/>
                <a:cxnLst/>
                <a:rect l="l" t="t" r="r" b="b"/>
                <a:pathLst>
                  <a:path w="772" h="1126" extrusionOk="0">
                    <a:moveTo>
                      <a:pt x="389" y="121"/>
                    </a:moveTo>
                    <a:cubicBezTo>
                      <a:pt x="531" y="121"/>
                      <a:pt x="651" y="326"/>
                      <a:pt x="651" y="567"/>
                    </a:cubicBezTo>
                    <a:cubicBezTo>
                      <a:pt x="651" y="800"/>
                      <a:pt x="531" y="1006"/>
                      <a:pt x="389" y="1006"/>
                    </a:cubicBezTo>
                    <a:cubicBezTo>
                      <a:pt x="241" y="1006"/>
                      <a:pt x="121" y="800"/>
                      <a:pt x="121" y="567"/>
                    </a:cubicBezTo>
                    <a:cubicBezTo>
                      <a:pt x="121" y="326"/>
                      <a:pt x="241" y="121"/>
                      <a:pt x="389" y="121"/>
                    </a:cubicBezTo>
                    <a:close/>
                    <a:moveTo>
                      <a:pt x="389" y="1"/>
                    </a:moveTo>
                    <a:cubicBezTo>
                      <a:pt x="177" y="1"/>
                      <a:pt x="0" y="270"/>
                      <a:pt x="0" y="567"/>
                    </a:cubicBezTo>
                    <a:cubicBezTo>
                      <a:pt x="0" y="885"/>
                      <a:pt x="177" y="1126"/>
                      <a:pt x="389" y="1126"/>
                    </a:cubicBezTo>
                    <a:cubicBezTo>
                      <a:pt x="595" y="1126"/>
                      <a:pt x="771" y="885"/>
                      <a:pt x="771" y="567"/>
                    </a:cubicBezTo>
                    <a:cubicBezTo>
                      <a:pt x="771" y="270"/>
                      <a:pt x="595" y="1"/>
                      <a:pt x="3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0"/>
              <p:cNvSpPr/>
              <p:nvPr/>
            </p:nvSpPr>
            <p:spPr>
              <a:xfrm>
                <a:off x="3753885" y="2037346"/>
                <a:ext cx="4128" cy="37861"/>
              </a:xfrm>
              <a:custGeom>
                <a:avLst/>
                <a:gdLst/>
                <a:ahLst/>
                <a:cxnLst/>
                <a:rect l="l" t="t" r="r" b="b"/>
                <a:pathLst>
                  <a:path w="122" h="1119" extrusionOk="0">
                    <a:moveTo>
                      <a:pt x="65" y="1"/>
                    </a:moveTo>
                    <a:cubicBezTo>
                      <a:pt x="29" y="1"/>
                      <a:pt x="1" y="29"/>
                      <a:pt x="1" y="58"/>
                    </a:cubicBezTo>
                    <a:lnTo>
                      <a:pt x="1" y="1062"/>
                    </a:lnTo>
                    <a:cubicBezTo>
                      <a:pt x="1" y="1090"/>
                      <a:pt x="29" y="1119"/>
                      <a:pt x="65" y="1119"/>
                    </a:cubicBezTo>
                    <a:cubicBezTo>
                      <a:pt x="93" y="1119"/>
                      <a:pt x="121" y="1090"/>
                      <a:pt x="121" y="1062"/>
                    </a:cubicBezTo>
                    <a:lnTo>
                      <a:pt x="121" y="58"/>
                    </a:lnTo>
                    <a:cubicBezTo>
                      <a:pt x="121" y="29"/>
                      <a:pt x="93" y="1"/>
                      <a:pt x="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0"/>
              <p:cNvSpPr/>
              <p:nvPr/>
            </p:nvSpPr>
            <p:spPr>
              <a:xfrm>
                <a:off x="3771852" y="2041440"/>
                <a:ext cx="20132" cy="31873"/>
              </a:xfrm>
              <a:custGeom>
                <a:avLst/>
                <a:gdLst/>
                <a:ahLst/>
                <a:cxnLst/>
                <a:rect l="l" t="t" r="r" b="b"/>
                <a:pathLst>
                  <a:path w="595" h="942" extrusionOk="0">
                    <a:moveTo>
                      <a:pt x="0" y="0"/>
                    </a:moveTo>
                    <a:lnTo>
                      <a:pt x="0" y="941"/>
                    </a:lnTo>
                    <a:lnTo>
                      <a:pt x="595" y="941"/>
                    </a:lnTo>
                    <a:lnTo>
                      <a:pt x="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0"/>
              <p:cNvSpPr/>
              <p:nvPr/>
            </p:nvSpPr>
            <p:spPr>
              <a:xfrm>
                <a:off x="3803929" y="2039274"/>
                <a:ext cx="32820" cy="35933"/>
              </a:xfrm>
              <a:custGeom>
                <a:avLst/>
                <a:gdLst/>
                <a:ahLst/>
                <a:cxnLst/>
                <a:rect l="l" t="t" r="r" b="b"/>
                <a:pathLst>
                  <a:path w="970" h="1062" extrusionOk="0">
                    <a:moveTo>
                      <a:pt x="849" y="121"/>
                    </a:moveTo>
                    <a:lnTo>
                      <a:pt x="849" y="948"/>
                    </a:lnTo>
                    <a:lnTo>
                      <a:pt x="114" y="948"/>
                    </a:lnTo>
                    <a:lnTo>
                      <a:pt x="114" y="121"/>
                    </a:lnTo>
                    <a:close/>
                    <a:moveTo>
                      <a:pt x="57" y="1"/>
                    </a:moveTo>
                    <a:cubicBezTo>
                      <a:pt x="29" y="1"/>
                      <a:pt x="0" y="29"/>
                      <a:pt x="0" y="64"/>
                    </a:cubicBezTo>
                    <a:lnTo>
                      <a:pt x="0" y="1005"/>
                    </a:lnTo>
                    <a:cubicBezTo>
                      <a:pt x="0" y="1033"/>
                      <a:pt x="29" y="1062"/>
                      <a:pt x="57" y="1062"/>
                    </a:cubicBezTo>
                    <a:lnTo>
                      <a:pt x="913" y="1062"/>
                    </a:lnTo>
                    <a:cubicBezTo>
                      <a:pt x="941" y="1062"/>
                      <a:pt x="970" y="1033"/>
                      <a:pt x="970" y="1005"/>
                    </a:cubicBezTo>
                    <a:lnTo>
                      <a:pt x="970" y="64"/>
                    </a:lnTo>
                    <a:cubicBezTo>
                      <a:pt x="970" y="29"/>
                      <a:pt x="941" y="1"/>
                      <a:pt x="9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0"/>
              <p:cNvSpPr/>
              <p:nvPr/>
            </p:nvSpPr>
            <p:spPr>
              <a:xfrm>
                <a:off x="3847746" y="2041440"/>
                <a:ext cx="32820" cy="31873"/>
              </a:xfrm>
              <a:custGeom>
                <a:avLst/>
                <a:gdLst/>
                <a:ahLst/>
                <a:cxnLst/>
                <a:rect l="l" t="t" r="r" b="b"/>
                <a:pathLst>
                  <a:path w="970" h="942" extrusionOk="0">
                    <a:moveTo>
                      <a:pt x="0" y="0"/>
                    </a:moveTo>
                    <a:lnTo>
                      <a:pt x="0" y="941"/>
                    </a:lnTo>
                    <a:lnTo>
                      <a:pt x="969" y="941"/>
                    </a:lnTo>
                    <a:lnTo>
                      <a:pt x="9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0"/>
              <p:cNvSpPr/>
              <p:nvPr/>
            </p:nvSpPr>
            <p:spPr>
              <a:xfrm>
                <a:off x="3892477" y="2026924"/>
                <a:ext cx="25173" cy="64320"/>
              </a:xfrm>
              <a:custGeom>
                <a:avLst/>
                <a:gdLst/>
                <a:ahLst/>
                <a:cxnLst/>
                <a:rect l="l" t="t" r="r" b="b"/>
                <a:pathLst>
                  <a:path w="744" h="1901" extrusionOk="0">
                    <a:moveTo>
                      <a:pt x="349" y="0"/>
                    </a:moveTo>
                    <a:cubicBezTo>
                      <a:pt x="332" y="0"/>
                      <a:pt x="315" y="4"/>
                      <a:pt x="298" y="12"/>
                    </a:cubicBezTo>
                    <a:cubicBezTo>
                      <a:pt x="270" y="12"/>
                      <a:pt x="241" y="40"/>
                      <a:pt x="241" y="75"/>
                    </a:cubicBezTo>
                    <a:cubicBezTo>
                      <a:pt x="270" y="104"/>
                      <a:pt x="298" y="132"/>
                      <a:pt x="326" y="132"/>
                    </a:cubicBezTo>
                    <a:cubicBezTo>
                      <a:pt x="336" y="123"/>
                      <a:pt x="346" y="120"/>
                      <a:pt x="357" y="120"/>
                    </a:cubicBezTo>
                    <a:cubicBezTo>
                      <a:pt x="377" y="120"/>
                      <a:pt x="399" y="132"/>
                      <a:pt x="418" y="132"/>
                    </a:cubicBezTo>
                    <a:cubicBezTo>
                      <a:pt x="447" y="160"/>
                      <a:pt x="475" y="252"/>
                      <a:pt x="503" y="309"/>
                    </a:cubicBezTo>
                    <a:cubicBezTo>
                      <a:pt x="503" y="366"/>
                      <a:pt x="475" y="429"/>
                      <a:pt x="475" y="514"/>
                    </a:cubicBezTo>
                    <a:cubicBezTo>
                      <a:pt x="475" y="542"/>
                      <a:pt x="447" y="606"/>
                      <a:pt x="447" y="663"/>
                    </a:cubicBezTo>
                    <a:cubicBezTo>
                      <a:pt x="447" y="783"/>
                      <a:pt x="475" y="868"/>
                      <a:pt x="532" y="960"/>
                    </a:cubicBezTo>
                    <a:cubicBezTo>
                      <a:pt x="503" y="988"/>
                      <a:pt x="475" y="1016"/>
                      <a:pt x="447" y="1045"/>
                    </a:cubicBezTo>
                    <a:lnTo>
                      <a:pt x="447" y="1278"/>
                    </a:lnTo>
                    <a:lnTo>
                      <a:pt x="447" y="1313"/>
                    </a:lnTo>
                    <a:cubicBezTo>
                      <a:pt x="475" y="1455"/>
                      <a:pt x="447" y="1575"/>
                      <a:pt x="390" y="1667"/>
                    </a:cubicBezTo>
                    <a:cubicBezTo>
                      <a:pt x="344" y="1728"/>
                      <a:pt x="273" y="1775"/>
                      <a:pt x="202" y="1775"/>
                    </a:cubicBezTo>
                    <a:cubicBezTo>
                      <a:pt x="174" y="1775"/>
                      <a:pt x="147" y="1768"/>
                      <a:pt x="121" y="1752"/>
                    </a:cubicBezTo>
                    <a:cubicBezTo>
                      <a:pt x="107" y="1738"/>
                      <a:pt x="93" y="1731"/>
                      <a:pt x="79" y="1731"/>
                    </a:cubicBezTo>
                    <a:cubicBezTo>
                      <a:pt x="65" y="1731"/>
                      <a:pt x="50" y="1738"/>
                      <a:pt x="36" y="1752"/>
                    </a:cubicBezTo>
                    <a:cubicBezTo>
                      <a:pt x="1" y="1780"/>
                      <a:pt x="36" y="1809"/>
                      <a:pt x="65" y="1844"/>
                    </a:cubicBezTo>
                    <a:cubicBezTo>
                      <a:pt x="93" y="1872"/>
                      <a:pt x="150" y="1901"/>
                      <a:pt x="213" y="1901"/>
                    </a:cubicBezTo>
                    <a:cubicBezTo>
                      <a:pt x="326" y="1901"/>
                      <a:pt x="447" y="1809"/>
                      <a:pt x="503" y="1724"/>
                    </a:cubicBezTo>
                    <a:cubicBezTo>
                      <a:pt x="567" y="1604"/>
                      <a:pt x="595" y="1455"/>
                      <a:pt x="567" y="1278"/>
                    </a:cubicBezTo>
                    <a:lnTo>
                      <a:pt x="567" y="1250"/>
                    </a:lnTo>
                    <a:lnTo>
                      <a:pt x="567" y="1101"/>
                    </a:lnTo>
                    <a:cubicBezTo>
                      <a:pt x="567" y="1073"/>
                      <a:pt x="595" y="1045"/>
                      <a:pt x="623" y="1045"/>
                    </a:cubicBezTo>
                    <a:cubicBezTo>
                      <a:pt x="623" y="1016"/>
                      <a:pt x="652" y="1016"/>
                      <a:pt x="652" y="1016"/>
                    </a:cubicBezTo>
                    <a:cubicBezTo>
                      <a:pt x="660" y="1025"/>
                      <a:pt x="668" y="1028"/>
                      <a:pt x="677" y="1028"/>
                    </a:cubicBezTo>
                    <a:cubicBezTo>
                      <a:pt x="697" y="1028"/>
                      <a:pt x="719" y="1008"/>
                      <a:pt x="744" y="988"/>
                    </a:cubicBezTo>
                    <a:cubicBezTo>
                      <a:pt x="744" y="960"/>
                      <a:pt x="744" y="924"/>
                      <a:pt x="708" y="924"/>
                    </a:cubicBezTo>
                    <a:cubicBezTo>
                      <a:pt x="680" y="924"/>
                      <a:pt x="680" y="896"/>
                      <a:pt x="680" y="896"/>
                    </a:cubicBezTo>
                    <a:cubicBezTo>
                      <a:pt x="595" y="896"/>
                      <a:pt x="567" y="783"/>
                      <a:pt x="567" y="663"/>
                    </a:cubicBezTo>
                    <a:cubicBezTo>
                      <a:pt x="567" y="634"/>
                      <a:pt x="567" y="571"/>
                      <a:pt x="595" y="514"/>
                    </a:cubicBezTo>
                    <a:cubicBezTo>
                      <a:pt x="595" y="458"/>
                      <a:pt x="623" y="366"/>
                      <a:pt x="623" y="281"/>
                    </a:cubicBezTo>
                    <a:cubicBezTo>
                      <a:pt x="595" y="189"/>
                      <a:pt x="532" y="104"/>
                      <a:pt x="475" y="40"/>
                    </a:cubicBezTo>
                    <a:cubicBezTo>
                      <a:pt x="435" y="20"/>
                      <a:pt x="391" y="0"/>
                      <a:pt x="3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0"/>
              <p:cNvSpPr/>
              <p:nvPr/>
            </p:nvSpPr>
            <p:spPr>
              <a:xfrm>
                <a:off x="3928411" y="2028278"/>
                <a:ext cx="11030" cy="59854"/>
              </a:xfrm>
              <a:custGeom>
                <a:avLst/>
                <a:gdLst/>
                <a:ahLst/>
                <a:cxnLst/>
                <a:rect l="l" t="t" r="r" b="b"/>
                <a:pathLst>
                  <a:path w="326" h="1769" extrusionOk="0">
                    <a:moveTo>
                      <a:pt x="35" y="0"/>
                    </a:moveTo>
                    <a:cubicBezTo>
                      <a:pt x="0" y="35"/>
                      <a:pt x="0" y="64"/>
                      <a:pt x="0" y="92"/>
                    </a:cubicBezTo>
                    <a:cubicBezTo>
                      <a:pt x="212" y="594"/>
                      <a:pt x="212" y="1182"/>
                      <a:pt x="0" y="1684"/>
                    </a:cubicBezTo>
                    <a:cubicBezTo>
                      <a:pt x="0" y="1712"/>
                      <a:pt x="0" y="1769"/>
                      <a:pt x="35" y="1769"/>
                    </a:cubicBezTo>
                    <a:lnTo>
                      <a:pt x="64" y="1769"/>
                    </a:lnTo>
                    <a:cubicBezTo>
                      <a:pt x="92" y="1769"/>
                      <a:pt x="120" y="1769"/>
                      <a:pt x="120" y="1740"/>
                    </a:cubicBezTo>
                    <a:cubicBezTo>
                      <a:pt x="326" y="1210"/>
                      <a:pt x="326" y="594"/>
                      <a:pt x="120" y="64"/>
                    </a:cubicBezTo>
                    <a:cubicBezTo>
                      <a:pt x="92" y="35"/>
                      <a:pt x="64" y="0"/>
                      <a:pt x="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0"/>
              <p:cNvSpPr/>
              <p:nvPr/>
            </p:nvSpPr>
            <p:spPr>
              <a:xfrm>
                <a:off x="3941573" y="2027296"/>
                <a:ext cx="14854" cy="68990"/>
              </a:xfrm>
              <a:custGeom>
                <a:avLst/>
                <a:gdLst/>
                <a:ahLst/>
                <a:cxnLst/>
                <a:rect l="l" t="t" r="r" b="b"/>
                <a:pathLst>
                  <a:path w="439" h="2039" extrusionOk="0">
                    <a:moveTo>
                      <a:pt x="85" y="1"/>
                    </a:moveTo>
                    <a:cubicBezTo>
                      <a:pt x="57" y="29"/>
                      <a:pt x="28" y="64"/>
                      <a:pt x="57" y="93"/>
                    </a:cubicBezTo>
                    <a:cubicBezTo>
                      <a:pt x="319" y="680"/>
                      <a:pt x="290" y="1387"/>
                      <a:pt x="0" y="1946"/>
                    </a:cubicBezTo>
                    <a:cubicBezTo>
                      <a:pt x="0" y="1975"/>
                      <a:pt x="0" y="2038"/>
                      <a:pt x="28" y="2038"/>
                    </a:cubicBezTo>
                    <a:lnTo>
                      <a:pt x="57" y="2038"/>
                    </a:lnTo>
                    <a:cubicBezTo>
                      <a:pt x="85" y="2038"/>
                      <a:pt x="85" y="2038"/>
                      <a:pt x="113" y="2010"/>
                    </a:cubicBezTo>
                    <a:cubicBezTo>
                      <a:pt x="439" y="1416"/>
                      <a:pt x="439" y="652"/>
                      <a:pt x="142" y="29"/>
                    </a:cubicBezTo>
                    <a:cubicBezTo>
                      <a:pt x="142" y="1"/>
                      <a:pt x="113" y="1"/>
                      <a:pt x="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0"/>
              <p:cNvSpPr/>
              <p:nvPr/>
            </p:nvSpPr>
            <p:spPr>
              <a:xfrm>
                <a:off x="3622264" y="2026924"/>
                <a:ext cx="24903" cy="64320"/>
              </a:xfrm>
              <a:custGeom>
                <a:avLst/>
                <a:gdLst/>
                <a:ahLst/>
                <a:cxnLst/>
                <a:rect l="l" t="t" r="r" b="b"/>
                <a:pathLst>
                  <a:path w="736" h="1901" extrusionOk="0">
                    <a:moveTo>
                      <a:pt x="417" y="0"/>
                    </a:moveTo>
                    <a:cubicBezTo>
                      <a:pt x="367" y="0"/>
                      <a:pt x="309" y="20"/>
                      <a:pt x="269" y="40"/>
                    </a:cubicBezTo>
                    <a:cubicBezTo>
                      <a:pt x="205" y="104"/>
                      <a:pt x="149" y="189"/>
                      <a:pt x="149" y="281"/>
                    </a:cubicBezTo>
                    <a:cubicBezTo>
                      <a:pt x="120" y="366"/>
                      <a:pt x="149" y="458"/>
                      <a:pt x="149" y="514"/>
                    </a:cubicBezTo>
                    <a:cubicBezTo>
                      <a:pt x="177" y="571"/>
                      <a:pt x="177" y="634"/>
                      <a:pt x="177" y="663"/>
                    </a:cubicBezTo>
                    <a:cubicBezTo>
                      <a:pt x="177" y="783"/>
                      <a:pt x="149" y="896"/>
                      <a:pt x="64" y="896"/>
                    </a:cubicBezTo>
                    <a:lnTo>
                      <a:pt x="64" y="924"/>
                    </a:lnTo>
                    <a:cubicBezTo>
                      <a:pt x="28" y="924"/>
                      <a:pt x="0" y="960"/>
                      <a:pt x="0" y="988"/>
                    </a:cubicBezTo>
                    <a:cubicBezTo>
                      <a:pt x="20" y="1008"/>
                      <a:pt x="44" y="1028"/>
                      <a:pt x="66" y="1028"/>
                    </a:cubicBezTo>
                    <a:cubicBezTo>
                      <a:pt x="75" y="1028"/>
                      <a:pt x="84" y="1025"/>
                      <a:pt x="92" y="1016"/>
                    </a:cubicBezTo>
                    <a:cubicBezTo>
                      <a:pt x="120" y="1016"/>
                      <a:pt x="120" y="1016"/>
                      <a:pt x="120" y="1045"/>
                    </a:cubicBezTo>
                    <a:cubicBezTo>
                      <a:pt x="149" y="1045"/>
                      <a:pt x="177" y="1073"/>
                      <a:pt x="177" y="1101"/>
                    </a:cubicBezTo>
                    <a:cubicBezTo>
                      <a:pt x="205" y="1137"/>
                      <a:pt x="177" y="1193"/>
                      <a:pt x="177" y="1250"/>
                    </a:cubicBezTo>
                    <a:lnTo>
                      <a:pt x="177" y="1278"/>
                    </a:lnTo>
                    <a:cubicBezTo>
                      <a:pt x="149" y="1455"/>
                      <a:pt x="177" y="1604"/>
                      <a:pt x="269" y="1724"/>
                    </a:cubicBezTo>
                    <a:cubicBezTo>
                      <a:pt x="325" y="1809"/>
                      <a:pt x="446" y="1901"/>
                      <a:pt x="559" y="1901"/>
                    </a:cubicBezTo>
                    <a:cubicBezTo>
                      <a:pt x="594" y="1901"/>
                      <a:pt x="651" y="1872"/>
                      <a:pt x="707" y="1844"/>
                    </a:cubicBezTo>
                    <a:cubicBezTo>
                      <a:pt x="736" y="1809"/>
                      <a:pt x="736" y="1780"/>
                      <a:pt x="707" y="1752"/>
                    </a:cubicBezTo>
                    <a:cubicBezTo>
                      <a:pt x="707" y="1738"/>
                      <a:pt x="693" y="1731"/>
                      <a:pt x="676" y="1731"/>
                    </a:cubicBezTo>
                    <a:cubicBezTo>
                      <a:pt x="658" y="1731"/>
                      <a:pt x="637" y="1738"/>
                      <a:pt x="623" y="1752"/>
                    </a:cubicBezTo>
                    <a:cubicBezTo>
                      <a:pt x="597" y="1768"/>
                      <a:pt x="570" y="1775"/>
                      <a:pt x="542" y="1775"/>
                    </a:cubicBezTo>
                    <a:cubicBezTo>
                      <a:pt x="471" y="1775"/>
                      <a:pt x="400" y="1728"/>
                      <a:pt x="354" y="1667"/>
                    </a:cubicBezTo>
                    <a:cubicBezTo>
                      <a:pt x="297" y="1575"/>
                      <a:pt x="269" y="1455"/>
                      <a:pt x="297" y="1313"/>
                    </a:cubicBezTo>
                    <a:lnTo>
                      <a:pt x="297" y="1278"/>
                    </a:lnTo>
                    <a:cubicBezTo>
                      <a:pt x="297" y="1193"/>
                      <a:pt x="325" y="1137"/>
                      <a:pt x="297" y="1045"/>
                    </a:cubicBezTo>
                    <a:cubicBezTo>
                      <a:pt x="269" y="1016"/>
                      <a:pt x="241" y="988"/>
                      <a:pt x="205" y="960"/>
                    </a:cubicBezTo>
                    <a:cubicBezTo>
                      <a:pt x="269" y="868"/>
                      <a:pt x="297" y="783"/>
                      <a:pt x="297" y="663"/>
                    </a:cubicBezTo>
                    <a:cubicBezTo>
                      <a:pt x="297" y="606"/>
                      <a:pt x="297" y="542"/>
                      <a:pt x="269" y="514"/>
                    </a:cubicBezTo>
                    <a:cubicBezTo>
                      <a:pt x="269" y="429"/>
                      <a:pt x="241" y="366"/>
                      <a:pt x="269" y="309"/>
                    </a:cubicBezTo>
                    <a:cubicBezTo>
                      <a:pt x="269" y="252"/>
                      <a:pt x="297" y="160"/>
                      <a:pt x="354" y="132"/>
                    </a:cubicBezTo>
                    <a:cubicBezTo>
                      <a:pt x="373" y="132"/>
                      <a:pt x="395" y="120"/>
                      <a:pt x="416" y="120"/>
                    </a:cubicBezTo>
                    <a:cubicBezTo>
                      <a:pt x="426" y="120"/>
                      <a:pt x="436" y="123"/>
                      <a:pt x="446" y="132"/>
                    </a:cubicBezTo>
                    <a:cubicBezTo>
                      <a:pt x="474" y="132"/>
                      <a:pt x="502" y="104"/>
                      <a:pt x="502" y="75"/>
                    </a:cubicBezTo>
                    <a:cubicBezTo>
                      <a:pt x="502" y="40"/>
                      <a:pt x="502" y="12"/>
                      <a:pt x="474" y="12"/>
                    </a:cubicBezTo>
                    <a:cubicBezTo>
                      <a:pt x="457" y="4"/>
                      <a:pt x="438" y="0"/>
                      <a:pt x="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0"/>
              <p:cNvSpPr/>
              <p:nvPr/>
            </p:nvSpPr>
            <p:spPr>
              <a:xfrm>
                <a:off x="3600474" y="2028278"/>
                <a:ext cx="11978" cy="59854"/>
              </a:xfrm>
              <a:custGeom>
                <a:avLst/>
                <a:gdLst/>
                <a:ahLst/>
                <a:cxnLst/>
                <a:rect l="l" t="t" r="r" b="b"/>
                <a:pathLst>
                  <a:path w="354" h="1769" extrusionOk="0">
                    <a:moveTo>
                      <a:pt x="290" y="0"/>
                    </a:moveTo>
                    <a:cubicBezTo>
                      <a:pt x="262" y="0"/>
                      <a:pt x="234" y="35"/>
                      <a:pt x="234" y="64"/>
                    </a:cubicBezTo>
                    <a:cubicBezTo>
                      <a:pt x="0" y="594"/>
                      <a:pt x="0" y="1210"/>
                      <a:pt x="205" y="1740"/>
                    </a:cubicBezTo>
                    <a:cubicBezTo>
                      <a:pt x="234" y="1769"/>
                      <a:pt x="234" y="1769"/>
                      <a:pt x="262" y="1769"/>
                    </a:cubicBezTo>
                    <a:lnTo>
                      <a:pt x="290" y="1769"/>
                    </a:lnTo>
                    <a:cubicBezTo>
                      <a:pt x="319" y="1769"/>
                      <a:pt x="319" y="1712"/>
                      <a:pt x="319" y="1684"/>
                    </a:cubicBezTo>
                    <a:cubicBezTo>
                      <a:pt x="113" y="1182"/>
                      <a:pt x="113" y="594"/>
                      <a:pt x="319" y="92"/>
                    </a:cubicBezTo>
                    <a:cubicBezTo>
                      <a:pt x="354" y="64"/>
                      <a:pt x="319" y="35"/>
                      <a:pt x="2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0"/>
              <p:cNvSpPr/>
              <p:nvPr/>
            </p:nvSpPr>
            <p:spPr>
              <a:xfrm>
                <a:off x="3583454" y="2027296"/>
                <a:ext cx="14887" cy="68990"/>
              </a:xfrm>
              <a:custGeom>
                <a:avLst/>
                <a:gdLst/>
                <a:ahLst/>
                <a:cxnLst/>
                <a:rect l="l" t="t" r="r" b="b"/>
                <a:pathLst>
                  <a:path w="440" h="2039" extrusionOk="0">
                    <a:moveTo>
                      <a:pt x="355" y="1"/>
                    </a:moveTo>
                    <a:cubicBezTo>
                      <a:pt x="326" y="1"/>
                      <a:pt x="291" y="1"/>
                      <a:pt x="291" y="29"/>
                    </a:cubicBezTo>
                    <a:cubicBezTo>
                      <a:pt x="1" y="652"/>
                      <a:pt x="29" y="1416"/>
                      <a:pt x="326" y="2010"/>
                    </a:cubicBezTo>
                    <a:cubicBezTo>
                      <a:pt x="355" y="2038"/>
                      <a:pt x="355" y="2038"/>
                      <a:pt x="383" y="2038"/>
                    </a:cubicBezTo>
                    <a:lnTo>
                      <a:pt x="411" y="2038"/>
                    </a:lnTo>
                    <a:cubicBezTo>
                      <a:pt x="440" y="2038"/>
                      <a:pt x="440" y="1975"/>
                      <a:pt x="440" y="1946"/>
                    </a:cubicBezTo>
                    <a:cubicBezTo>
                      <a:pt x="150" y="1387"/>
                      <a:pt x="114" y="680"/>
                      <a:pt x="383" y="93"/>
                    </a:cubicBezTo>
                    <a:cubicBezTo>
                      <a:pt x="411" y="64"/>
                      <a:pt x="383" y="29"/>
                      <a:pt x="3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40"/>
            <p:cNvGrpSpPr/>
            <p:nvPr/>
          </p:nvGrpSpPr>
          <p:grpSpPr>
            <a:xfrm>
              <a:off x="490876" y="1760660"/>
              <a:ext cx="598344" cy="498891"/>
              <a:chOff x="2715768" y="1997386"/>
              <a:chExt cx="269330" cy="224564"/>
            </a:xfrm>
          </p:grpSpPr>
          <p:sp>
            <p:nvSpPr>
              <p:cNvPr id="777" name="Google Shape;777;p40"/>
              <p:cNvSpPr/>
              <p:nvPr/>
            </p:nvSpPr>
            <p:spPr>
              <a:xfrm>
                <a:off x="2868233" y="1997386"/>
                <a:ext cx="116866" cy="116832"/>
              </a:xfrm>
              <a:custGeom>
                <a:avLst/>
                <a:gdLst/>
                <a:ahLst/>
                <a:cxnLst/>
                <a:rect l="l" t="t" r="r" b="b"/>
                <a:pathLst>
                  <a:path w="3454" h="3453" extrusionOk="0">
                    <a:moveTo>
                      <a:pt x="1729" y="947"/>
                    </a:moveTo>
                    <a:cubicBezTo>
                      <a:pt x="1938" y="947"/>
                      <a:pt x="2145" y="1036"/>
                      <a:pt x="2300" y="1210"/>
                    </a:cubicBezTo>
                    <a:cubicBezTo>
                      <a:pt x="2597" y="1536"/>
                      <a:pt x="2597" y="2038"/>
                      <a:pt x="2272" y="2328"/>
                    </a:cubicBezTo>
                    <a:cubicBezTo>
                      <a:pt x="2120" y="2466"/>
                      <a:pt x="1930" y="2534"/>
                      <a:pt x="1741" y="2534"/>
                    </a:cubicBezTo>
                    <a:cubicBezTo>
                      <a:pt x="1524" y="2534"/>
                      <a:pt x="1309" y="2445"/>
                      <a:pt x="1154" y="2271"/>
                    </a:cubicBezTo>
                    <a:cubicBezTo>
                      <a:pt x="857" y="1946"/>
                      <a:pt x="885" y="1444"/>
                      <a:pt x="1211" y="1154"/>
                    </a:cubicBezTo>
                    <a:cubicBezTo>
                      <a:pt x="1362" y="1015"/>
                      <a:pt x="1546" y="947"/>
                      <a:pt x="1729" y="947"/>
                    </a:cubicBezTo>
                    <a:close/>
                    <a:moveTo>
                      <a:pt x="1621" y="1"/>
                    </a:moveTo>
                    <a:cubicBezTo>
                      <a:pt x="1656" y="1"/>
                      <a:pt x="1656" y="29"/>
                      <a:pt x="1656" y="29"/>
                    </a:cubicBezTo>
                    <a:cubicBezTo>
                      <a:pt x="1684" y="177"/>
                      <a:pt x="1593" y="354"/>
                      <a:pt x="1444" y="383"/>
                    </a:cubicBezTo>
                    <a:cubicBezTo>
                      <a:pt x="1423" y="387"/>
                      <a:pt x="1402" y="389"/>
                      <a:pt x="1382" y="389"/>
                    </a:cubicBezTo>
                    <a:cubicBezTo>
                      <a:pt x="1235" y="389"/>
                      <a:pt x="1121" y="280"/>
                      <a:pt x="1090" y="149"/>
                    </a:cubicBezTo>
                    <a:lnTo>
                      <a:pt x="1090" y="121"/>
                    </a:lnTo>
                    <a:cubicBezTo>
                      <a:pt x="977" y="149"/>
                      <a:pt x="885" y="206"/>
                      <a:pt x="800" y="269"/>
                    </a:cubicBezTo>
                    <a:cubicBezTo>
                      <a:pt x="800" y="269"/>
                      <a:pt x="800" y="298"/>
                      <a:pt x="828" y="298"/>
                    </a:cubicBezTo>
                    <a:cubicBezTo>
                      <a:pt x="913" y="418"/>
                      <a:pt x="913" y="595"/>
                      <a:pt x="800" y="708"/>
                    </a:cubicBezTo>
                    <a:cubicBezTo>
                      <a:pt x="744" y="751"/>
                      <a:pt x="676" y="774"/>
                      <a:pt x="610" y="774"/>
                    </a:cubicBezTo>
                    <a:cubicBezTo>
                      <a:pt x="535" y="774"/>
                      <a:pt x="463" y="744"/>
                      <a:pt x="418" y="680"/>
                    </a:cubicBezTo>
                    <a:cubicBezTo>
                      <a:pt x="383" y="680"/>
                      <a:pt x="383" y="651"/>
                      <a:pt x="383" y="651"/>
                    </a:cubicBezTo>
                    <a:cubicBezTo>
                      <a:pt x="326" y="736"/>
                      <a:pt x="270" y="828"/>
                      <a:pt x="206" y="913"/>
                    </a:cubicBezTo>
                    <a:cubicBezTo>
                      <a:pt x="206" y="913"/>
                      <a:pt x="241" y="913"/>
                      <a:pt x="241" y="948"/>
                    </a:cubicBezTo>
                    <a:cubicBezTo>
                      <a:pt x="383" y="977"/>
                      <a:pt x="475" y="1154"/>
                      <a:pt x="418" y="1302"/>
                    </a:cubicBezTo>
                    <a:cubicBezTo>
                      <a:pt x="390" y="1415"/>
                      <a:pt x="272" y="1496"/>
                      <a:pt x="154" y="1496"/>
                    </a:cubicBezTo>
                    <a:cubicBezTo>
                      <a:pt x="124" y="1496"/>
                      <a:pt x="93" y="1491"/>
                      <a:pt x="64" y="1479"/>
                    </a:cubicBezTo>
                    <a:lnTo>
                      <a:pt x="29" y="1479"/>
                    </a:lnTo>
                    <a:cubicBezTo>
                      <a:pt x="29" y="1564"/>
                      <a:pt x="1" y="1684"/>
                      <a:pt x="29" y="1797"/>
                    </a:cubicBezTo>
                    <a:lnTo>
                      <a:pt x="64" y="1797"/>
                    </a:lnTo>
                    <a:cubicBezTo>
                      <a:pt x="89" y="1788"/>
                      <a:pt x="113" y="1783"/>
                      <a:pt x="138" y="1783"/>
                    </a:cubicBezTo>
                    <a:cubicBezTo>
                      <a:pt x="254" y="1783"/>
                      <a:pt x="359" y="1887"/>
                      <a:pt x="383" y="2010"/>
                    </a:cubicBezTo>
                    <a:cubicBezTo>
                      <a:pt x="418" y="2151"/>
                      <a:pt x="326" y="2300"/>
                      <a:pt x="178" y="2328"/>
                    </a:cubicBezTo>
                    <a:lnTo>
                      <a:pt x="149" y="2363"/>
                    </a:lnTo>
                    <a:cubicBezTo>
                      <a:pt x="178" y="2448"/>
                      <a:pt x="241" y="2569"/>
                      <a:pt x="298" y="2653"/>
                    </a:cubicBezTo>
                    <a:cubicBezTo>
                      <a:pt x="298" y="2653"/>
                      <a:pt x="298" y="2625"/>
                      <a:pt x="326" y="2625"/>
                    </a:cubicBezTo>
                    <a:cubicBezTo>
                      <a:pt x="378" y="2573"/>
                      <a:pt x="441" y="2550"/>
                      <a:pt x="502" y="2550"/>
                    </a:cubicBezTo>
                    <a:cubicBezTo>
                      <a:pt x="582" y="2550"/>
                      <a:pt x="660" y="2589"/>
                      <a:pt x="708" y="2653"/>
                    </a:cubicBezTo>
                    <a:cubicBezTo>
                      <a:pt x="828" y="2774"/>
                      <a:pt x="828" y="2951"/>
                      <a:pt x="708" y="3035"/>
                    </a:cubicBezTo>
                    <a:lnTo>
                      <a:pt x="680" y="3071"/>
                    </a:lnTo>
                    <a:cubicBezTo>
                      <a:pt x="772" y="3156"/>
                      <a:pt x="857" y="3212"/>
                      <a:pt x="949" y="3276"/>
                    </a:cubicBezTo>
                    <a:cubicBezTo>
                      <a:pt x="949" y="3248"/>
                      <a:pt x="949" y="3248"/>
                      <a:pt x="977" y="3212"/>
                    </a:cubicBezTo>
                    <a:cubicBezTo>
                      <a:pt x="1000" y="3100"/>
                      <a:pt x="1116" y="3018"/>
                      <a:pt x="1238" y="3018"/>
                    </a:cubicBezTo>
                    <a:cubicBezTo>
                      <a:pt x="1269" y="3018"/>
                      <a:pt x="1300" y="3024"/>
                      <a:pt x="1331" y="3035"/>
                    </a:cubicBezTo>
                    <a:cubicBezTo>
                      <a:pt x="1479" y="3099"/>
                      <a:pt x="1536" y="3248"/>
                      <a:pt x="1508" y="3389"/>
                    </a:cubicBezTo>
                    <a:cubicBezTo>
                      <a:pt x="1508" y="3425"/>
                      <a:pt x="1508" y="3425"/>
                      <a:pt x="1479" y="3453"/>
                    </a:cubicBezTo>
                    <a:lnTo>
                      <a:pt x="1833" y="3453"/>
                    </a:lnTo>
                    <a:cubicBezTo>
                      <a:pt x="1833" y="3453"/>
                      <a:pt x="1833" y="3425"/>
                      <a:pt x="1798" y="3425"/>
                    </a:cubicBezTo>
                    <a:cubicBezTo>
                      <a:pt x="1769" y="3276"/>
                      <a:pt x="1890" y="3127"/>
                      <a:pt x="2038" y="3071"/>
                    </a:cubicBezTo>
                    <a:cubicBezTo>
                      <a:pt x="2056" y="3067"/>
                      <a:pt x="2074" y="3065"/>
                      <a:pt x="2091" y="3065"/>
                    </a:cubicBezTo>
                    <a:cubicBezTo>
                      <a:pt x="2219" y="3065"/>
                      <a:pt x="2332" y="3173"/>
                      <a:pt x="2364" y="3304"/>
                    </a:cubicBezTo>
                    <a:lnTo>
                      <a:pt x="2364" y="3333"/>
                    </a:lnTo>
                    <a:cubicBezTo>
                      <a:pt x="2477" y="3304"/>
                      <a:pt x="2569" y="3248"/>
                      <a:pt x="2682" y="3184"/>
                    </a:cubicBezTo>
                    <a:cubicBezTo>
                      <a:pt x="2654" y="3184"/>
                      <a:pt x="2654" y="3184"/>
                      <a:pt x="2654" y="3156"/>
                    </a:cubicBezTo>
                    <a:cubicBezTo>
                      <a:pt x="2540" y="3035"/>
                      <a:pt x="2540" y="2859"/>
                      <a:pt x="2654" y="2774"/>
                    </a:cubicBezTo>
                    <a:cubicBezTo>
                      <a:pt x="2714" y="2714"/>
                      <a:pt x="2788" y="2683"/>
                      <a:pt x="2862" y="2683"/>
                    </a:cubicBezTo>
                    <a:cubicBezTo>
                      <a:pt x="2937" y="2683"/>
                      <a:pt x="3011" y="2714"/>
                      <a:pt x="3071" y="2774"/>
                    </a:cubicBezTo>
                    <a:cubicBezTo>
                      <a:pt x="3071" y="2802"/>
                      <a:pt x="3071" y="2802"/>
                      <a:pt x="3099" y="2830"/>
                    </a:cubicBezTo>
                    <a:cubicBezTo>
                      <a:pt x="3156" y="2717"/>
                      <a:pt x="3213" y="2625"/>
                      <a:pt x="3276" y="2540"/>
                    </a:cubicBezTo>
                    <a:cubicBezTo>
                      <a:pt x="3248" y="2540"/>
                      <a:pt x="3248" y="2540"/>
                      <a:pt x="3213" y="2505"/>
                    </a:cubicBezTo>
                    <a:cubicBezTo>
                      <a:pt x="3071" y="2477"/>
                      <a:pt x="2979" y="2300"/>
                      <a:pt x="3036" y="2151"/>
                    </a:cubicBezTo>
                    <a:cubicBezTo>
                      <a:pt x="3086" y="2039"/>
                      <a:pt x="3191" y="1957"/>
                      <a:pt x="3303" y="1957"/>
                    </a:cubicBezTo>
                    <a:cubicBezTo>
                      <a:pt x="3331" y="1957"/>
                      <a:pt x="3360" y="1963"/>
                      <a:pt x="3389" y="1974"/>
                    </a:cubicBezTo>
                    <a:cubicBezTo>
                      <a:pt x="3425" y="1974"/>
                      <a:pt x="3425" y="1974"/>
                      <a:pt x="3453" y="2010"/>
                    </a:cubicBezTo>
                    <a:lnTo>
                      <a:pt x="3453" y="1656"/>
                    </a:lnTo>
                    <a:cubicBezTo>
                      <a:pt x="3453" y="1656"/>
                      <a:pt x="3425" y="1656"/>
                      <a:pt x="3425" y="1684"/>
                    </a:cubicBezTo>
                    <a:cubicBezTo>
                      <a:pt x="3407" y="1687"/>
                      <a:pt x="3390" y="1688"/>
                      <a:pt x="3373" y="1688"/>
                    </a:cubicBezTo>
                    <a:cubicBezTo>
                      <a:pt x="3220" y="1688"/>
                      <a:pt x="3097" y="1578"/>
                      <a:pt x="3071" y="1444"/>
                    </a:cubicBezTo>
                    <a:cubicBezTo>
                      <a:pt x="3036" y="1302"/>
                      <a:pt x="3128" y="1154"/>
                      <a:pt x="3276" y="1125"/>
                    </a:cubicBezTo>
                    <a:cubicBezTo>
                      <a:pt x="3305" y="1090"/>
                      <a:pt x="3305" y="1090"/>
                      <a:pt x="3333" y="1090"/>
                    </a:cubicBezTo>
                    <a:cubicBezTo>
                      <a:pt x="3276" y="1005"/>
                      <a:pt x="3248" y="885"/>
                      <a:pt x="3156" y="800"/>
                    </a:cubicBezTo>
                    <a:lnTo>
                      <a:pt x="3156" y="828"/>
                    </a:lnTo>
                    <a:cubicBezTo>
                      <a:pt x="3104" y="880"/>
                      <a:pt x="3041" y="903"/>
                      <a:pt x="2978" y="903"/>
                    </a:cubicBezTo>
                    <a:cubicBezTo>
                      <a:pt x="2894" y="903"/>
                      <a:pt x="2810" y="864"/>
                      <a:pt x="2746" y="800"/>
                    </a:cubicBezTo>
                    <a:cubicBezTo>
                      <a:pt x="2625" y="680"/>
                      <a:pt x="2654" y="503"/>
                      <a:pt x="2774" y="418"/>
                    </a:cubicBezTo>
                    <a:cubicBezTo>
                      <a:pt x="2774" y="383"/>
                      <a:pt x="2774" y="383"/>
                      <a:pt x="2802" y="383"/>
                    </a:cubicBezTo>
                    <a:cubicBezTo>
                      <a:pt x="2717" y="326"/>
                      <a:pt x="2597" y="241"/>
                      <a:pt x="2505" y="206"/>
                    </a:cubicBezTo>
                    <a:lnTo>
                      <a:pt x="2505" y="241"/>
                    </a:lnTo>
                    <a:cubicBezTo>
                      <a:pt x="2460" y="354"/>
                      <a:pt x="2357" y="435"/>
                      <a:pt x="2242" y="435"/>
                    </a:cubicBezTo>
                    <a:cubicBezTo>
                      <a:pt x="2212" y="435"/>
                      <a:pt x="2182" y="429"/>
                      <a:pt x="2151" y="418"/>
                    </a:cubicBezTo>
                    <a:cubicBezTo>
                      <a:pt x="2010" y="354"/>
                      <a:pt x="1918" y="206"/>
                      <a:pt x="1946" y="64"/>
                    </a:cubicBezTo>
                    <a:cubicBezTo>
                      <a:pt x="1946" y="29"/>
                      <a:pt x="1975" y="29"/>
                      <a:pt x="1975" y="29"/>
                    </a:cubicBezTo>
                    <a:cubicBezTo>
                      <a:pt x="1861" y="1"/>
                      <a:pt x="1741" y="1"/>
                      <a:pt x="1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0"/>
              <p:cNvSpPr/>
              <p:nvPr/>
            </p:nvSpPr>
            <p:spPr>
              <a:xfrm>
                <a:off x="2888365" y="2020360"/>
                <a:ext cx="77821" cy="70884"/>
              </a:xfrm>
              <a:custGeom>
                <a:avLst/>
                <a:gdLst/>
                <a:ahLst/>
                <a:cxnLst/>
                <a:rect l="l" t="t" r="r" b="b"/>
                <a:pathLst>
                  <a:path w="2300" h="2095" extrusionOk="0">
                    <a:moveTo>
                      <a:pt x="1118" y="57"/>
                    </a:moveTo>
                    <a:cubicBezTo>
                      <a:pt x="1415" y="57"/>
                      <a:pt x="1677" y="178"/>
                      <a:pt x="1854" y="383"/>
                    </a:cubicBezTo>
                    <a:cubicBezTo>
                      <a:pt x="2236" y="800"/>
                      <a:pt x="2207" y="1416"/>
                      <a:pt x="1797" y="1798"/>
                    </a:cubicBezTo>
                    <a:cubicBezTo>
                      <a:pt x="1620" y="1946"/>
                      <a:pt x="1380" y="2038"/>
                      <a:pt x="1146" y="2038"/>
                    </a:cubicBezTo>
                    <a:cubicBezTo>
                      <a:pt x="884" y="2038"/>
                      <a:pt x="616" y="1918"/>
                      <a:pt x="410" y="1713"/>
                    </a:cubicBezTo>
                    <a:cubicBezTo>
                      <a:pt x="57" y="1295"/>
                      <a:pt x="85" y="680"/>
                      <a:pt x="467" y="326"/>
                    </a:cubicBezTo>
                    <a:cubicBezTo>
                      <a:pt x="644" y="149"/>
                      <a:pt x="884" y="57"/>
                      <a:pt x="1118" y="57"/>
                    </a:cubicBezTo>
                    <a:close/>
                    <a:moveTo>
                      <a:pt x="1118" y="1"/>
                    </a:moveTo>
                    <a:cubicBezTo>
                      <a:pt x="884" y="1"/>
                      <a:pt x="616" y="93"/>
                      <a:pt x="439" y="269"/>
                    </a:cubicBezTo>
                    <a:cubicBezTo>
                      <a:pt x="0" y="652"/>
                      <a:pt x="0" y="1331"/>
                      <a:pt x="382" y="1741"/>
                    </a:cubicBezTo>
                    <a:cubicBezTo>
                      <a:pt x="587" y="1974"/>
                      <a:pt x="849" y="2095"/>
                      <a:pt x="1146" y="2095"/>
                    </a:cubicBezTo>
                    <a:cubicBezTo>
                      <a:pt x="1415" y="2095"/>
                      <a:pt x="1648" y="2003"/>
                      <a:pt x="1854" y="1826"/>
                    </a:cubicBezTo>
                    <a:cubicBezTo>
                      <a:pt x="2264" y="1444"/>
                      <a:pt x="2299" y="800"/>
                      <a:pt x="1910" y="354"/>
                    </a:cubicBezTo>
                    <a:cubicBezTo>
                      <a:pt x="1705" y="149"/>
                      <a:pt x="1415" y="1"/>
                      <a:pt x="1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0"/>
              <p:cNvSpPr/>
              <p:nvPr/>
            </p:nvSpPr>
            <p:spPr>
              <a:xfrm>
                <a:off x="2715768" y="2042387"/>
                <a:ext cx="179562" cy="179562"/>
              </a:xfrm>
              <a:custGeom>
                <a:avLst/>
                <a:gdLst/>
                <a:ahLst/>
                <a:cxnLst/>
                <a:rect l="l" t="t" r="r" b="b"/>
                <a:pathLst>
                  <a:path w="5307" h="5307" extrusionOk="0">
                    <a:moveTo>
                      <a:pt x="2625" y="861"/>
                    </a:moveTo>
                    <a:cubicBezTo>
                      <a:pt x="3132" y="861"/>
                      <a:pt x="3636" y="1078"/>
                      <a:pt x="3976" y="1500"/>
                    </a:cubicBezTo>
                    <a:cubicBezTo>
                      <a:pt x="4627" y="2271"/>
                      <a:pt x="4535" y="3389"/>
                      <a:pt x="3799" y="4040"/>
                    </a:cubicBezTo>
                    <a:cubicBezTo>
                      <a:pt x="3475" y="4312"/>
                      <a:pt x="3075" y="4447"/>
                      <a:pt x="2675" y="4447"/>
                    </a:cubicBezTo>
                    <a:cubicBezTo>
                      <a:pt x="2168" y="4447"/>
                      <a:pt x="1659" y="4230"/>
                      <a:pt x="1295" y="3799"/>
                    </a:cubicBezTo>
                    <a:cubicBezTo>
                      <a:pt x="644" y="3064"/>
                      <a:pt x="736" y="1918"/>
                      <a:pt x="1472" y="1295"/>
                    </a:cubicBezTo>
                    <a:cubicBezTo>
                      <a:pt x="1801" y="1004"/>
                      <a:pt x="2214" y="861"/>
                      <a:pt x="2625" y="861"/>
                    </a:cubicBezTo>
                    <a:close/>
                    <a:moveTo>
                      <a:pt x="2590" y="1"/>
                    </a:moveTo>
                    <a:lnTo>
                      <a:pt x="2590" y="29"/>
                    </a:lnTo>
                    <a:cubicBezTo>
                      <a:pt x="2653" y="262"/>
                      <a:pt x="2476" y="503"/>
                      <a:pt x="2236" y="559"/>
                    </a:cubicBezTo>
                    <a:cubicBezTo>
                      <a:pt x="2217" y="562"/>
                      <a:pt x="2198" y="563"/>
                      <a:pt x="2179" y="563"/>
                    </a:cubicBezTo>
                    <a:cubicBezTo>
                      <a:pt x="1966" y="563"/>
                      <a:pt x="1767" y="420"/>
                      <a:pt x="1741" y="206"/>
                    </a:cubicBezTo>
                    <a:lnTo>
                      <a:pt x="1741" y="149"/>
                    </a:lnTo>
                    <a:cubicBezTo>
                      <a:pt x="1564" y="206"/>
                      <a:pt x="1415" y="262"/>
                      <a:pt x="1267" y="354"/>
                    </a:cubicBezTo>
                    <a:cubicBezTo>
                      <a:pt x="1267" y="383"/>
                      <a:pt x="1295" y="383"/>
                      <a:pt x="1295" y="383"/>
                    </a:cubicBezTo>
                    <a:cubicBezTo>
                      <a:pt x="1472" y="588"/>
                      <a:pt x="1444" y="856"/>
                      <a:pt x="1267" y="998"/>
                    </a:cubicBezTo>
                    <a:cubicBezTo>
                      <a:pt x="1188" y="1077"/>
                      <a:pt x="1086" y="1115"/>
                      <a:pt x="983" y="1115"/>
                    </a:cubicBezTo>
                    <a:cubicBezTo>
                      <a:pt x="855" y="1115"/>
                      <a:pt x="727" y="1055"/>
                      <a:pt x="644" y="941"/>
                    </a:cubicBezTo>
                    <a:cubicBezTo>
                      <a:pt x="616" y="941"/>
                      <a:pt x="616" y="941"/>
                      <a:pt x="616" y="913"/>
                    </a:cubicBezTo>
                    <a:cubicBezTo>
                      <a:pt x="503" y="1062"/>
                      <a:pt x="411" y="1175"/>
                      <a:pt x="326" y="1323"/>
                    </a:cubicBezTo>
                    <a:cubicBezTo>
                      <a:pt x="354" y="1323"/>
                      <a:pt x="354" y="1352"/>
                      <a:pt x="382" y="1352"/>
                    </a:cubicBezTo>
                    <a:cubicBezTo>
                      <a:pt x="588" y="1444"/>
                      <a:pt x="708" y="1677"/>
                      <a:pt x="644" y="1918"/>
                    </a:cubicBezTo>
                    <a:cubicBezTo>
                      <a:pt x="579" y="2098"/>
                      <a:pt x="425" y="2210"/>
                      <a:pt x="248" y="2210"/>
                    </a:cubicBezTo>
                    <a:cubicBezTo>
                      <a:pt x="195" y="2210"/>
                      <a:pt x="140" y="2200"/>
                      <a:pt x="85" y="2179"/>
                    </a:cubicBezTo>
                    <a:cubicBezTo>
                      <a:pt x="57" y="2179"/>
                      <a:pt x="57" y="2151"/>
                      <a:pt x="29" y="2151"/>
                    </a:cubicBezTo>
                    <a:cubicBezTo>
                      <a:pt x="0" y="2328"/>
                      <a:pt x="0" y="2505"/>
                      <a:pt x="0" y="2653"/>
                    </a:cubicBezTo>
                    <a:lnTo>
                      <a:pt x="57" y="2653"/>
                    </a:lnTo>
                    <a:cubicBezTo>
                      <a:pt x="77" y="2651"/>
                      <a:pt x="96" y="2650"/>
                      <a:pt x="116" y="2650"/>
                    </a:cubicBezTo>
                    <a:cubicBezTo>
                      <a:pt x="325" y="2650"/>
                      <a:pt x="508" y="2787"/>
                      <a:pt x="559" y="3007"/>
                    </a:cubicBezTo>
                    <a:cubicBezTo>
                      <a:pt x="588" y="3241"/>
                      <a:pt x="439" y="3474"/>
                      <a:pt x="206" y="3509"/>
                    </a:cubicBezTo>
                    <a:lnTo>
                      <a:pt x="149" y="3509"/>
                    </a:lnTo>
                    <a:cubicBezTo>
                      <a:pt x="206" y="3686"/>
                      <a:pt x="290" y="3828"/>
                      <a:pt x="382" y="4005"/>
                    </a:cubicBezTo>
                    <a:cubicBezTo>
                      <a:pt x="382" y="3976"/>
                      <a:pt x="411" y="3976"/>
                      <a:pt x="411" y="3948"/>
                    </a:cubicBezTo>
                    <a:cubicBezTo>
                      <a:pt x="488" y="3883"/>
                      <a:pt x="587" y="3852"/>
                      <a:pt x="688" y="3852"/>
                    </a:cubicBezTo>
                    <a:cubicBezTo>
                      <a:pt x="818" y="3852"/>
                      <a:pt x="949" y="3905"/>
                      <a:pt x="1033" y="4005"/>
                    </a:cubicBezTo>
                    <a:cubicBezTo>
                      <a:pt x="1175" y="4181"/>
                      <a:pt x="1175" y="4479"/>
                      <a:pt x="970" y="4627"/>
                    </a:cubicBezTo>
                    <a:lnTo>
                      <a:pt x="941" y="4655"/>
                    </a:lnTo>
                    <a:cubicBezTo>
                      <a:pt x="1062" y="4776"/>
                      <a:pt x="1210" y="4889"/>
                      <a:pt x="1352" y="4981"/>
                    </a:cubicBezTo>
                    <a:cubicBezTo>
                      <a:pt x="1352" y="4953"/>
                      <a:pt x="1387" y="4924"/>
                      <a:pt x="1387" y="4889"/>
                    </a:cubicBezTo>
                    <a:cubicBezTo>
                      <a:pt x="1431" y="4731"/>
                      <a:pt x="1597" y="4627"/>
                      <a:pt x="1781" y="4627"/>
                    </a:cubicBezTo>
                    <a:cubicBezTo>
                      <a:pt x="1835" y="4627"/>
                      <a:pt x="1891" y="4636"/>
                      <a:pt x="1946" y="4655"/>
                    </a:cubicBezTo>
                    <a:cubicBezTo>
                      <a:pt x="2151" y="4712"/>
                      <a:pt x="2271" y="4981"/>
                      <a:pt x="2208" y="5214"/>
                    </a:cubicBezTo>
                    <a:cubicBezTo>
                      <a:pt x="2208" y="5214"/>
                      <a:pt x="2179" y="5243"/>
                      <a:pt x="2179" y="5278"/>
                    </a:cubicBezTo>
                    <a:cubicBezTo>
                      <a:pt x="2356" y="5306"/>
                      <a:pt x="2533" y="5306"/>
                      <a:pt x="2710" y="5306"/>
                    </a:cubicBezTo>
                    <a:cubicBezTo>
                      <a:pt x="2682" y="5306"/>
                      <a:pt x="2682" y="5278"/>
                      <a:pt x="2682" y="5243"/>
                    </a:cubicBezTo>
                    <a:cubicBezTo>
                      <a:pt x="2625" y="5009"/>
                      <a:pt x="2802" y="4776"/>
                      <a:pt x="3035" y="4747"/>
                    </a:cubicBezTo>
                    <a:cubicBezTo>
                      <a:pt x="3058" y="4744"/>
                      <a:pt x="3081" y="4742"/>
                      <a:pt x="3104" y="4742"/>
                    </a:cubicBezTo>
                    <a:cubicBezTo>
                      <a:pt x="3314" y="4742"/>
                      <a:pt x="3512" y="4884"/>
                      <a:pt x="3538" y="5101"/>
                    </a:cubicBezTo>
                    <a:lnTo>
                      <a:pt x="3538" y="5158"/>
                    </a:lnTo>
                    <a:cubicBezTo>
                      <a:pt x="3714" y="5129"/>
                      <a:pt x="3863" y="5037"/>
                      <a:pt x="4005" y="4953"/>
                    </a:cubicBezTo>
                    <a:cubicBezTo>
                      <a:pt x="4005" y="4924"/>
                      <a:pt x="3976" y="4924"/>
                      <a:pt x="3976" y="4889"/>
                    </a:cubicBezTo>
                    <a:cubicBezTo>
                      <a:pt x="3799" y="4712"/>
                      <a:pt x="3828" y="4450"/>
                      <a:pt x="4005" y="4273"/>
                    </a:cubicBezTo>
                    <a:cubicBezTo>
                      <a:pt x="4081" y="4209"/>
                      <a:pt x="4181" y="4178"/>
                      <a:pt x="4282" y="4178"/>
                    </a:cubicBezTo>
                    <a:cubicBezTo>
                      <a:pt x="4412" y="4178"/>
                      <a:pt x="4543" y="4230"/>
                      <a:pt x="4627" y="4330"/>
                    </a:cubicBezTo>
                    <a:cubicBezTo>
                      <a:pt x="4655" y="4358"/>
                      <a:pt x="4655" y="4358"/>
                      <a:pt x="4684" y="4394"/>
                    </a:cubicBezTo>
                    <a:cubicBezTo>
                      <a:pt x="4776" y="4273"/>
                      <a:pt x="4889" y="4125"/>
                      <a:pt x="4981" y="3948"/>
                    </a:cubicBezTo>
                    <a:lnTo>
                      <a:pt x="4889" y="3948"/>
                    </a:lnTo>
                    <a:cubicBezTo>
                      <a:pt x="4684" y="3863"/>
                      <a:pt x="4570" y="3594"/>
                      <a:pt x="4627" y="3389"/>
                    </a:cubicBezTo>
                    <a:cubicBezTo>
                      <a:pt x="4693" y="3206"/>
                      <a:pt x="4855" y="3093"/>
                      <a:pt x="5034" y="3093"/>
                    </a:cubicBezTo>
                    <a:cubicBezTo>
                      <a:pt x="5084" y="3093"/>
                      <a:pt x="5135" y="3102"/>
                      <a:pt x="5186" y="3120"/>
                    </a:cubicBezTo>
                    <a:cubicBezTo>
                      <a:pt x="5214" y="3120"/>
                      <a:pt x="5243" y="3120"/>
                      <a:pt x="5243" y="3156"/>
                    </a:cubicBezTo>
                    <a:cubicBezTo>
                      <a:pt x="5278" y="2979"/>
                      <a:pt x="5306" y="2802"/>
                      <a:pt x="5306" y="2625"/>
                    </a:cubicBezTo>
                    <a:cubicBezTo>
                      <a:pt x="5278" y="2625"/>
                      <a:pt x="5243" y="2625"/>
                      <a:pt x="5214" y="2653"/>
                    </a:cubicBezTo>
                    <a:cubicBezTo>
                      <a:pt x="5195" y="2656"/>
                      <a:pt x="5177" y="2657"/>
                      <a:pt x="5158" y="2657"/>
                    </a:cubicBezTo>
                    <a:cubicBezTo>
                      <a:pt x="4948" y="2657"/>
                      <a:pt x="4770" y="2512"/>
                      <a:pt x="4712" y="2271"/>
                    </a:cubicBezTo>
                    <a:cubicBezTo>
                      <a:pt x="4684" y="2031"/>
                      <a:pt x="4832" y="1826"/>
                      <a:pt x="5066" y="1769"/>
                    </a:cubicBezTo>
                    <a:lnTo>
                      <a:pt x="5129" y="1769"/>
                    </a:lnTo>
                    <a:cubicBezTo>
                      <a:pt x="5066" y="1592"/>
                      <a:pt x="4981" y="1444"/>
                      <a:pt x="4889" y="1295"/>
                    </a:cubicBezTo>
                    <a:lnTo>
                      <a:pt x="4861" y="1323"/>
                    </a:lnTo>
                    <a:cubicBezTo>
                      <a:pt x="4779" y="1405"/>
                      <a:pt x="4674" y="1443"/>
                      <a:pt x="4569" y="1443"/>
                    </a:cubicBezTo>
                    <a:cubicBezTo>
                      <a:pt x="4447" y="1443"/>
                      <a:pt x="4325" y="1391"/>
                      <a:pt x="4245" y="1295"/>
                    </a:cubicBezTo>
                    <a:cubicBezTo>
                      <a:pt x="4096" y="1090"/>
                      <a:pt x="4096" y="821"/>
                      <a:pt x="4302" y="680"/>
                    </a:cubicBezTo>
                    <a:cubicBezTo>
                      <a:pt x="4302" y="644"/>
                      <a:pt x="4330" y="644"/>
                      <a:pt x="4330" y="616"/>
                    </a:cubicBezTo>
                    <a:cubicBezTo>
                      <a:pt x="4217" y="531"/>
                      <a:pt x="4068" y="411"/>
                      <a:pt x="3920" y="326"/>
                    </a:cubicBezTo>
                    <a:cubicBezTo>
                      <a:pt x="3891" y="354"/>
                      <a:pt x="3891" y="354"/>
                      <a:pt x="3891" y="383"/>
                    </a:cubicBezTo>
                    <a:cubicBezTo>
                      <a:pt x="3842" y="563"/>
                      <a:pt x="3675" y="675"/>
                      <a:pt x="3494" y="675"/>
                    </a:cubicBezTo>
                    <a:cubicBezTo>
                      <a:pt x="3441" y="675"/>
                      <a:pt x="3386" y="665"/>
                      <a:pt x="3332" y="644"/>
                    </a:cubicBezTo>
                    <a:cubicBezTo>
                      <a:pt x="3120" y="559"/>
                      <a:pt x="2979" y="326"/>
                      <a:pt x="3064" y="85"/>
                    </a:cubicBezTo>
                    <a:cubicBezTo>
                      <a:pt x="3064" y="57"/>
                      <a:pt x="3092" y="57"/>
                      <a:pt x="3092" y="29"/>
                    </a:cubicBezTo>
                    <a:cubicBezTo>
                      <a:pt x="2915" y="1"/>
                      <a:pt x="2738" y="1"/>
                      <a:pt x="25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0"/>
              <p:cNvSpPr/>
              <p:nvPr/>
            </p:nvSpPr>
            <p:spPr>
              <a:xfrm>
                <a:off x="2726765" y="2063061"/>
                <a:ext cx="156588" cy="138148"/>
              </a:xfrm>
              <a:custGeom>
                <a:avLst/>
                <a:gdLst/>
                <a:ahLst/>
                <a:cxnLst/>
                <a:rect l="l" t="t" r="r" b="b"/>
                <a:pathLst>
                  <a:path w="4628" h="4083" extrusionOk="0">
                    <a:moveTo>
                      <a:pt x="2326" y="675"/>
                    </a:moveTo>
                    <a:cubicBezTo>
                      <a:pt x="2813" y="675"/>
                      <a:pt x="3291" y="946"/>
                      <a:pt x="3538" y="1420"/>
                    </a:cubicBezTo>
                    <a:cubicBezTo>
                      <a:pt x="3856" y="2099"/>
                      <a:pt x="3623" y="2927"/>
                      <a:pt x="2944" y="3280"/>
                    </a:cubicBezTo>
                    <a:cubicBezTo>
                      <a:pt x="2749" y="3374"/>
                      <a:pt x="2545" y="3418"/>
                      <a:pt x="2345" y="3418"/>
                    </a:cubicBezTo>
                    <a:cubicBezTo>
                      <a:pt x="1847" y="3418"/>
                      <a:pt x="1371" y="3142"/>
                      <a:pt x="1119" y="2658"/>
                    </a:cubicBezTo>
                    <a:cubicBezTo>
                      <a:pt x="765" y="1979"/>
                      <a:pt x="1027" y="1158"/>
                      <a:pt x="1706" y="833"/>
                    </a:cubicBezTo>
                    <a:cubicBezTo>
                      <a:pt x="1902" y="726"/>
                      <a:pt x="2115" y="675"/>
                      <a:pt x="2326" y="675"/>
                    </a:cubicBezTo>
                    <a:close/>
                    <a:moveTo>
                      <a:pt x="2277" y="0"/>
                    </a:moveTo>
                    <a:cubicBezTo>
                      <a:pt x="1975" y="0"/>
                      <a:pt x="1669" y="68"/>
                      <a:pt x="1380" y="210"/>
                    </a:cubicBezTo>
                    <a:cubicBezTo>
                      <a:pt x="411" y="712"/>
                      <a:pt x="1" y="1950"/>
                      <a:pt x="531" y="2955"/>
                    </a:cubicBezTo>
                    <a:cubicBezTo>
                      <a:pt x="883" y="3668"/>
                      <a:pt x="1609" y="4082"/>
                      <a:pt x="2350" y="4082"/>
                    </a:cubicBezTo>
                    <a:cubicBezTo>
                      <a:pt x="2653" y="4082"/>
                      <a:pt x="2958" y="4013"/>
                      <a:pt x="3241" y="3868"/>
                    </a:cubicBezTo>
                    <a:cubicBezTo>
                      <a:pt x="4245" y="3365"/>
                      <a:pt x="4627" y="2127"/>
                      <a:pt x="4125" y="1130"/>
                    </a:cubicBezTo>
                    <a:cubicBezTo>
                      <a:pt x="3747" y="414"/>
                      <a:pt x="3025" y="0"/>
                      <a:pt x="2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0"/>
              <p:cNvSpPr/>
              <p:nvPr/>
            </p:nvSpPr>
            <p:spPr>
              <a:xfrm>
                <a:off x="2748555" y="2076121"/>
                <a:ext cx="113719" cy="111825"/>
              </a:xfrm>
              <a:custGeom>
                <a:avLst/>
                <a:gdLst/>
                <a:ahLst/>
                <a:cxnLst/>
                <a:rect l="l" t="t" r="r" b="b"/>
                <a:pathLst>
                  <a:path w="3361" h="3305" extrusionOk="0">
                    <a:moveTo>
                      <a:pt x="1656" y="65"/>
                    </a:moveTo>
                    <a:cubicBezTo>
                      <a:pt x="2243" y="65"/>
                      <a:pt x="2802" y="418"/>
                      <a:pt x="3071" y="949"/>
                    </a:cubicBezTo>
                    <a:cubicBezTo>
                      <a:pt x="3276" y="1331"/>
                      <a:pt x="3304" y="1770"/>
                      <a:pt x="3156" y="2159"/>
                    </a:cubicBezTo>
                    <a:cubicBezTo>
                      <a:pt x="3036" y="2569"/>
                      <a:pt x="2774" y="2894"/>
                      <a:pt x="2392" y="3071"/>
                    </a:cubicBezTo>
                    <a:cubicBezTo>
                      <a:pt x="2187" y="3184"/>
                      <a:pt x="1946" y="3248"/>
                      <a:pt x="1713" y="3248"/>
                    </a:cubicBezTo>
                    <a:cubicBezTo>
                      <a:pt x="1090" y="3248"/>
                      <a:pt x="559" y="2894"/>
                      <a:pt x="269" y="2364"/>
                    </a:cubicBezTo>
                    <a:cubicBezTo>
                      <a:pt x="93" y="1982"/>
                      <a:pt x="64" y="1536"/>
                      <a:pt x="177" y="1154"/>
                    </a:cubicBezTo>
                    <a:cubicBezTo>
                      <a:pt x="298" y="744"/>
                      <a:pt x="595" y="418"/>
                      <a:pt x="949" y="242"/>
                    </a:cubicBezTo>
                    <a:cubicBezTo>
                      <a:pt x="1182" y="121"/>
                      <a:pt x="1415" y="65"/>
                      <a:pt x="1656" y="65"/>
                    </a:cubicBezTo>
                    <a:close/>
                    <a:moveTo>
                      <a:pt x="1656" y="1"/>
                    </a:moveTo>
                    <a:cubicBezTo>
                      <a:pt x="1387" y="1"/>
                      <a:pt x="1154" y="65"/>
                      <a:pt x="913" y="178"/>
                    </a:cubicBezTo>
                    <a:cubicBezTo>
                      <a:pt x="531" y="390"/>
                      <a:pt x="269" y="708"/>
                      <a:pt x="121" y="1126"/>
                    </a:cubicBezTo>
                    <a:cubicBezTo>
                      <a:pt x="1" y="1536"/>
                      <a:pt x="29" y="2010"/>
                      <a:pt x="241" y="2392"/>
                    </a:cubicBezTo>
                    <a:cubicBezTo>
                      <a:pt x="503" y="2951"/>
                      <a:pt x="1062" y="3305"/>
                      <a:pt x="1713" y="3305"/>
                    </a:cubicBezTo>
                    <a:cubicBezTo>
                      <a:pt x="1946" y="3305"/>
                      <a:pt x="2187" y="3248"/>
                      <a:pt x="2420" y="3128"/>
                    </a:cubicBezTo>
                    <a:cubicBezTo>
                      <a:pt x="2802" y="2923"/>
                      <a:pt x="3099" y="2597"/>
                      <a:pt x="3212" y="2187"/>
                    </a:cubicBezTo>
                    <a:cubicBezTo>
                      <a:pt x="3361" y="1770"/>
                      <a:pt x="3333" y="1331"/>
                      <a:pt x="3127" y="921"/>
                    </a:cubicBezTo>
                    <a:cubicBezTo>
                      <a:pt x="2830" y="355"/>
                      <a:pt x="2271" y="1"/>
                      <a:pt x="16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40"/>
            <p:cNvGrpSpPr/>
            <p:nvPr/>
          </p:nvGrpSpPr>
          <p:grpSpPr>
            <a:xfrm>
              <a:off x="1651226" y="2613461"/>
              <a:ext cx="390430" cy="432449"/>
              <a:chOff x="3306034" y="1949508"/>
              <a:chExt cx="175743" cy="194657"/>
            </a:xfrm>
          </p:grpSpPr>
          <p:sp>
            <p:nvSpPr>
              <p:cNvPr id="783" name="Google Shape;783;p40"/>
              <p:cNvSpPr/>
              <p:nvPr/>
            </p:nvSpPr>
            <p:spPr>
              <a:xfrm>
                <a:off x="3335979" y="1979047"/>
                <a:ext cx="113719" cy="156961"/>
              </a:xfrm>
              <a:custGeom>
                <a:avLst/>
                <a:gdLst/>
                <a:ahLst/>
                <a:cxnLst/>
                <a:rect l="l" t="t" r="r" b="b"/>
                <a:pathLst>
                  <a:path w="3361" h="4639" extrusionOk="0">
                    <a:moveTo>
                      <a:pt x="1704" y="1"/>
                    </a:moveTo>
                    <a:cubicBezTo>
                      <a:pt x="1639" y="1"/>
                      <a:pt x="1573" y="4"/>
                      <a:pt x="1507" y="12"/>
                    </a:cubicBezTo>
                    <a:cubicBezTo>
                      <a:pt x="708" y="104"/>
                      <a:pt x="92" y="748"/>
                      <a:pt x="35" y="1575"/>
                    </a:cubicBezTo>
                    <a:cubicBezTo>
                      <a:pt x="0" y="2134"/>
                      <a:pt x="269" y="2608"/>
                      <a:pt x="651" y="2934"/>
                    </a:cubicBezTo>
                    <a:cubicBezTo>
                      <a:pt x="884" y="3139"/>
                      <a:pt x="1061" y="3436"/>
                      <a:pt x="1097" y="3754"/>
                    </a:cubicBezTo>
                    <a:lnTo>
                      <a:pt x="1181" y="4405"/>
                    </a:lnTo>
                    <a:cubicBezTo>
                      <a:pt x="1181" y="4525"/>
                      <a:pt x="1302" y="4639"/>
                      <a:pt x="1450" y="4639"/>
                    </a:cubicBezTo>
                    <a:lnTo>
                      <a:pt x="1981" y="4639"/>
                    </a:lnTo>
                    <a:cubicBezTo>
                      <a:pt x="2122" y="4639"/>
                      <a:pt x="2243" y="4525"/>
                      <a:pt x="2243" y="4377"/>
                    </a:cubicBezTo>
                    <a:lnTo>
                      <a:pt x="2335" y="3754"/>
                    </a:lnTo>
                    <a:cubicBezTo>
                      <a:pt x="2363" y="3436"/>
                      <a:pt x="2511" y="3139"/>
                      <a:pt x="2745" y="2934"/>
                    </a:cubicBezTo>
                    <a:cubicBezTo>
                      <a:pt x="3127" y="2637"/>
                      <a:pt x="3360" y="2163"/>
                      <a:pt x="3360" y="1667"/>
                    </a:cubicBezTo>
                    <a:cubicBezTo>
                      <a:pt x="3334" y="729"/>
                      <a:pt x="2617" y="1"/>
                      <a:pt x="1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0"/>
              <p:cNvSpPr/>
              <p:nvPr/>
            </p:nvSpPr>
            <p:spPr>
              <a:xfrm>
                <a:off x="3371879" y="2112055"/>
                <a:ext cx="44053" cy="32109"/>
              </a:xfrm>
              <a:custGeom>
                <a:avLst/>
                <a:gdLst/>
                <a:ahLst/>
                <a:cxnLst/>
                <a:rect l="l" t="t" r="r" b="b"/>
                <a:pathLst>
                  <a:path w="1302" h="949" extrusionOk="0">
                    <a:moveTo>
                      <a:pt x="0" y="0"/>
                    </a:moveTo>
                    <a:lnTo>
                      <a:pt x="0" y="297"/>
                    </a:lnTo>
                    <a:cubicBezTo>
                      <a:pt x="0" y="651"/>
                      <a:pt x="297" y="948"/>
                      <a:pt x="651" y="948"/>
                    </a:cubicBezTo>
                    <a:cubicBezTo>
                      <a:pt x="1005" y="920"/>
                      <a:pt x="1302" y="651"/>
                      <a:pt x="1302" y="269"/>
                    </a:cubicBezTo>
                    <a:lnTo>
                      <a:pt x="13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0"/>
              <p:cNvSpPr/>
              <p:nvPr/>
            </p:nvSpPr>
            <p:spPr>
              <a:xfrm>
                <a:off x="3363014" y="2022762"/>
                <a:ext cx="58907" cy="95279"/>
              </a:xfrm>
              <a:custGeom>
                <a:avLst/>
                <a:gdLst/>
                <a:ahLst/>
                <a:cxnLst/>
                <a:rect l="l" t="t" r="r" b="b"/>
                <a:pathLst>
                  <a:path w="1741" h="2816" extrusionOk="0">
                    <a:moveTo>
                      <a:pt x="1210" y="163"/>
                    </a:moveTo>
                    <a:cubicBezTo>
                      <a:pt x="1238" y="198"/>
                      <a:pt x="1267" y="255"/>
                      <a:pt x="1267" y="283"/>
                    </a:cubicBezTo>
                    <a:cubicBezTo>
                      <a:pt x="1295" y="375"/>
                      <a:pt x="1295" y="432"/>
                      <a:pt x="1295" y="489"/>
                    </a:cubicBezTo>
                    <a:cubicBezTo>
                      <a:pt x="1267" y="552"/>
                      <a:pt x="1238" y="581"/>
                      <a:pt x="1182" y="581"/>
                    </a:cubicBezTo>
                    <a:cubicBezTo>
                      <a:pt x="1118" y="581"/>
                      <a:pt x="1090" y="552"/>
                      <a:pt x="1090" y="489"/>
                    </a:cubicBezTo>
                    <a:cubicBezTo>
                      <a:pt x="1062" y="460"/>
                      <a:pt x="1062" y="404"/>
                      <a:pt x="1090" y="340"/>
                    </a:cubicBezTo>
                    <a:cubicBezTo>
                      <a:pt x="1118" y="283"/>
                      <a:pt x="1147" y="227"/>
                      <a:pt x="1210" y="163"/>
                    </a:cubicBezTo>
                    <a:close/>
                    <a:moveTo>
                      <a:pt x="616" y="227"/>
                    </a:moveTo>
                    <a:cubicBezTo>
                      <a:pt x="680" y="255"/>
                      <a:pt x="708" y="340"/>
                      <a:pt x="736" y="404"/>
                    </a:cubicBezTo>
                    <a:cubicBezTo>
                      <a:pt x="736" y="489"/>
                      <a:pt x="736" y="552"/>
                      <a:pt x="680" y="609"/>
                    </a:cubicBezTo>
                    <a:cubicBezTo>
                      <a:pt x="663" y="642"/>
                      <a:pt x="625" y="656"/>
                      <a:pt x="584" y="656"/>
                    </a:cubicBezTo>
                    <a:cubicBezTo>
                      <a:pt x="556" y="656"/>
                      <a:pt x="526" y="649"/>
                      <a:pt x="503" y="637"/>
                    </a:cubicBezTo>
                    <a:cubicBezTo>
                      <a:pt x="474" y="609"/>
                      <a:pt x="474" y="581"/>
                      <a:pt x="439" y="517"/>
                    </a:cubicBezTo>
                    <a:cubicBezTo>
                      <a:pt x="439" y="432"/>
                      <a:pt x="503" y="283"/>
                      <a:pt x="616" y="227"/>
                    </a:cubicBezTo>
                    <a:close/>
                    <a:moveTo>
                      <a:pt x="995" y="0"/>
                    </a:moveTo>
                    <a:cubicBezTo>
                      <a:pt x="861" y="0"/>
                      <a:pt x="730" y="70"/>
                      <a:pt x="616" y="135"/>
                    </a:cubicBezTo>
                    <a:cubicBezTo>
                      <a:pt x="559" y="107"/>
                      <a:pt x="531" y="107"/>
                      <a:pt x="474" y="78"/>
                    </a:cubicBezTo>
                    <a:cubicBezTo>
                      <a:pt x="326" y="78"/>
                      <a:pt x="206" y="107"/>
                      <a:pt x="149" y="163"/>
                    </a:cubicBezTo>
                    <a:cubicBezTo>
                      <a:pt x="0" y="340"/>
                      <a:pt x="121" y="729"/>
                      <a:pt x="206" y="991"/>
                    </a:cubicBezTo>
                    <a:cubicBezTo>
                      <a:pt x="234" y="1047"/>
                      <a:pt x="262" y="1111"/>
                      <a:pt x="262" y="1168"/>
                    </a:cubicBezTo>
                    <a:cubicBezTo>
                      <a:pt x="382" y="1642"/>
                      <a:pt x="503" y="2109"/>
                      <a:pt x="588" y="2583"/>
                    </a:cubicBezTo>
                    <a:lnTo>
                      <a:pt x="616" y="2788"/>
                    </a:lnTo>
                    <a:cubicBezTo>
                      <a:pt x="651" y="2788"/>
                      <a:pt x="651" y="2816"/>
                      <a:pt x="651" y="2816"/>
                    </a:cubicBezTo>
                    <a:lnTo>
                      <a:pt x="680" y="2816"/>
                    </a:lnTo>
                    <a:cubicBezTo>
                      <a:pt x="680" y="2788"/>
                      <a:pt x="708" y="2788"/>
                      <a:pt x="680" y="2759"/>
                    </a:cubicBezTo>
                    <a:lnTo>
                      <a:pt x="651" y="2583"/>
                    </a:lnTo>
                    <a:cubicBezTo>
                      <a:pt x="559" y="2109"/>
                      <a:pt x="439" y="1613"/>
                      <a:pt x="326" y="1139"/>
                    </a:cubicBezTo>
                    <a:cubicBezTo>
                      <a:pt x="326" y="1111"/>
                      <a:pt x="298" y="1047"/>
                      <a:pt x="262" y="963"/>
                    </a:cubicBezTo>
                    <a:cubicBezTo>
                      <a:pt x="177" y="729"/>
                      <a:pt x="57" y="340"/>
                      <a:pt x="177" y="198"/>
                    </a:cubicBezTo>
                    <a:cubicBezTo>
                      <a:pt x="234" y="135"/>
                      <a:pt x="326" y="135"/>
                      <a:pt x="474" y="135"/>
                    </a:cubicBezTo>
                    <a:cubicBezTo>
                      <a:pt x="503" y="163"/>
                      <a:pt x="531" y="163"/>
                      <a:pt x="559" y="198"/>
                    </a:cubicBezTo>
                    <a:cubicBezTo>
                      <a:pt x="439" y="283"/>
                      <a:pt x="382" y="404"/>
                      <a:pt x="382" y="552"/>
                    </a:cubicBezTo>
                    <a:cubicBezTo>
                      <a:pt x="411" y="609"/>
                      <a:pt x="439" y="665"/>
                      <a:pt x="474" y="694"/>
                    </a:cubicBezTo>
                    <a:cubicBezTo>
                      <a:pt x="507" y="707"/>
                      <a:pt x="545" y="716"/>
                      <a:pt x="582" y="716"/>
                    </a:cubicBezTo>
                    <a:cubicBezTo>
                      <a:pt x="642" y="716"/>
                      <a:pt x="701" y="694"/>
                      <a:pt x="736" y="637"/>
                    </a:cubicBezTo>
                    <a:cubicBezTo>
                      <a:pt x="793" y="581"/>
                      <a:pt x="793" y="489"/>
                      <a:pt x="793" y="404"/>
                    </a:cubicBezTo>
                    <a:cubicBezTo>
                      <a:pt x="765" y="312"/>
                      <a:pt x="736" y="255"/>
                      <a:pt x="651" y="198"/>
                    </a:cubicBezTo>
                    <a:cubicBezTo>
                      <a:pt x="761" y="127"/>
                      <a:pt x="875" y="60"/>
                      <a:pt x="990" y="60"/>
                    </a:cubicBezTo>
                    <a:cubicBezTo>
                      <a:pt x="1023" y="60"/>
                      <a:pt x="1057" y="66"/>
                      <a:pt x="1090" y="78"/>
                    </a:cubicBezTo>
                    <a:cubicBezTo>
                      <a:pt x="1118" y="78"/>
                      <a:pt x="1147" y="107"/>
                      <a:pt x="1147" y="135"/>
                    </a:cubicBezTo>
                    <a:cubicBezTo>
                      <a:pt x="1090" y="163"/>
                      <a:pt x="1062" y="255"/>
                      <a:pt x="1033" y="312"/>
                    </a:cubicBezTo>
                    <a:cubicBezTo>
                      <a:pt x="1005" y="404"/>
                      <a:pt x="1005" y="460"/>
                      <a:pt x="1033" y="517"/>
                    </a:cubicBezTo>
                    <a:cubicBezTo>
                      <a:pt x="1033" y="581"/>
                      <a:pt x="1090" y="637"/>
                      <a:pt x="1147" y="637"/>
                    </a:cubicBezTo>
                    <a:cubicBezTo>
                      <a:pt x="1159" y="641"/>
                      <a:pt x="1171" y="643"/>
                      <a:pt x="1183" y="643"/>
                    </a:cubicBezTo>
                    <a:cubicBezTo>
                      <a:pt x="1260" y="643"/>
                      <a:pt x="1328" y="568"/>
                      <a:pt x="1359" y="489"/>
                    </a:cubicBezTo>
                    <a:cubicBezTo>
                      <a:pt x="1387" y="432"/>
                      <a:pt x="1359" y="375"/>
                      <a:pt x="1323" y="283"/>
                    </a:cubicBezTo>
                    <a:cubicBezTo>
                      <a:pt x="1295" y="227"/>
                      <a:pt x="1267" y="163"/>
                      <a:pt x="1238" y="135"/>
                    </a:cubicBezTo>
                    <a:cubicBezTo>
                      <a:pt x="1267" y="107"/>
                      <a:pt x="1295" y="78"/>
                      <a:pt x="1323" y="78"/>
                    </a:cubicBezTo>
                    <a:cubicBezTo>
                      <a:pt x="1351" y="72"/>
                      <a:pt x="1381" y="68"/>
                      <a:pt x="1410" y="68"/>
                    </a:cubicBezTo>
                    <a:cubicBezTo>
                      <a:pt x="1506" y="68"/>
                      <a:pt x="1599" y="106"/>
                      <a:pt x="1621" y="198"/>
                    </a:cubicBezTo>
                    <a:cubicBezTo>
                      <a:pt x="1677" y="255"/>
                      <a:pt x="1649" y="340"/>
                      <a:pt x="1649" y="432"/>
                    </a:cubicBezTo>
                    <a:cubicBezTo>
                      <a:pt x="1621" y="665"/>
                      <a:pt x="1564" y="906"/>
                      <a:pt x="1500" y="1111"/>
                    </a:cubicBezTo>
                    <a:cubicBezTo>
                      <a:pt x="1472" y="1288"/>
                      <a:pt x="1415" y="1465"/>
                      <a:pt x="1387" y="1613"/>
                    </a:cubicBezTo>
                    <a:lnTo>
                      <a:pt x="1182" y="2731"/>
                    </a:lnTo>
                    <a:cubicBezTo>
                      <a:pt x="1182" y="2759"/>
                      <a:pt x="1210" y="2759"/>
                      <a:pt x="1210" y="2759"/>
                    </a:cubicBezTo>
                    <a:lnTo>
                      <a:pt x="1238" y="2759"/>
                    </a:lnTo>
                    <a:lnTo>
                      <a:pt x="1444" y="1642"/>
                    </a:lnTo>
                    <a:cubicBezTo>
                      <a:pt x="1472" y="1465"/>
                      <a:pt x="1536" y="1288"/>
                      <a:pt x="1564" y="1139"/>
                    </a:cubicBezTo>
                    <a:cubicBezTo>
                      <a:pt x="1621" y="906"/>
                      <a:pt x="1677" y="665"/>
                      <a:pt x="1712" y="432"/>
                    </a:cubicBezTo>
                    <a:cubicBezTo>
                      <a:pt x="1712" y="340"/>
                      <a:pt x="1741" y="255"/>
                      <a:pt x="1677" y="163"/>
                    </a:cubicBezTo>
                    <a:cubicBezTo>
                      <a:pt x="1631" y="71"/>
                      <a:pt x="1506" y="12"/>
                      <a:pt x="1396" y="12"/>
                    </a:cubicBezTo>
                    <a:cubicBezTo>
                      <a:pt x="1370" y="12"/>
                      <a:pt x="1346" y="15"/>
                      <a:pt x="1323" y="22"/>
                    </a:cubicBezTo>
                    <a:cubicBezTo>
                      <a:pt x="1267" y="50"/>
                      <a:pt x="1238" y="50"/>
                      <a:pt x="1210" y="78"/>
                    </a:cubicBezTo>
                    <a:cubicBezTo>
                      <a:pt x="1182" y="50"/>
                      <a:pt x="1147" y="50"/>
                      <a:pt x="1118" y="22"/>
                    </a:cubicBezTo>
                    <a:cubicBezTo>
                      <a:pt x="1077" y="7"/>
                      <a:pt x="1036" y="0"/>
                      <a:pt x="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0"/>
              <p:cNvSpPr/>
              <p:nvPr/>
            </p:nvSpPr>
            <p:spPr>
              <a:xfrm>
                <a:off x="3306034" y="2019413"/>
                <a:ext cx="19184" cy="5041"/>
              </a:xfrm>
              <a:custGeom>
                <a:avLst/>
                <a:gdLst/>
                <a:ahLst/>
                <a:cxnLst/>
                <a:rect l="l" t="t" r="r" b="b"/>
                <a:pathLst>
                  <a:path w="567" h="149" extrusionOk="0">
                    <a:moveTo>
                      <a:pt x="36" y="0"/>
                    </a:moveTo>
                    <a:lnTo>
                      <a:pt x="1" y="29"/>
                    </a:lnTo>
                    <a:cubicBezTo>
                      <a:pt x="1" y="57"/>
                      <a:pt x="1" y="57"/>
                      <a:pt x="36" y="57"/>
                    </a:cubicBezTo>
                    <a:lnTo>
                      <a:pt x="531" y="149"/>
                    </a:lnTo>
                    <a:cubicBezTo>
                      <a:pt x="567" y="149"/>
                      <a:pt x="567" y="121"/>
                      <a:pt x="567" y="121"/>
                    </a:cubicBezTo>
                    <a:cubicBezTo>
                      <a:pt x="567" y="85"/>
                      <a:pt x="567" y="85"/>
                      <a:pt x="531" y="85"/>
                    </a:cubicBezTo>
                    <a:lnTo>
                      <a:pt x="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0"/>
              <p:cNvSpPr/>
              <p:nvPr/>
            </p:nvSpPr>
            <p:spPr>
              <a:xfrm>
                <a:off x="3321125" y="1977761"/>
                <a:ext cx="14887" cy="14617"/>
              </a:xfrm>
              <a:custGeom>
                <a:avLst/>
                <a:gdLst/>
                <a:ahLst/>
                <a:cxnLst/>
                <a:rect l="l" t="t" r="r" b="b"/>
                <a:pathLst>
                  <a:path w="440" h="432" extrusionOk="0">
                    <a:moveTo>
                      <a:pt x="29" y="0"/>
                    </a:moveTo>
                    <a:cubicBezTo>
                      <a:pt x="22" y="0"/>
                      <a:pt x="15" y="7"/>
                      <a:pt x="0" y="22"/>
                    </a:cubicBezTo>
                    <a:lnTo>
                      <a:pt x="0" y="50"/>
                    </a:lnTo>
                    <a:lnTo>
                      <a:pt x="411" y="404"/>
                    </a:lnTo>
                    <a:lnTo>
                      <a:pt x="411" y="432"/>
                    </a:lnTo>
                    <a:cubicBezTo>
                      <a:pt x="439" y="432"/>
                      <a:pt x="439" y="404"/>
                      <a:pt x="439" y="404"/>
                    </a:cubicBezTo>
                    <a:lnTo>
                      <a:pt x="439" y="375"/>
                    </a:lnTo>
                    <a:lnTo>
                      <a:pt x="57" y="22"/>
                    </a:lnTo>
                    <a:cubicBezTo>
                      <a:pt x="43" y="7"/>
                      <a:pt x="36"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0"/>
              <p:cNvSpPr/>
              <p:nvPr/>
            </p:nvSpPr>
            <p:spPr>
              <a:xfrm>
                <a:off x="3374992" y="1950455"/>
                <a:ext cx="5041" cy="19184"/>
              </a:xfrm>
              <a:custGeom>
                <a:avLst/>
                <a:gdLst/>
                <a:ahLst/>
                <a:cxnLst/>
                <a:rect l="l" t="t" r="r" b="b"/>
                <a:pathLst>
                  <a:path w="149" h="567" extrusionOk="0">
                    <a:moveTo>
                      <a:pt x="28" y="1"/>
                    </a:moveTo>
                    <a:cubicBezTo>
                      <a:pt x="28" y="36"/>
                      <a:pt x="0" y="36"/>
                      <a:pt x="0" y="65"/>
                    </a:cubicBezTo>
                    <a:cubicBezTo>
                      <a:pt x="28" y="121"/>
                      <a:pt x="28" y="213"/>
                      <a:pt x="57" y="298"/>
                    </a:cubicBezTo>
                    <a:cubicBezTo>
                      <a:pt x="57" y="390"/>
                      <a:pt x="85" y="447"/>
                      <a:pt x="85" y="532"/>
                    </a:cubicBezTo>
                    <a:lnTo>
                      <a:pt x="120" y="567"/>
                    </a:lnTo>
                    <a:cubicBezTo>
                      <a:pt x="149" y="532"/>
                      <a:pt x="149" y="532"/>
                      <a:pt x="149" y="503"/>
                    </a:cubicBezTo>
                    <a:cubicBezTo>
                      <a:pt x="149" y="447"/>
                      <a:pt x="120" y="355"/>
                      <a:pt x="120" y="270"/>
                    </a:cubicBezTo>
                    <a:cubicBezTo>
                      <a:pt x="85" y="178"/>
                      <a:pt x="85" y="93"/>
                      <a:pt x="57" y="36"/>
                    </a:cubicBezTo>
                    <a:cubicBezTo>
                      <a:pt x="57" y="36"/>
                      <a:pt x="57" y="1"/>
                      <a:pt x="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0"/>
              <p:cNvSpPr/>
              <p:nvPr/>
            </p:nvSpPr>
            <p:spPr>
              <a:xfrm>
                <a:off x="3409944" y="1949508"/>
                <a:ext cx="3857" cy="22060"/>
              </a:xfrm>
              <a:custGeom>
                <a:avLst/>
                <a:gdLst/>
                <a:ahLst/>
                <a:cxnLst/>
                <a:rect l="l" t="t" r="r" b="b"/>
                <a:pathLst>
                  <a:path w="114" h="652" extrusionOk="0">
                    <a:moveTo>
                      <a:pt x="85" y="1"/>
                    </a:moveTo>
                    <a:cubicBezTo>
                      <a:pt x="85" y="1"/>
                      <a:pt x="57" y="1"/>
                      <a:pt x="57" y="29"/>
                    </a:cubicBezTo>
                    <a:lnTo>
                      <a:pt x="0" y="623"/>
                    </a:lnTo>
                    <a:cubicBezTo>
                      <a:pt x="0" y="623"/>
                      <a:pt x="0" y="651"/>
                      <a:pt x="28" y="651"/>
                    </a:cubicBezTo>
                    <a:lnTo>
                      <a:pt x="57" y="623"/>
                    </a:lnTo>
                    <a:lnTo>
                      <a:pt x="113" y="29"/>
                    </a:lnTo>
                    <a:cubicBezTo>
                      <a:pt x="113" y="1"/>
                      <a:pt x="113" y="1"/>
                      <a:pt x="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0"/>
              <p:cNvSpPr/>
              <p:nvPr/>
            </p:nvSpPr>
            <p:spPr>
              <a:xfrm>
                <a:off x="3447739" y="1987573"/>
                <a:ext cx="19895" cy="13906"/>
              </a:xfrm>
              <a:custGeom>
                <a:avLst/>
                <a:gdLst/>
                <a:ahLst/>
                <a:cxnLst/>
                <a:rect l="l" t="t" r="r" b="b"/>
                <a:pathLst>
                  <a:path w="588" h="411" extrusionOk="0">
                    <a:moveTo>
                      <a:pt x="531" y="0"/>
                    </a:moveTo>
                    <a:lnTo>
                      <a:pt x="29" y="354"/>
                    </a:lnTo>
                    <a:cubicBezTo>
                      <a:pt x="1" y="354"/>
                      <a:pt x="1" y="382"/>
                      <a:pt x="29" y="382"/>
                    </a:cubicBezTo>
                    <a:lnTo>
                      <a:pt x="29" y="411"/>
                    </a:lnTo>
                    <a:lnTo>
                      <a:pt x="57" y="411"/>
                    </a:lnTo>
                    <a:lnTo>
                      <a:pt x="560" y="57"/>
                    </a:lnTo>
                    <a:cubicBezTo>
                      <a:pt x="560" y="29"/>
                      <a:pt x="588" y="29"/>
                      <a:pt x="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0"/>
              <p:cNvSpPr/>
              <p:nvPr/>
            </p:nvSpPr>
            <p:spPr>
              <a:xfrm>
                <a:off x="3461645" y="2026349"/>
                <a:ext cx="20132" cy="3147"/>
              </a:xfrm>
              <a:custGeom>
                <a:avLst/>
                <a:gdLst/>
                <a:ahLst/>
                <a:cxnLst/>
                <a:rect l="l" t="t" r="r" b="b"/>
                <a:pathLst>
                  <a:path w="595" h="93" extrusionOk="0">
                    <a:moveTo>
                      <a:pt x="35" y="1"/>
                    </a:moveTo>
                    <a:cubicBezTo>
                      <a:pt x="0" y="1"/>
                      <a:pt x="0" y="1"/>
                      <a:pt x="0" y="29"/>
                    </a:cubicBezTo>
                    <a:cubicBezTo>
                      <a:pt x="0" y="29"/>
                      <a:pt x="0" y="57"/>
                      <a:pt x="35" y="57"/>
                    </a:cubicBezTo>
                    <a:lnTo>
                      <a:pt x="566" y="92"/>
                    </a:lnTo>
                    <a:cubicBezTo>
                      <a:pt x="594" y="92"/>
                      <a:pt x="594" y="57"/>
                      <a:pt x="594" y="57"/>
                    </a:cubicBezTo>
                    <a:cubicBezTo>
                      <a:pt x="594" y="29"/>
                      <a:pt x="594" y="29"/>
                      <a:pt x="566" y="29"/>
                    </a:cubicBezTo>
                    <a:lnTo>
                      <a:pt x="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0"/>
              <p:cNvSpPr/>
              <p:nvPr/>
            </p:nvSpPr>
            <p:spPr>
              <a:xfrm>
                <a:off x="3346028" y="1991397"/>
                <a:ext cx="36880" cy="56065"/>
              </a:xfrm>
              <a:custGeom>
                <a:avLst/>
                <a:gdLst/>
                <a:ahLst/>
                <a:cxnLst/>
                <a:rect l="l" t="t" r="r" b="b"/>
                <a:pathLst>
                  <a:path w="1090" h="1657" extrusionOk="0">
                    <a:moveTo>
                      <a:pt x="1033" y="1"/>
                    </a:moveTo>
                    <a:cubicBezTo>
                      <a:pt x="708" y="64"/>
                      <a:pt x="411" y="298"/>
                      <a:pt x="234" y="623"/>
                    </a:cubicBezTo>
                    <a:cubicBezTo>
                      <a:pt x="57" y="913"/>
                      <a:pt x="0" y="1302"/>
                      <a:pt x="120" y="1621"/>
                    </a:cubicBezTo>
                    <a:cubicBezTo>
                      <a:pt x="120" y="1621"/>
                      <a:pt x="120" y="1656"/>
                      <a:pt x="149" y="1656"/>
                    </a:cubicBezTo>
                    <a:cubicBezTo>
                      <a:pt x="149" y="1656"/>
                      <a:pt x="177" y="1621"/>
                      <a:pt x="149" y="1592"/>
                    </a:cubicBezTo>
                    <a:cubicBezTo>
                      <a:pt x="57" y="1302"/>
                      <a:pt x="120" y="913"/>
                      <a:pt x="269" y="652"/>
                    </a:cubicBezTo>
                    <a:cubicBezTo>
                      <a:pt x="446" y="354"/>
                      <a:pt x="736" y="121"/>
                      <a:pt x="1061" y="64"/>
                    </a:cubicBezTo>
                    <a:cubicBezTo>
                      <a:pt x="1061" y="29"/>
                      <a:pt x="1090" y="29"/>
                      <a:pt x="10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pic>
        <p:nvPicPr>
          <p:cNvPr id="797" name="Google Shape;797;p41"/>
          <p:cNvPicPr preferRelativeResize="0"/>
          <p:nvPr/>
        </p:nvPicPr>
        <p:blipFill>
          <a:blip r:embed="rId3">
            <a:alphaModFix/>
          </a:blip>
          <a:stretch>
            <a:fillRect/>
          </a:stretch>
        </p:blipFill>
        <p:spPr>
          <a:xfrm>
            <a:off x="5013825" y="152400"/>
            <a:ext cx="3572971" cy="4838700"/>
          </a:xfrm>
          <a:prstGeom prst="rect">
            <a:avLst/>
          </a:prstGeom>
          <a:noFill/>
          <a:ln>
            <a:noFill/>
          </a:ln>
        </p:spPr>
      </p:pic>
      <p:sp>
        <p:nvSpPr>
          <p:cNvPr id="798" name="Google Shape;798;p41"/>
          <p:cNvSpPr txBox="1"/>
          <p:nvPr/>
        </p:nvSpPr>
        <p:spPr>
          <a:xfrm>
            <a:off x="596525" y="1094525"/>
            <a:ext cx="37404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Originally, we stored the walkability scores and emotional scores to multiple tuples and then mapped them to various lists.</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While this worked, it was not efficient and confusing to keep track of variables. Additionally it would be difficult to get all these tuples separated and use their data for the visualizations.</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So instead we changed our code to …</a:t>
            </a:r>
            <a:endParaRPr>
              <a:latin typeface="Lato"/>
              <a:ea typeface="Lato"/>
              <a:cs typeface="Lato"/>
              <a:sym typeface="Lato"/>
            </a:endParaRPr>
          </a:p>
        </p:txBody>
      </p:sp>
      <p:sp>
        <p:nvSpPr>
          <p:cNvPr id="799" name="Google Shape;799;p41"/>
          <p:cNvSpPr txBox="1">
            <a:spLocks noGrp="1"/>
          </p:cNvSpPr>
          <p:nvPr>
            <p:ph type="title"/>
          </p:nvPr>
        </p:nvSpPr>
        <p:spPr>
          <a:xfrm>
            <a:off x="596525" y="454075"/>
            <a:ext cx="41121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100"/>
              <a:t>Storing the Data</a:t>
            </a:r>
            <a:endParaRPr sz="31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42"/>
          <p:cNvSpPr txBox="1">
            <a:spLocks noGrp="1"/>
          </p:cNvSpPr>
          <p:nvPr>
            <p:ph type="title"/>
          </p:nvPr>
        </p:nvSpPr>
        <p:spPr>
          <a:xfrm>
            <a:off x="415050" y="1505425"/>
            <a:ext cx="2210100" cy="15237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2900"/>
              <a:t>Storing the Data Cont.</a:t>
            </a:r>
            <a:endParaRPr sz="2900"/>
          </a:p>
        </p:txBody>
      </p:sp>
      <p:sp>
        <p:nvSpPr>
          <p:cNvPr id="805" name="Google Shape;805;p42"/>
          <p:cNvSpPr txBox="1"/>
          <p:nvPr/>
        </p:nvSpPr>
        <p:spPr>
          <a:xfrm>
            <a:off x="6967125" y="1582875"/>
            <a:ext cx="2003100" cy="1385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This code went through the data sets and converted it into a dictionary with the cities as the keys. </a:t>
            </a:r>
            <a:endParaRPr sz="1300">
              <a:latin typeface="Lato"/>
              <a:ea typeface="Lato"/>
              <a:cs typeface="Lato"/>
              <a:sym typeface="Lato"/>
            </a:endParaRPr>
          </a:p>
          <a:p>
            <a:pPr marL="0" lvl="0" indent="0" algn="l" rtl="0">
              <a:spcBef>
                <a:spcPts val="0"/>
              </a:spcBef>
              <a:spcAft>
                <a:spcPts val="0"/>
              </a:spcAft>
              <a:buNone/>
            </a:pPr>
            <a:endParaRPr sz="1300">
              <a:latin typeface="Lato"/>
              <a:ea typeface="Lato"/>
              <a:cs typeface="Lato"/>
              <a:sym typeface="Lato"/>
            </a:endParaRPr>
          </a:p>
        </p:txBody>
      </p:sp>
      <p:pic>
        <p:nvPicPr>
          <p:cNvPr id="806" name="Google Shape;806;p42"/>
          <p:cNvPicPr preferRelativeResize="0"/>
          <p:nvPr/>
        </p:nvPicPr>
        <p:blipFill>
          <a:blip r:embed="rId3">
            <a:alphaModFix/>
          </a:blip>
          <a:stretch>
            <a:fillRect/>
          </a:stretch>
        </p:blipFill>
        <p:spPr>
          <a:xfrm>
            <a:off x="2388000" y="783663"/>
            <a:ext cx="6654551" cy="3576176"/>
          </a:xfrm>
          <a:prstGeom prst="rect">
            <a:avLst/>
          </a:prstGeom>
          <a:noFill/>
          <a:ln>
            <a:noFill/>
          </a:ln>
        </p:spPr>
      </p:pic>
    </p:spTree>
  </p:cSld>
  <p:clrMapOvr>
    <a:masterClrMapping/>
  </p:clrMapOvr>
</p:sld>
</file>

<file path=ppt/theme/theme1.xml><?xml version="1.0" encoding="utf-8"?>
<a:theme xmlns:a="http://schemas.openxmlformats.org/drawingml/2006/main" name="Brackets Lesson for Coding and Programming by Slidesgo">
  <a:themeElements>
    <a:clrScheme name="Simple Light">
      <a:dk1>
        <a:srgbClr val="383838"/>
      </a:dk1>
      <a:lt1>
        <a:srgbClr val="F9F9F9"/>
      </a:lt1>
      <a:dk2>
        <a:srgbClr val="FFE3E3"/>
      </a:dk2>
      <a:lt2>
        <a:srgbClr val="FF807D"/>
      </a:lt2>
      <a:accent1>
        <a:srgbClr val="FF6E6B"/>
      </a:accent1>
      <a:accent2>
        <a:srgbClr val="E95856"/>
      </a:accent2>
      <a:accent3>
        <a:srgbClr val="ABC8F4"/>
      </a:accent3>
      <a:accent4>
        <a:srgbClr val="2E7DF4"/>
      </a:accent4>
      <a:accent5>
        <a:srgbClr val="0E66EB"/>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1398</Words>
  <Application>Microsoft Office PowerPoint</Application>
  <PresentationFormat>On-screen Show (16:9)</PresentationFormat>
  <Paragraphs>113</Paragraphs>
  <Slides>24</Slides>
  <Notes>24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Arial</vt:lpstr>
      <vt:lpstr>Poppins</vt:lpstr>
      <vt:lpstr>Lato Light</vt:lpstr>
      <vt:lpstr>Lato</vt:lpstr>
      <vt:lpstr>DM Sans</vt:lpstr>
      <vt:lpstr>PT Sans</vt:lpstr>
      <vt:lpstr>Nunito Light</vt:lpstr>
      <vt:lpstr>Bebas Neue</vt:lpstr>
      <vt:lpstr>Anaheim</vt:lpstr>
      <vt:lpstr>Roboto</vt:lpstr>
      <vt:lpstr>Brackets Lesson for Coding and Programming by Slidesgo</vt:lpstr>
      <vt:lpstr>The Correlation between Walkability and Happiness </vt:lpstr>
      <vt:lpstr>Outline</vt:lpstr>
      <vt:lpstr>Significance </vt:lpstr>
      <vt:lpstr>Significance</vt:lpstr>
      <vt:lpstr>Data Selection</vt:lpstr>
      <vt:lpstr>PowerPoint Presentation</vt:lpstr>
      <vt:lpstr>Data Analysis</vt:lpstr>
      <vt:lpstr>Storing the Data</vt:lpstr>
      <vt:lpstr>Storing the Data Cont.</vt:lpstr>
      <vt:lpstr>PowerPoint Presentation</vt:lpstr>
      <vt:lpstr>Sample Output:</vt:lpstr>
      <vt:lpstr>Visualizations</vt:lpstr>
      <vt:lpstr>Libraries </vt:lpstr>
      <vt:lpstr>Displaying the data</vt:lpstr>
      <vt:lpstr>PowerPoint Presentation</vt:lpstr>
      <vt:lpstr>PowerPoint Presentation</vt:lpstr>
      <vt:lpstr>PowerPoint Presentation</vt:lpstr>
      <vt:lpstr>PowerPoint Presentation</vt:lpstr>
      <vt:lpstr>PowerPoint Presentation</vt:lpstr>
      <vt:lpstr>Conclusion</vt:lpstr>
      <vt:lpstr>Analyzing outliers</vt:lpstr>
      <vt:lpstr>Interpretations</vt:lpstr>
      <vt:lpstr>Moving Forward and Progress</vt:lpstr>
      <vt:lpstr>Picture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Correlation between Walkability and Happiness</dc:title>
  <dc:creator>vkapoor</dc:creator>
  <cp:lastModifiedBy>KAPOOR, VIR (SHS)</cp:lastModifiedBy>
  <cp:revision>2</cp:revision>
  <dcterms:modified xsi:type="dcterms:W3CDTF">2023-07-19T05:18:05Z</dcterms:modified>
</cp:coreProperties>
</file>