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  <a:srgbClr val="3299BB"/>
    <a:srgbClr val="E9E9E9"/>
    <a:srgbClr val="FF9900"/>
    <a:srgbClr val="424242"/>
    <a:srgbClr val="4E280B"/>
    <a:srgbClr val="CFCF7C"/>
    <a:srgbClr val="080808"/>
    <a:srgbClr val="4E4A4D"/>
    <a:srgbClr val="2790B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5" autoAdjust="0"/>
    <p:restoredTop sz="94660"/>
  </p:normalViewPr>
  <p:slideViewPr>
    <p:cSldViewPr>
      <p:cViewPr varScale="1">
        <p:scale>
          <a:sx n="70" d="100"/>
          <a:sy n="70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87B0DEA-AF9E-4BC2-ACBF-8BFDAB1CF772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501F336-2EE6-4694-8BD4-81A6D81892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2FC4-D17C-48F1-B0E0-6CEDD2D57F36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27E6-5300-4B4E-A7B3-70605F032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686800" cy="147002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3299BB"/>
                </a:solidFill>
                <a:latin typeface="Yanone Kaffeesatz Regular" pitchFamily="2" charset="0"/>
              </a:rPr>
              <a:t>Server</a:t>
            </a:r>
            <a:r>
              <a:rPr lang="en-US" sz="7200" dirty="0" smtClean="0">
                <a:solidFill>
                  <a:srgbClr val="424242"/>
                </a:solidFill>
                <a:latin typeface="Yanone Kaffeesatz Regular" pitchFamily="2" charset="0"/>
              </a:rPr>
              <a:t> system testing team</a:t>
            </a:r>
            <a:endParaRPr lang="en-US" sz="72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5410200"/>
            <a:ext cx="5638800" cy="762000"/>
          </a:xfrm>
        </p:spPr>
        <p:txBody>
          <a:bodyPr/>
          <a:lstStyle/>
          <a:p>
            <a:r>
              <a:rPr lang="en-US" dirty="0" smtClean="0">
                <a:solidFill>
                  <a:srgbClr val="424242"/>
                </a:solidFill>
                <a:latin typeface="Yanone Kaffeesatz Regular" pitchFamily="2" charset="0"/>
              </a:rPr>
              <a:t>Jordan, Joey, Garret, Kyle, and Kyle</a:t>
            </a:r>
            <a:endParaRPr lang="en-US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873375"/>
            <a:ext cx="7086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smtClean="0">
                <a:solidFill>
                  <a:srgbClr val="424242"/>
                </a:solidFill>
                <a:latin typeface="Yanone Kaffeesatz Regular" pitchFamily="2" charset="0"/>
                <a:ea typeface="+mj-ea"/>
                <a:cs typeface="+mj-cs"/>
              </a:rPr>
              <a:t>oh the testing. . .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5908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Joey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600200"/>
            <a:ext cx="79248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7200" noProof="0" dirty="0" smtClean="0">
                <a:solidFill>
                  <a:srgbClr val="3299BB"/>
                </a:solidFill>
                <a:latin typeface="Yanone Kaffeesatz Regular" pitchFamily="2" charset="0"/>
                <a:ea typeface="+mj-ea"/>
                <a:cs typeface="+mj-cs"/>
              </a:rPr>
              <a:t>use case: client connecting to an open game 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3299BB"/>
              </a:solidFill>
              <a:effectLst/>
              <a:uLnTx/>
              <a:uFillTx/>
              <a:latin typeface="Yanone Kaffeesatz Regular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5908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Garrett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600200"/>
            <a:ext cx="79248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7200" noProof="0" dirty="0" smtClean="0">
                <a:solidFill>
                  <a:srgbClr val="3299BB"/>
                </a:solidFill>
                <a:latin typeface="Yanone Kaffeesatz Regular" pitchFamily="2" charset="0"/>
                <a:ea typeface="+mj-ea"/>
                <a:cs typeface="+mj-cs"/>
              </a:rPr>
              <a:t>use case: playing a game from start to finish 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3299BB"/>
              </a:solidFill>
              <a:effectLst/>
              <a:uLnTx/>
              <a:uFillTx/>
              <a:latin typeface="Yanone Kaffeesatz Regular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5908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Kyle M.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600200"/>
            <a:ext cx="79248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7200" noProof="0" dirty="0" smtClean="0">
                <a:solidFill>
                  <a:srgbClr val="3299BB"/>
                </a:solidFill>
                <a:latin typeface="Yanone Kaffeesatz Regular" pitchFamily="2" charset="0"/>
                <a:ea typeface="+mj-ea"/>
                <a:cs typeface="+mj-cs"/>
              </a:rPr>
              <a:t>use case: a generic client connection 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3299BB"/>
              </a:solidFill>
              <a:effectLst/>
              <a:uLnTx/>
              <a:uFillTx/>
              <a:latin typeface="Yanone Kaffeesatz Regular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25908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Kyle W.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600200"/>
            <a:ext cx="79248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7200" noProof="0" dirty="0" smtClean="0">
                <a:solidFill>
                  <a:srgbClr val="3299BB"/>
                </a:solidFill>
                <a:latin typeface="Yanone Kaffeesatz Regular" pitchFamily="2" charset="0"/>
                <a:ea typeface="+mj-ea"/>
                <a:cs typeface="+mj-cs"/>
              </a:rPr>
              <a:t>make the server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7200" b="0" i="0" u="none" strike="noStrike" kern="1200" cap="none" spc="0" normalizeH="0" baseline="0" dirty="0" smtClean="0">
                <a:ln>
                  <a:noFill/>
                </a:ln>
                <a:solidFill>
                  <a:srgbClr val="3299BB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give this presentation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3299BB"/>
              </a:solidFill>
              <a:effectLst/>
              <a:uLnTx/>
              <a:uFillTx/>
              <a:latin typeface="Yanone Kaffeesatz Regular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5814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the team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600200"/>
            <a:ext cx="79248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7200" noProof="0" dirty="0" smtClean="0">
                <a:solidFill>
                  <a:srgbClr val="3299BB"/>
                </a:solidFill>
                <a:latin typeface="Yanone Kaffeesatz Regular" pitchFamily="2" charset="0"/>
                <a:ea typeface="+mj-ea"/>
                <a:cs typeface="+mj-cs"/>
              </a:rPr>
              <a:t>convert the use case to a test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7200" b="0" i="0" u="none" strike="noStrike" kern="1200" cap="none" spc="0" normalizeH="0" baseline="0" dirty="0" smtClean="0">
                <a:ln>
                  <a:noFill/>
                </a:ln>
                <a:solidFill>
                  <a:srgbClr val="3299BB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know</a:t>
            </a:r>
            <a:r>
              <a:rPr kumimoji="0" lang="en-US" sz="7200" b="0" i="0" u="none" strike="noStrike" kern="1200" cap="none" spc="0" normalizeH="0" dirty="0" smtClean="0">
                <a:ln>
                  <a:noFill/>
                </a:ln>
                <a:solidFill>
                  <a:srgbClr val="3299BB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 the IM Report and style guide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4724400"/>
          </a:xfrm>
        </p:spPr>
        <p:txBody>
          <a:bodyPr anchor="t">
            <a:noAutofit/>
          </a:bodyPr>
          <a:lstStyle/>
          <a:p>
            <a:pPr algn="l"/>
            <a:r>
              <a:rPr lang="en-US" sz="7200" dirty="0" smtClean="0">
                <a:solidFill>
                  <a:srgbClr val="3299BB"/>
                </a:solidFill>
              </a:rPr>
              <a:t>“</a:t>
            </a:r>
            <a:r>
              <a:rPr lang="en-US" sz="7200" dirty="0" smtClean="0">
                <a:solidFill>
                  <a:srgbClr val="424242"/>
                </a:solidFill>
              </a:rPr>
              <a:t>Beware of bugs in the above code; I have only proved it correct, not tried it.</a:t>
            </a:r>
            <a:r>
              <a:rPr lang="en-US" sz="7200" dirty="0" smtClean="0">
                <a:solidFill>
                  <a:srgbClr val="3299BB"/>
                </a:solidFill>
              </a:rPr>
              <a:t>”</a:t>
            </a:r>
            <a:endParaRPr lang="en-US" sz="7200" dirty="0">
              <a:solidFill>
                <a:srgbClr val="3299BB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0" y="4953000"/>
            <a:ext cx="51054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7200" dirty="0" smtClean="0">
                <a:solidFill>
                  <a:srgbClr val="FF9900"/>
                </a:solidFill>
                <a:latin typeface="Yanone Kaffeesatz Regular" pitchFamily="2" charset="0"/>
                <a:ea typeface="+mj-ea"/>
                <a:cs typeface="+mj-cs"/>
              </a:rPr>
              <a:t>- 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Donald</a:t>
            </a:r>
            <a:r>
              <a:rPr kumimoji="0" lang="en-US" sz="7200" b="0" i="0" u="none" strike="noStrike" kern="120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 E. Knuth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Yanone Kaffeesatz Regular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6962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we test </a:t>
            </a:r>
            <a:r>
              <a:rPr lang="en-US" sz="8000" dirty="0" smtClean="0">
                <a:solidFill>
                  <a:srgbClr val="FF9900"/>
                </a:solidFill>
                <a:latin typeface="Yanone Kaffeesatz Regular" pitchFamily="2" charset="0"/>
              </a:rPr>
              <a:t>your</a:t>
            </a:r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 hub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86200" y="510540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 smtClean="0">
                <a:solidFill>
                  <a:srgbClr val="FF9900"/>
                </a:solidFill>
                <a:latin typeface="Yanone Kaffeesatz Regular" pitchFamily="2" charset="0"/>
              </a:rPr>
              <a:t>you</a:t>
            </a:r>
            <a:r>
              <a:rPr lang="en-US" sz="4800" dirty="0" smtClean="0">
                <a:solidFill>
                  <a:srgbClr val="424242"/>
                </a:solidFill>
                <a:latin typeface="Yanone Kaffeesatz Regular" pitchFamily="2" charset="0"/>
              </a:rPr>
              <a:t> want a working hub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9248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we test </a:t>
            </a:r>
            <a:r>
              <a:rPr lang="en-US" sz="8000" dirty="0" err="1" smtClean="0">
                <a:solidFill>
                  <a:srgbClr val="FF9900"/>
                </a:solidFill>
                <a:latin typeface="Yanone Kaffeesatz Regular" pitchFamily="2" charset="0"/>
              </a:rPr>
              <a:t>Vir</a:t>
            </a:r>
            <a:r>
              <a:rPr lang="en-US" sz="8000" dirty="0" smtClean="0">
                <a:solidFill>
                  <a:srgbClr val="FF9900"/>
                </a:solidFill>
                <a:latin typeface="Yanone Kaffeesatz Regular" pitchFamily="2" charset="0"/>
              </a:rPr>
              <a:t>-Pong’s</a:t>
            </a:r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 hub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819400" y="5257800"/>
            <a:ext cx="6096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 err="1" smtClean="0">
                <a:solidFill>
                  <a:srgbClr val="FF9900"/>
                </a:solidFill>
                <a:latin typeface="Yanone Kaffeesatz Regular" pitchFamily="2" charset="0"/>
              </a:rPr>
              <a:t>Vir</a:t>
            </a:r>
            <a:r>
              <a:rPr lang="en-US" sz="4800" dirty="0" smtClean="0">
                <a:solidFill>
                  <a:srgbClr val="FF9900"/>
                </a:solidFill>
                <a:latin typeface="Yanone Kaffeesatz Regular" pitchFamily="2" charset="0"/>
              </a:rPr>
              <a:t>-Pong</a:t>
            </a:r>
            <a:r>
              <a:rPr lang="en-US" sz="4800" dirty="0" smtClean="0">
                <a:solidFill>
                  <a:srgbClr val="424242"/>
                </a:solidFill>
                <a:latin typeface="Yanone Kaffeesatz Regular" pitchFamily="2" charset="0"/>
              </a:rPr>
              <a:t> needs a working hub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development is not here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800" y="2209800"/>
            <a:ext cx="8534400" cy="4343400"/>
            <a:chOff x="304800" y="1600201"/>
            <a:chExt cx="8534400" cy="4343400"/>
          </a:xfrm>
        </p:grpSpPr>
        <p:sp>
          <p:nvSpPr>
            <p:cNvPr id="22" name="Oval 21"/>
            <p:cNvSpPr/>
            <p:nvPr/>
          </p:nvSpPr>
          <p:spPr>
            <a:xfrm>
              <a:off x="304800" y="1600201"/>
              <a:ext cx="8534400" cy="43434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299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1600" y="2895600"/>
              <a:ext cx="1777314" cy="924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1828800"/>
              <a:ext cx="1777314" cy="924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5000" y="4343400"/>
              <a:ext cx="1777314" cy="924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2209800"/>
              <a:ext cx="1777314" cy="924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24400" y="4419600"/>
              <a:ext cx="1777314" cy="924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3429000"/>
              <a:ext cx="1777314" cy="924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352800"/>
              <a:ext cx="1777314" cy="924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9" name="Straight Arrow Connector 18"/>
          <p:cNvCxnSpPr/>
          <p:nvPr/>
        </p:nvCxnSpPr>
        <p:spPr>
          <a:xfrm flipH="1">
            <a:off x="5486400" y="1371600"/>
            <a:ext cx="609600" cy="609600"/>
          </a:xfrm>
          <a:prstGeom prst="straightConnector1">
            <a:avLst/>
          </a:prstGeom>
          <a:ln w="101600">
            <a:solidFill>
              <a:srgbClr val="3299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 rot="20653107">
            <a:off x="5878434" y="1886984"/>
            <a:ext cx="2757448" cy="4679099"/>
          </a:xfrm>
          <a:prstGeom prst="ellipse">
            <a:avLst/>
          </a:prstGeom>
          <a:solidFill>
            <a:schemeClr val="tx1"/>
          </a:solidFill>
          <a:ln w="50800">
            <a:solidFill>
              <a:srgbClr val="329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9499522">
            <a:off x="1016604" y="1079581"/>
            <a:ext cx="3042207" cy="6063943"/>
          </a:xfrm>
          <a:prstGeom prst="ellipse">
            <a:avLst/>
          </a:prstGeom>
          <a:solidFill>
            <a:schemeClr val="tx1"/>
          </a:solidFill>
          <a:ln w="50800">
            <a:solidFill>
              <a:srgbClr val="329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9342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development is here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124200"/>
            <a:ext cx="1777314" cy="92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86" y="2057400"/>
            <a:ext cx="1777314" cy="92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257800"/>
            <a:ext cx="1777314" cy="92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667000"/>
            <a:ext cx="1777314" cy="92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953000"/>
            <a:ext cx="1777314" cy="92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180985"/>
            <a:ext cx="1777314" cy="92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810000"/>
            <a:ext cx="1777314" cy="92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3886200" y="1371600"/>
            <a:ext cx="2209800" cy="1752600"/>
          </a:xfrm>
          <a:prstGeom prst="straightConnector1">
            <a:avLst/>
          </a:prstGeom>
          <a:ln w="101600">
            <a:solidFill>
              <a:srgbClr val="3299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9248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testing the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572000" y="5257800"/>
            <a:ext cx="434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3124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methods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648200" y="2286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 smtClean="0">
                <a:solidFill>
                  <a:srgbClr val="424242"/>
                </a:solidFill>
                <a:latin typeface="Yanone Kaffeesatz Regular" pitchFamily="2" charset="0"/>
              </a:rPr>
              <a:t>the server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267200" y="4267200"/>
            <a:ext cx="3276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dirty="0" smtClean="0">
                <a:solidFill>
                  <a:srgbClr val="424242"/>
                </a:solidFill>
                <a:latin typeface="Yanone Kaffeesatz Regular" pitchFamily="2" charset="0"/>
              </a:rPr>
              <a:t>fake client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724400" y="5181600"/>
            <a:ext cx="32004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dirty="0" smtClean="0">
                <a:solidFill>
                  <a:srgbClr val="FF9900"/>
                </a:solidFill>
                <a:latin typeface="Yanone Kaffeesatz Regular" pitchFamily="2" charset="0"/>
              </a:rPr>
              <a:t>filler method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6705600" y="457200"/>
            <a:ext cx="1828800" cy="1752600"/>
          </a:xfrm>
          <a:prstGeom prst="smileyFace">
            <a:avLst/>
          </a:prstGeom>
          <a:noFill/>
          <a:ln w="57150">
            <a:solidFill>
              <a:srgbClr val="329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1000" y="4267200"/>
            <a:ext cx="3962400" cy="1981200"/>
          </a:xfrm>
          <a:prstGeom prst="rect">
            <a:avLst/>
          </a:prstGeom>
          <a:noFill/>
          <a:ln w="127000">
            <a:solidFill>
              <a:srgbClr val="329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90B0"/>
              </a:solidFill>
            </a:endParaRPr>
          </a:p>
        </p:txBody>
      </p:sp>
      <p:sp>
        <p:nvSpPr>
          <p:cNvPr id="15" name="Plus 14"/>
          <p:cNvSpPr/>
          <p:nvPr/>
        </p:nvSpPr>
        <p:spPr>
          <a:xfrm>
            <a:off x="4267200" y="5181600"/>
            <a:ext cx="533400" cy="533400"/>
          </a:xfrm>
          <a:prstGeom prst="mathPlus">
            <a:avLst/>
          </a:prstGeom>
          <a:solidFill>
            <a:srgbClr val="FF9900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 rot="18920820">
            <a:off x="4584144" y="2262992"/>
            <a:ext cx="28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CBCBC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shouting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91200" y="2514600"/>
            <a:ext cx="1600200" cy="1524000"/>
          </a:xfrm>
          <a:prstGeom prst="straightConnector1">
            <a:avLst/>
          </a:prstGeom>
          <a:ln w="76200">
            <a:solidFill>
              <a:srgbClr val="3299B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9248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testing the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572000" y="5257800"/>
            <a:ext cx="434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smtClean="0">
                <a:solidFill>
                  <a:srgbClr val="FF9900"/>
                </a:solidFill>
                <a:latin typeface="Yanone Kaffeesatz Regular" pitchFamily="2" charset="0"/>
                <a:ea typeface="+mj-ea"/>
                <a:cs typeface="+mj-cs"/>
              </a:rPr>
              <a:t>logic </a:t>
            </a: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Yanone Kaffeesatz Regular" pitchFamily="2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0" y="4267200"/>
            <a:ext cx="3962400" cy="1981200"/>
          </a:xfrm>
          <a:prstGeom prst="rect">
            <a:avLst/>
          </a:prstGeom>
          <a:noFill/>
          <a:ln w="127000">
            <a:solidFill>
              <a:srgbClr val="329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90B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267200" y="4267200"/>
            <a:ext cx="3276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dirty="0" smtClean="0">
                <a:solidFill>
                  <a:srgbClr val="424242"/>
                </a:solidFill>
                <a:latin typeface="Yanone Kaffeesatz Regular" pitchFamily="2" charset="0"/>
              </a:rPr>
              <a:t>fake client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24400" y="5181600"/>
            <a:ext cx="34290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noProof="0" dirty="0" smtClean="0">
                <a:solidFill>
                  <a:srgbClr val="FF9900"/>
                </a:solidFill>
                <a:latin typeface="Yanone Kaffeesatz Regular" pitchFamily="2" charset="0"/>
              </a:rPr>
              <a:t>fake behavior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11" name="Plus 10"/>
          <p:cNvSpPr/>
          <p:nvPr/>
        </p:nvSpPr>
        <p:spPr>
          <a:xfrm>
            <a:off x="4267200" y="5181600"/>
            <a:ext cx="533400" cy="533400"/>
          </a:xfrm>
          <a:prstGeom prst="mathPlus">
            <a:avLst/>
          </a:prstGeom>
          <a:solidFill>
            <a:srgbClr val="FF9900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648200" y="2286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 smtClean="0">
                <a:solidFill>
                  <a:srgbClr val="424242"/>
                </a:solidFill>
                <a:latin typeface="Yanone Kaffeesatz Regular" pitchFamily="2" charset="0"/>
              </a:rPr>
              <a:t>the server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6705600" y="457200"/>
            <a:ext cx="1828800" cy="1752600"/>
          </a:xfrm>
          <a:prstGeom prst="smileyFace">
            <a:avLst/>
          </a:prstGeom>
          <a:noFill/>
          <a:ln w="57150">
            <a:solidFill>
              <a:srgbClr val="329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 rot="18920820">
            <a:off x="4584144" y="2262992"/>
            <a:ext cx="28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CBCBC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shouting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791200" y="2514600"/>
            <a:ext cx="1600200" cy="1524000"/>
          </a:xfrm>
          <a:prstGeom prst="straightConnector1">
            <a:avLst/>
          </a:prstGeom>
          <a:ln w="76200">
            <a:solidFill>
              <a:srgbClr val="3299B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9248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testing the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572000" y="5257800"/>
            <a:ext cx="434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system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267200" y="4267200"/>
            <a:ext cx="3276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dirty="0" smtClean="0">
                <a:solidFill>
                  <a:srgbClr val="424242"/>
                </a:solidFill>
                <a:latin typeface="Yanone Kaffeesatz Regular" pitchFamily="2" charset="0"/>
              </a:rPr>
              <a:t>fake client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24400" y="5181600"/>
            <a:ext cx="32004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dirty="0" smtClean="0">
                <a:solidFill>
                  <a:srgbClr val="FF9900"/>
                </a:solidFill>
                <a:latin typeface="Yanone Kaffeesatz Regular" pitchFamily="2" charset="0"/>
              </a:rPr>
              <a:t>game spy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10" name="Plus 9"/>
          <p:cNvSpPr/>
          <p:nvPr/>
        </p:nvSpPr>
        <p:spPr>
          <a:xfrm>
            <a:off x="4267200" y="5181600"/>
            <a:ext cx="533400" cy="533400"/>
          </a:xfrm>
          <a:prstGeom prst="mathPlus">
            <a:avLst/>
          </a:prstGeom>
          <a:solidFill>
            <a:srgbClr val="FF9900"/>
          </a:solidFill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4267200"/>
            <a:ext cx="3962400" cy="1981200"/>
          </a:xfrm>
          <a:prstGeom prst="rect">
            <a:avLst/>
          </a:prstGeom>
          <a:noFill/>
          <a:ln w="127000">
            <a:solidFill>
              <a:srgbClr val="329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90B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48200" y="2286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 smtClean="0">
                <a:solidFill>
                  <a:srgbClr val="424242"/>
                </a:solidFill>
                <a:latin typeface="Yanone Kaffeesatz Regular" pitchFamily="2" charset="0"/>
              </a:rPr>
              <a:t>the server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n-ea"/>
              <a:cs typeface="+mn-cs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6705600" y="457200"/>
            <a:ext cx="1828800" cy="1752600"/>
          </a:xfrm>
          <a:prstGeom prst="smileyFace">
            <a:avLst/>
          </a:prstGeom>
          <a:noFill/>
          <a:ln w="57150">
            <a:solidFill>
              <a:srgbClr val="329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 rot="18920820">
            <a:off x="4584144" y="2262992"/>
            <a:ext cx="28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CBCBC"/>
                </a:solidFill>
                <a:effectLst/>
                <a:uLnTx/>
                <a:uFillTx/>
                <a:latin typeface="Yanone Kaffeesatz Regular" pitchFamily="2" charset="0"/>
                <a:ea typeface="+mj-ea"/>
                <a:cs typeface="+mj-cs"/>
              </a:rPr>
              <a:t>shouting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91200" y="2514600"/>
            <a:ext cx="1600200" cy="1524000"/>
          </a:xfrm>
          <a:prstGeom prst="straightConnector1">
            <a:avLst/>
          </a:prstGeom>
          <a:ln w="76200">
            <a:solidFill>
              <a:srgbClr val="3299B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5908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424242"/>
                </a:solidFill>
                <a:latin typeface="Yanone Kaffeesatz Regular" pitchFamily="2" charset="0"/>
              </a:rPr>
              <a:t>Jordan</a:t>
            </a:r>
            <a:endParaRPr lang="en-US" sz="8000" dirty="0">
              <a:solidFill>
                <a:srgbClr val="424242"/>
              </a:solidFill>
              <a:latin typeface="Yanone Kaffeesatz Regular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600200"/>
            <a:ext cx="79248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7200" noProof="0" dirty="0" smtClean="0">
                <a:solidFill>
                  <a:srgbClr val="3299BB"/>
                </a:solidFill>
                <a:latin typeface="Yanone Kaffeesatz Regular" pitchFamily="2" charset="0"/>
                <a:ea typeface="+mj-ea"/>
                <a:cs typeface="+mj-cs"/>
              </a:rPr>
              <a:t>use case: updating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Yanone Kaffeesatz Regular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4000" noProof="0" dirty="0" smtClean="0">
            <a:latin typeface="Yanone Kaffeesatz Regular" pitchFamily="2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164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Server system testing team</vt:lpstr>
      <vt:lpstr>we test your hub</vt:lpstr>
      <vt:lpstr>we test Vir-Pong’s hub</vt:lpstr>
      <vt:lpstr>development is not here</vt:lpstr>
      <vt:lpstr>development is here</vt:lpstr>
      <vt:lpstr>testing the</vt:lpstr>
      <vt:lpstr>testing the</vt:lpstr>
      <vt:lpstr>testing the</vt:lpstr>
      <vt:lpstr>Jordan</vt:lpstr>
      <vt:lpstr>Joey</vt:lpstr>
      <vt:lpstr>Garrett</vt:lpstr>
      <vt:lpstr>Kyle M.</vt:lpstr>
      <vt:lpstr>Kyle W.</vt:lpstr>
      <vt:lpstr>the team</vt:lpstr>
      <vt:lpstr>“Beware of bugs in the above code; I have only proved it correct, not tried it.”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system testing team</dc:title>
  <dc:creator>kwenholz</dc:creator>
  <cp:lastModifiedBy>kwenholz</cp:lastModifiedBy>
  <cp:revision>28</cp:revision>
  <dcterms:created xsi:type="dcterms:W3CDTF">2011-11-04T05:58:52Z</dcterms:created>
  <dcterms:modified xsi:type="dcterms:W3CDTF">2011-11-04T20:35:29Z</dcterms:modified>
</cp:coreProperties>
</file>