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C88C9-603F-8751-4151-4E4BC681D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FEB6F-7D00-CBE3-CA65-D9209540D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ACCF8-815E-3F83-4EB7-FE1A8F190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E663-39F8-467E-A2DC-1FF980A22764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75189-157F-6FBD-3BAF-4DB47FDFF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34977-9477-4FC6-3FC7-C6A9361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5976-B232-46C9-8504-C1E72A044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313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A547B-441B-DC67-3573-182B072F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04A7D8-24B5-09FC-3290-6C48086CB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554E5-2118-EE52-4C11-34D5A0CAA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E663-39F8-467E-A2DC-1FF980A22764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7D63E-C21C-0E29-054D-5A07D584C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BB676-A5E1-8758-8A28-5733DD422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5976-B232-46C9-8504-C1E72A044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889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58961D-42E8-7D2D-976E-86DC24D426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D8438-7F24-6BFF-C88A-3E1FAE001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F63CE-F213-A6E8-D924-E029FD15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E663-39F8-467E-A2DC-1FF980A22764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4B1AB-10F9-9F7C-1620-9AE44AD4B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1A39C-8250-516E-3397-18CDF1BC3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5976-B232-46C9-8504-C1E72A044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23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A04C2-0EAD-3ED8-FB70-667297FAF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F81E3-B9ED-E167-D00D-1ECBA5FF1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F7212-0011-8530-B83F-3AC856403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E663-39F8-467E-A2DC-1FF980A22764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818C3-EAA4-E144-8996-3E306F9AA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67B50-00C4-3328-38B1-1548702CA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5976-B232-46C9-8504-C1E72A044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987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EC132-F12B-C000-28BE-B8A9F9568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F5933-99E7-2431-D314-8169BF21C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F0806-6D7D-0C62-625B-588DE3F91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E663-39F8-467E-A2DC-1FF980A22764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E9F31-4E68-EBA7-EE60-0C5B4696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C3C26-CE45-ADA2-8AEB-6C1B989C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5976-B232-46C9-8504-C1E72A044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78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C2C31-99D0-E09E-A00D-512C2C6D1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9A7BE-9322-408D-80AD-695E6A129B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F5B069-CB2A-078F-65C8-1148DE878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58459-62DC-B1AB-26B1-EF2F60376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E663-39F8-467E-A2DC-1FF980A22764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E089C-F0CB-E553-F692-2E49E8E2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AAA99-9BBC-8AFC-F50C-4A8CC86C7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5976-B232-46C9-8504-C1E72A044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619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21EB-B117-EFCB-9394-4A528F1B6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D3626-09B9-3267-7606-C773E8412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7B75A-2BE1-31BC-45A7-2A8B499EC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B30320-8BAD-5A1C-C528-B43D7CD786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23E6BF-0B95-1369-F510-21F43B4ABE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33AAF4-20C9-9EC1-D328-7BF235EBA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E663-39F8-467E-A2DC-1FF980A22764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8CB64A-B1E9-8F75-BC67-2A5606D5D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0C9636-43AE-3654-268B-849A159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5976-B232-46C9-8504-C1E72A044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26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29CA7-50F5-A185-E7CF-89DF46C61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4A582E-1F27-D600-C448-6D7127A43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E663-39F8-467E-A2DC-1FF980A22764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F8B5BA-6A9D-A753-CB4A-2246C16DD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7D11E-C12C-CC85-3677-5E3CC8365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5976-B232-46C9-8504-C1E72A044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033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AB22AB-5C5F-0BE8-8CF1-1333B1321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E663-39F8-467E-A2DC-1FF980A22764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59A7F4-2360-80EF-BDE3-35E2F7119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847E1-E946-3C0F-F810-05345B424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5976-B232-46C9-8504-C1E72A044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376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E97D3-7113-B1E9-2A2A-2954D2B6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2F7C0-B39C-419F-C7E8-B55BCD264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278242-CAAB-A3C2-1B45-430BEB20B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1DD8A-24C2-0F26-B068-93E686C5C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E663-39F8-467E-A2DC-1FF980A22764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82492-CF8D-149B-3275-00B43E7B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B8182-3234-962F-B098-9E7A2FB44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5976-B232-46C9-8504-C1E72A044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229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FF51-FE62-6AFD-0E08-4E6D2D10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31C6E8-49F2-D900-069B-085A2068E1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07502-E235-86DA-68BC-1CD9948B4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FE78F-7A69-DB40-11CE-CB709E612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E663-39F8-467E-A2DC-1FF980A22764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D3BC76-C075-2294-C8DD-7AB2F5DA8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E2B08B-74F6-1793-F2FB-89B5394C4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5976-B232-46C9-8504-C1E72A044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151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AEF62C-4255-8A0F-6425-34354B146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8A964-1637-4B0A-3D61-8CB3EE230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EEC78-FFEF-EDAD-7C6A-A275BDD34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1E663-39F8-467E-A2DC-1FF980A22764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F383F-1FFA-B4D8-4D0C-19EB89AF22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CAE55-6B2F-92B6-C28B-0BDBE0CA2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A5976-B232-46C9-8504-C1E72A044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44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ECF40-62E3-AFE7-A961-022F2A4FC4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Object Oriented Programming</a:t>
            </a:r>
            <a:br>
              <a:rPr lang="en-IN" dirty="0"/>
            </a:br>
            <a:r>
              <a:rPr lang="en-IN" dirty="0">
                <a:solidFill>
                  <a:srgbClr val="FF0000"/>
                </a:solidFill>
              </a:rPr>
              <a:t>Text Based RPG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95DE93-E14D-B3CC-EB3F-05040AFAA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Autofit/>
          </a:bodyPr>
          <a:lstStyle/>
          <a:p>
            <a:r>
              <a:rPr lang="en-IN" sz="2000" dirty="0"/>
              <a:t>BY</a:t>
            </a:r>
          </a:p>
          <a:p>
            <a:r>
              <a:rPr lang="en-IN" sz="2000" dirty="0"/>
              <a:t>2110030324-CH.NAVYA</a:t>
            </a:r>
          </a:p>
          <a:p>
            <a:r>
              <a:rPr lang="en-IN" sz="2000" dirty="0"/>
              <a:t>2110030300-VIRINCHI KOTHE</a:t>
            </a:r>
          </a:p>
          <a:p>
            <a:r>
              <a:rPr lang="en-IN" sz="2000" dirty="0"/>
              <a:t>2110030315-V.AISHWARYA</a:t>
            </a:r>
          </a:p>
          <a:p>
            <a:r>
              <a:rPr lang="en-IN" sz="2000" dirty="0"/>
              <a:t>2100031719-O MEENA KUMARI</a:t>
            </a:r>
          </a:p>
          <a:p>
            <a:r>
              <a:rPr lang="en-IN" sz="2000" dirty="0"/>
              <a:t>Under the guidance of</a:t>
            </a:r>
          </a:p>
          <a:p>
            <a:r>
              <a:rPr lang="en-IN" sz="2000" dirty="0"/>
              <a:t>Mrs.</a:t>
            </a:r>
            <a:r>
              <a:rPr lang="en-US" sz="2000" dirty="0"/>
              <a:t> </a:t>
            </a:r>
            <a:r>
              <a:rPr lang="en-IN" sz="2000" dirty="0" err="1"/>
              <a:t>Figlu</a:t>
            </a:r>
            <a:r>
              <a:rPr lang="en-US" sz="2000" dirty="0"/>
              <a:t> Mohanty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99973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F79F2-4D43-FB1E-125F-5B66A357B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9A55E-1A17-3E85-AF95-A6E4E843E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Role-Playing games are basically pretending or to go through a  fictional characters journey or choosing how a character lives their life and making choices for them.</a:t>
            </a:r>
          </a:p>
          <a:p>
            <a:r>
              <a:rPr lang="en-US" dirty="0"/>
              <a:t>While many RPG’s might be animated and have high level graphics, there are still games just based on text which are plain and simple.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6319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69600-9168-9972-843B-3B7E45ACE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our project works: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677C2-AF72-67CB-D08C-641B4E71E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our design of the game, We are planning on providing many endings as many as 3 to 4.</a:t>
            </a:r>
          </a:p>
          <a:p>
            <a:r>
              <a:rPr lang="en-US" dirty="0"/>
              <a:t>Initially, the Code for the game takes an input of the player’s name and then depending on the choices made by the User will trigger the If, Else, Else-If cases and Print the story.</a:t>
            </a:r>
          </a:p>
          <a:p>
            <a:r>
              <a:rPr lang="en-US" dirty="0"/>
              <a:t>We will have to then link this to a server upload it.</a:t>
            </a:r>
          </a:p>
          <a:p>
            <a:r>
              <a:rPr lang="en-US" dirty="0"/>
              <a:t>Then we are planning to make use of HTML for the webpage.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7957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1">
            <a:extLst>
              <a:ext uri="{FF2B5EF4-FFF2-40B4-BE49-F238E27FC236}">
                <a16:creationId xmlns:a16="http://schemas.microsoft.com/office/drawing/2014/main" id="{C6704BA2-1B81-4086-A653-ACC61B7F7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75" y="0"/>
            <a:ext cx="1219795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42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C06617EF-5693-4DCB-85CA-7FB991ED3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" y="1550"/>
            <a:ext cx="12187711" cy="685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260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E8115-BF0E-9371-D925-05D5D893F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Github</a:t>
            </a:r>
            <a:r>
              <a:rPr lang="en-IN" dirty="0"/>
              <a:t> Setup: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561430D-7B92-0F1C-37D8-347748A6D8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" y="1690688"/>
            <a:ext cx="6096000" cy="2867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DC22A9-475C-BA53-3470-2A10D2FD9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010" y="1690687"/>
            <a:ext cx="569411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705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C61A4-3409-F39F-DF0E-970BB247D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Github</a:t>
            </a:r>
            <a:r>
              <a:rPr lang="en-IN" dirty="0"/>
              <a:t> Setup: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D3C9156-2FE0-A9E3-6F23-87480134DC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370" y="1915160"/>
            <a:ext cx="5326987" cy="24720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14FD74-8381-FF89-C2EE-581E6E49B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360" y="1881866"/>
            <a:ext cx="5326987" cy="250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563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DF06B-C232-8AF7-0DCF-1C1E1B98A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141D5-2904-838E-3FBA-394E19BA2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conclusion, we will be using concepts of Object Oriented Programming in Java ,HTML(For the Webpage) and </a:t>
            </a:r>
            <a:r>
              <a:rPr lang="en-US" dirty="0" err="1"/>
              <a:t>TomCat</a:t>
            </a:r>
            <a:r>
              <a:rPr lang="en-US" dirty="0"/>
              <a:t> (to Link Eclipse to a server) to Produce a Game of the Genre Text Based </a:t>
            </a:r>
            <a:r>
              <a:rPr lang="en-US"/>
              <a:t>Role Playing Game.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2058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3EFBA-C7FE-0128-71CF-925440925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Thank You Images – Browse 195,234 Stock Photos, Vectors, and Video | Adobe  Stock">
            <a:extLst>
              <a:ext uri="{FF2B5EF4-FFF2-40B4-BE49-F238E27FC236}">
                <a16:creationId xmlns:a16="http://schemas.microsoft.com/office/drawing/2014/main" id="{3D192093-6849-21DE-C4AC-A007C8484F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360"/>
            <a:ext cx="10515600" cy="599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301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Object Oriented Programming Text Based RPG</vt:lpstr>
      <vt:lpstr>INTRODUCTION:</vt:lpstr>
      <vt:lpstr>How our project works:</vt:lpstr>
      <vt:lpstr>PowerPoint Presentation</vt:lpstr>
      <vt:lpstr>PowerPoint Presentation</vt:lpstr>
      <vt:lpstr>Github Setup:</vt:lpstr>
      <vt:lpstr>Github Setup:</vt:lpstr>
      <vt:lpstr>Conclusion: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Text Based RPG</dc:title>
  <dc:creator>CHALASANI NAVYA CHOWDARY .</dc:creator>
  <cp:lastModifiedBy>VENKATA SESHA VIRINCHI KOTHE .</cp:lastModifiedBy>
  <cp:revision>2</cp:revision>
  <dcterms:created xsi:type="dcterms:W3CDTF">2022-08-08T15:44:56Z</dcterms:created>
  <dcterms:modified xsi:type="dcterms:W3CDTF">2022-08-08T16:57:33Z</dcterms:modified>
</cp:coreProperties>
</file>