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EBF0-CD79-F2F5-4006-D489F02FE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32C4C-061B-498A-4D82-8BB3C54B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20C7-4C04-790C-8E3A-3103AB1A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56F6-A781-A491-C200-1DF4D310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F89C-32C8-5E67-A6D0-BFF005A3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3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CF22-A387-D6E3-6DEE-F3A10E98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A8985-7C87-B58B-54E4-9DC35FF1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CF56-CF45-421A-9CC5-26411F7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D8D7-E201-848D-D66C-D671746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1A6D-334E-65A6-092F-CAF8C31E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18C47-589D-D023-376A-8C202A1D4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F081D-9682-B0AD-657B-2155966A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379A-6870-FD16-3F36-2B13C554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1904B-C045-8CC8-C2E6-9163455E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68CF8-6292-F1D2-8921-55DDADF7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0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361-49C4-0AD4-6EFB-6DB4777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1C3B-82F1-D5D3-F26E-6C337532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891F-80E0-1B18-B787-44950194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E994-28EF-FF24-37AB-1898A5AD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25B1E-95BC-1F96-0C11-2E6EFF3D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152D-9F2C-B4EE-4FCA-6944B957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39E1-B5AF-13A3-4C2E-9CCECA87A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24F6E-B872-0320-775D-CCE0277D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4799-6C13-BDCE-E346-44BE7D25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934D-DD57-757F-8058-70ED28B7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8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A7FC-1FEC-0D71-1665-3FCD7D15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A508-D31C-B07B-D2F1-7F9541910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5BF5-9C78-8DA2-7B39-293FEB90B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BD42-6A68-6531-1A5C-B8ADC24F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B5B4-AF25-AC37-6019-71FB7157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A81D-D062-E72D-181B-DEA77E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28F6-B375-0396-69D2-418A8D7E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44B6-7D96-41E7-289C-2476AB9E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9463-9293-E6C1-CB72-2C076A4B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5532D-6528-C067-253E-44B606B39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A1486-325A-FA77-78FA-C7A50FF0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952E2-3EFC-89B5-AC53-B6BA6753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41982-1004-8501-45EC-26E2A11F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00FD1-5090-E6FD-7475-595D5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2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7BA8-C575-34A2-5B40-EDF38FA7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3AE70-1CF4-3B47-2279-97428119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D7371-29A2-F0C1-C358-1E9531DC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01F54-0547-D761-8145-8677B7D5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3010C-36A3-461B-0A78-58BB8533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095C8-F6E2-38D1-2FF9-F4EFA9B3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78CD-5471-9FCC-E662-D5584AA6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6595-A186-01AC-547A-3AB6108A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AEE9-2347-86A5-0FE6-ECE0C3B3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FD0A8-7151-CE30-12AC-A3137BB9E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694D-4FF8-B041-4151-2F914C91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8C454-3BE3-6EB8-37FA-969AC2D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01B90-69EB-392F-5CDF-B42ADDD4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9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8AF5-787E-C001-EA2B-059FABC3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859F2-9001-0900-D557-605E82B95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FAB96-1977-61FF-5956-9D2A21FAE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5C95F-230E-2A6B-CD76-D47F743D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3A900-2DCC-39B4-604A-EC4F90DF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18CBC-115B-136F-6515-856F880A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6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35573-0F1A-689B-158F-836EA59E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B13A-E269-B14B-E27D-8D85680E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ECAE-98AA-BB64-F7AF-1DDE7786F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98E0-AC02-4604-81D4-DC388FCC1243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F589-63F7-020B-6A0F-145265128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E227-8F44-42D3-8166-A92B6E860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0818-0BC7-4946-BBF3-640EC55E9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2D51-17D7-1A9E-3FDF-B64438090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46438"/>
          </a:xfrm>
        </p:spPr>
        <p:txBody>
          <a:bodyPr>
            <a:normAutofit/>
          </a:bodyPr>
          <a:lstStyle/>
          <a:p>
            <a:r>
              <a:rPr lang="en-IN" sz="4000" dirty="0"/>
              <a:t>AIDS PROJECT</a:t>
            </a:r>
            <a:br>
              <a:rPr lang="en-IN" dirty="0"/>
            </a:br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Fake News Detection</a:t>
            </a:r>
            <a:b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Figlu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Mohanty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F1FFE-6FE9-001A-9738-2C290BBA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52282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By</a:t>
            </a:r>
            <a:br>
              <a:rPr lang="en-IN" dirty="0"/>
            </a:br>
            <a:r>
              <a:rPr lang="en-IN" dirty="0"/>
              <a:t>2110030300-VIRINCHI KOTHE</a:t>
            </a:r>
          </a:p>
          <a:p>
            <a:r>
              <a:rPr lang="en-IN" dirty="0"/>
              <a:t>2110030324-NAVYA CHALASANI</a:t>
            </a:r>
          </a:p>
          <a:p>
            <a:r>
              <a:rPr lang="en-IN" dirty="0"/>
              <a:t>2110030325-K.VAISHNAVI</a:t>
            </a:r>
          </a:p>
          <a:p>
            <a:r>
              <a:rPr lang="en-IN" dirty="0"/>
              <a:t>2110030315-V.AISHWARYA</a:t>
            </a:r>
          </a:p>
          <a:p>
            <a:r>
              <a:rPr lang="en-IN" dirty="0"/>
              <a:t>2110030203-MANASRI REDDY</a:t>
            </a:r>
          </a:p>
        </p:txBody>
      </p:sp>
    </p:spTree>
    <p:extLst>
      <p:ext uri="{BB962C8B-B14F-4D97-AF65-F5344CB8AC3E}">
        <p14:creationId xmlns:p14="http://schemas.microsoft.com/office/powerpoint/2010/main" val="1933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DEC7-38D3-0DF8-D0E9-08F52965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8BDC-173E-B984-4825-5F1341C9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Fake news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false or misleading information presented as news. Fake news often has the aim of damaging the reputation of a person or entity, or making money through advertising revenue.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prevalence of fake news has increased with the recent rise of social media, especially the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acebook news feed, and this misinformation is gradually seeping into the mainstream media.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89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16EA-DBBC-ACCC-03D9-09104CA2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6112-B67B-296E-DB2E-FFCF36DB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To build a model to accurately classify a piece of news as REAL or FAKE.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This advanced python project of detecting fake news deals with fake and real news.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37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3295-4D94-5352-D55D-A9BBEFBB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8B89-A9E1-751F-BDA1-D6B1EA77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https://www.kaggle.com/datasets/clmentbisaillon/fake-and-real-news-dataset</a:t>
            </a:r>
          </a:p>
        </p:txBody>
      </p:sp>
    </p:spTree>
    <p:extLst>
      <p:ext uri="{BB962C8B-B14F-4D97-AF65-F5344CB8AC3E}">
        <p14:creationId xmlns:p14="http://schemas.microsoft.com/office/powerpoint/2010/main" val="41026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8BF6-B27C-279C-C095-4505EBC3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40C4-BB00-65AF-F031-92096336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Jupyter</a:t>
            </a:r>
            <a:r>
              <a:rPr lang="en-IN" dirty="0"/>
              <a:t> Notebook.</a:t>
            </a:r>
          </a:p>
          <a:p>
            <a:r>
              <a:rPr lang="en-IN" dirty="0"/>
              <a:t>PyCharm IDE.</a:t>
            </a:r>
          </a:p>
          <a:p>
            <a:r>
              <a:rPr lang="en-IN" dirty="0"/>
              <a:t>VS Code.</a:t>
            </a:r>
          </a:p>
          <a:p>
            <a:r>
              <a:rPr lang="en-IN" dirty="0"/>
              <a:t>Data Set from Kaggle.</a:t>
            </a:r>
          </a:p>
          <a:p>
            <a:endParaRPr lang="en-IN" dirty="0"/>
          </a:p>
        </p:txBody>
      </p:sp>
      <p:pic>
        <p:nvPicPr>
          <p:cNvPr id="2052" name="Picture 4" descr="Project Jupyter - Wikipedia">
            <a:extLst>
              <a:ext uri="{FF2B5EF4-FFF2-40B4-BE49-F238E27FC236}">
                <a16:creationId xmlns:a16="http://schemas.microsoft.com/office/drawing/2014/main" id="{D5DE482D-D81B-FFA8-2BE5-29D8EB5C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40" y="1319893"/>
            <a:ext cx="1819593" cy="21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Charm | Facebook">
            <a:extLst>
              <a:ext uri="{FF2B5EF4-FFF2-40B4-BE49-F238E27FC236}">
                <a16:creationId xmlns:a16="http://schemas.microsoft.com/office/drawing/2014/main" id="{FEB2C71A-FAF8-AF1B-289F-C2473DF8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958" y="131989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A45894-A516-1190-ED92-F1C2771E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880" y="3688080"/>
            <a:ext cx="176784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to Download Kaggle Datasets on Ubuntu | endtoend.ai">
            <a:extLst>
              <a:ext uri="{FF2B5EF4-FFF2-40B4-BE49-F238E27FC236}">
                <a16:creationId xmlns:a16="http://schemas.microsoft.com/office/drawing/2014/main" id="{E32A6002-77F9-DDA9-D12B-87585564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832" y="368808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7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3787-0B47-9035-9878-480B2FD8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19E1-5520-38A4-3E50-D273F5DF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will work on the code , training a model using the data 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14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AEE7-AF2D-8B75-5AC6-439D0971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REPOSITORY: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CA7E-874C-F863-938D-4ADBDB64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4961B-0784-57F4-77D7-98C5E4A8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0789"/>
            <a:ext cx="10515600" cy="47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CCC6-943E-FE63-DF21-72BF511A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398,460 Thank You Images, Stock Photos &amp; Vectors | Shutterstock">
            <a:extLst>
              <a:ext uri="{FF2B5EF4-FFF2-40B4-BE49-F238E27FC236}">
                <a16:creationId xmlns:a16="http://schemas.microsoft.com/office/drawing/2014/main" id="{21516E3C-4301-0C27-39C1-762DFFD0AD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11157711" cy="55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45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Office Theme</vt:lpstr>
      <vt:lpstr>AIDS PROJECT Fake News Detection BY  Dr. Figlu Mohanty </vt:lpstr>
      <vt:lpstr>PROBLEM STATEMENT:</vt:lpstr>
      <vt:lpstr>OBJECTIVE:</vt:lpstr>
      <vt:lpstr>DATA SET REFERENCE:</vt:lpstr>
      <vt:lpstr>SOFTWARE REQUIREMENTS:</vt:lpstr>
      <vt:lpstr>FUTURE WORK:</vt:lpstr>
      <vt:lpstr>GITHUB REPOSITORY: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AIDS PROJECT Fake News Detection BY  Dr. Figlu Mohanty </dc:title>
  <dc:creator>CHALASANI NAVYA CHOWDHARY</dc:creator>
  <cp:lastModifiedBy>CHALASANI NAVYA CHOWDHARY</cp:lastModifiedBy>
  <cp:revision>1</cp:revision>
  <dcterms:created xsi:type="dcterms:W3CDTF">2023-02-20T05:25:19Z</dcterms:created>
  <dcterms:modified xsi:type="dcterms:W3CDTF">2023-02-20T06:14:10Z</dcterms:modified>
</cp:coreProperties>
</file>