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3" r:id="rId6"/>
    <p:sldId id="264" r:id="rId7"/>
    <p:sldId id="266" r:id="rId8"/>
    <p:sldId id="265" r:id="rId9"/>
    <p:sldId id="259" r:id="rId10"/>
    <p:sldId id="260" r:id="rId11"/>
    <p:sldId id="261" r:id="rId12"/>
  </p:sldIdLst>
  <p:sldSz cx="18288000" cy="10287000"/>
  <p:notesSz cx="6858000" cy="9144000"/>
  <p:embeddedFontLst>
    <p:embeddedFont>
      <p:font typeface="Garamond Bold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91C10F-ABB4-4779-BE6B-571865439A55}" v="49" dt="2025-09-17T14:48:45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1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kash Darda" userId="9caa67ed078d5b52" providerId="LiveId" clId="{D938F25D-EC6D-472E-A3DA-3416631ED973}"/>
    <pc:docChg chg="undo custSel modSld">
      <pc:chgData name="Aakash Darda" userId="9caa67ed078d5b52" providerId="LiveId" clId="{D938F25D-EC6D-472E-A3DA-3416631ED973}" dt="2025-09-17T14:48:45.305" v="251"/>
      <pc:docMkLst>
        <pc:docMk/>
      </pc:docMkLst>
      <pc:sldChg chg="delSp modSp mod modAnim">
        <pc:chgData name="Aakash Darda" userId="9caa67ed078d5b52" providerId="LiveId" clId="{D938F25D-EC6D-472E-A3DA-3416631ED973}" dt="2025-09-17T14:46:06.211" v="220" actId="2711"/>
        <pc:sldMkLst>
          <pc:docMk/>
          <pc:sldMk cId="0" sldId="257"/>
        </pc:sldMkLst>
        <pc:spChg chg="del mod topLvl">
          <ac:chgData name="Aakash Darda" userId="9caa67ed078d5b52" providerId="LiveId" clId="{D938F25D-EC6D-472E-A3DA-3416631ED973}" dt="2025-09-17T14:43:50.521" v="209" actId="478"/>
          <ac:spMkLst>
            <pc:docMk/>
            <pc:sldMk cId="0" sldId="257"/>
            <ac:spMk id="3" creationId="{00000000-0000-0000-0000-000000000000}"/>
          </ac:spMkLst>
        </pc:spChg>
        <pc:spChg chg="mod topLvl">
          <ac:chgData name="Aakash Darda" userId="9caa67ed078d5b52" providerId="LiveId" clId="{D938F25D-EC6D-472E-A3DA-3416631ED973}" dt="2025-09-17T14:43:58.106" v="211" actId="1076"/>
          <ac:spMkLst>
            <pc:docMk/>
            <pc:sldMk cId="0" sldId="257"/>
            <ac:spMk id="4" creationId="{00000000-0000-0000-0000-000000000000}"/>
          </ac:spMkLst>
        </pc:spChg>
        <pc:spChg chg="mod">
          <ac:chgData name="Aakash Darda" userId="9caa67ed078d5b52" providerId="LiveId" clId="{D938F25D-EC6D-472E-A3DA-3416631ED973}" dt="2025-09-17T14:46:06.211" v="220" actId="2711"/>
          <ac:spMkLst>
            <pc:docMk/>
            <pc:sldMk cId="0" sldId="257"/>
            <ac:spMk id="9" creationId="{00000000-0000-0000-0000-000000000000}"/>
          </ac:spMkLst>
        </pc:spChg>
        <pc:grpChg chg="del">
          <ac:chgData name="Aakash Darda" userId="9caa67ed078d5b52" providerId="LiveId" clId="{D938F25D-EC6D-472E-A3DA-3416631ED973}" dt="2025-09-17T14:43:50.521" v="209" actId="478"/>
          <ac:grpSpMkLst>
            <pc:docMk/>
            <pc:sldMk cId="0" sldId="257"/>
            <ac:grpSpMk id="2" creationId="{00000000-0000-0000-0000-000000000000}"/>
          </ac:grpSpMkLst>
        </pc:grpChg>
        <pc:grpChg chg="del">
          <ac:chgData name="Aakash Darda" userId="9caa67ed078d5b52" providerId="LiveId" clId="{D938F25D-EC6D-472E-A3DA-3416631ED973}" dt="2025-09-17T14:41:26.405" v="183" actId="478"/>
          <ac:grpSpMkLst>
            <pc:docMk/>
            <pc:sldMk cId="0" sldId="257"/>
            <ac:grpSpMk id="10" creationId="{00000000-0000-0000-0000-000000000000}"/>
          </ac:grpSpMkLst>
        </pc:grpChg>
        <pc:grpChg chg="del">
          <ac:chgData name="Aakash Darda" userId="9caa67ed078d5b52" providerId="LiveId" clId="{D938F25D-EC6D-472E-A3DA-3416631ED973}" dt="2025-09-17T14:41:28.150" v="184" actId="478"/>
          <ac:grpSpMkLst>
            <pc:docMk/>
            <pc:sldMk cId="0" sldId="257"/>
            <ac:grpSpMk id="12" creationId="{00000000-0000-0000-0000-000000000000}"/>
          </ac:grpSpMkLst>
        </pc:grpChg>
      </pc:sldChg>
      <pc:sldChg chg="addSp delSp modSp mod modAnim">
        <pc:chgData name="Aakash Darda" userId="9caa67ed078d5b52" providerId="LiveId" clId="{D938F25D-EC6D-472E-A3DA-3416631ED973}" dt="2025-09-17T14:46:31.374" v="225"/>
        <pc:sldMkLst>
          <pc:docMk/>
          <pc:sldMk cId="0" sldId="258"/>
        </pc:sldMkLst>
        <pc:spChg chg="mod">
          <ac:chgData name="Aakash Darda" userId="9caa67ed078d5b52" providerId="LiveId" clId="{D938F25D-EC6D-472E-A3DA-3416631ED973}" dt="2025-09-17T14:45:57.253" v="219" actId="2711"/>
          <ac:spMkLst>
            <pc:docMk/>
            <pc:sldMk cId="0" sldId="258"/>
            <ac:spMk id="5" creationId="{00000000-0000-0000-0000-000000000000}"/>
          </ac:spMkLst>
        </pc:spChg>
        <pc:grpChg chg="add del">
          <ac:chgData name="Aakash Darda" userId="9caa67ed078d5b52" providerId="LiveId" clId="{D938F25D-EC6D-472E-A3DA-3416631ED973}" dt="2025-09-17T14:46:21.135" v="222" actId="478"/>
          <ac:grpSpMkLst>
            <pc:docMk/>
            <pc:sldMk cId="0" sldId="258"/>
            <ac:grpSpMk id="2" creationId="{00000000-0000-0000-0000-000000000000}"/>
          </ac:grpSpMkLst>
        </pc:grpChg>
        <pc:grpChg chg="del">
          <ac:chgData name="Aakash Darda" userId="9caa67ed078d5b52" providerId="LiveId" clId="{D938F25D-EC6D-472E-A3DA-3416631ED973}" dt="2025-09-17T14:21:01.130" v="33" actId="478"/>
          <ac:grpSpMkLst>
            <pc:docMk/>
            <pc:sldMk cId="0" sldId="258"/>
            <ac:grpSpMk id="8" creationId="{00000000-0000-0000-0000-000000000000}"/>
          </ac:grpSpMkLst>
        </pc:grpChg>
        <pc:grpChg chg="add del">
          <ac:chgData name="Aakash Darda" userId="9caa67ed078d5b52" providerId="LiveId" clId="{D938F25D-EC6D-472E-A3DA-3416631ED973}" dt="2025-09-17T14:21:03.022" v="34" actId="478"/>
          <ac:grpSpMkLst>
            <pc:docMk/>
            <pc:sldMk cId="0" sldId="258"/>
            <ac:grpSpMk id="10" creationId="{00000000-0000-0000-0000-000000000000}"/>
          </ac:grpSpMkLst>
        </pc:grpChg>
      </pc:sldChg>
      <pc:sldChg chg="delSp modSp mod modAnim">
        <pc:chgData name="Aakash Darda" userId="9caa67ed078d5b52" providerId="LiveId" clId="{D938F25D-EC6D-472E-A3DA-3416631ED973}" dt="2025-09-17T14:48:03.991" v="245"/>
        <pc:sldMkLst>
          <pc:docMk/>
          <pc:sldMk cId="0" sldId="259"/>
        </pc:sldMkLst>
        <pc:spChg chg="mod">
          <ac:chgData name="Aakash Darda" userId="9caa67ed078d5b52" providerId="LiveId" clId="{D938F25D-EC6D-472E-A3DA-3416631ED973}" dt="2025-09-17T14:37:53.408" v="156" actId="12"/>
          <ac:spMkLst>
            <pc:docMk/>
            <pc:sldMk cId="0" sldId="259"/>
            <ac:spMk id="5" creationId="{00000000-0000-0000-0000-000000000000}"/>
          </ac:spMkLst>
        </pc:spChg>
        <pc:grpChg chg="del">
          <ac:chgData name="Aakash Darda" userId="9caa67ed078d5b52" providerId="LiveId" clId="{D938F25D-EC6D-472E-A3DA-3416631ED973}" dt="2025-09-17T14:36:57.466" v="143" actId="478"/>
          <ac:grpSpMkLst>
            <pc:docMk/>
            <pc:sldMk cId="0" sldId="259"/>
            <ac:grpSpMk id="8" creationId="{00000000-0000-0000-0000-000000000000}"/>
          </ac:grpSpMkLst>
        </pc:grpChg>
        <pc:grpChg chg="del">
          <ac:chgData name="Aakash Darda" userId="9caa67ed078d5b52" providerId="LiveId" clId="{D938F25D-EC6D-472E-A3DA-3416631ED973}" dt="2025-09-17T14:36:55.674" v="142" actId="478"/>
          <ac:grpSpMkLst>
            <pc:docMk/>
            <pc:sldMk cId="0" sldId="259"/>
            <ac:grpSpMk id="10" creationId="{00000000-0000-0000-0000-000000000000}"/>
          </ac:grpSpMkLst>
        </pc:grpChg>
      </pc:sldChg>
      <pc:sldChg chg="delSp modSp mod modAnim">
        <pc:chgData name="Aakash Darda" userId="9caa67ed078d5b52" providerId="LiveId" clId="{D938F25D-EC6D-472E-A3DA-3416631ED973}" dt="2025-09-17T14:48:27.860" v="248"/>
        <pc:sldMkLst>
          <pc:docMk/>
          <pc:sldMk cId="0" sldId="260"/>
        </pc:sldMkLst>
        <pc:spChg chg="mod">
          <ac:chgData name="Aakash Darda" userId="9caa67ed078d5b52" providerId="LiveId" clId="{D938F25D-EC6D-472E-A3DA-3416631ED973}" dt="2025-09-17T14:38:48.322" v="168" actId="20577"/>
          <ac:spMkLst>
            <pc:docMk/>
            <pc:sldMk cId="0" sldId="260"/>
            <ac:spMk id="5" creationId="{00000000-0000-0000-0000-000000000000}"/>
          </ac:spMkLst>
        </pc:spChg>
        <pc:grpChg chg="del">
          <ac:chgData name="Aakash Darda" userId="9caa67ed078d5b52" providerId="LiveId" clId="{D938F25D-EC6D-472E-A3DA-3416631ED973}" dt="2025-09-17T14:38:33.829" v="158" actId="478"/>
          <ac:grpSpMkLst>
            <pc:docMk/>
            <pc:sldMk cId="0" sldId="260"/>
            <ac:grpSpMk id="8" creationId="{00000000-0000-0000-0000-000000000000}"/>
          </ac:grpSpMkLst>
        </pc:grpChg>
        <pc:grpChg chg="del">
          <ac:chgData name="Aakash Darda" userId="9caa67ed078d5b52" providerId="LiveId" clId="{D938F25D-EC6D-472E-A3DA-3416631ED973}" dt="2025-09-17T14:38:35.122" v="159" actId="478"/>
          <ac:grpSpMkLst>
            <pc:docMk/>
            <pc:sldMk cId="0" sldId="260"/>
            <ac:grpSpMk id="12" creationId="{00000000-0000-0000-0000-000000000000}"/>
          </ac:grpSpMkLst>
        </pc:grpChg>
      </pc:sldChg>
      <pc:sldChg chg="delSp modSp mod modAnim">
        <pc:chgData name="Aakash Darda" userId="9caa67ed078d5b52" providerId="LiveId" clId="{D938F25D-EC6D-472E-A3DA-3416631ED973}" dt="2025-09-17T14:48:45.305" v="251"/>
        <pc:sldMkLst>
          <pc:docMk/>
          <pc:sldMk cId="0" sldId="261"/>
        </pc:sldMkLst>
        <pc:spChg chg="mod">
          <ac:chgData name="Aakash Darda" userId="9caa67ed078d5b52" providerId="LiveId" clId="{D938F25D-EC6D-472E-A3DA-3416631ED973}" dt="2025-09-17T14:41:06.120" v="182" actId="12"/>
          <ac:spMkLst>
            <pc:docMk/>
            <pc:sldMk cId="0" sldId="261"/>
            <ac:spMk id="5" creationId="{00000000-0000-0000-0000-000000000000}"/>
          </ac:spMkLst>
        </pc:spChg>
        <pc:grpChg chg="del">
          <ac:chgData name="Aakash Darda" userId="9caa67ed078d5b52" providerId="LiveId" clId="{D938F25D-EC6D-472E-A3DA-3416631ED973}" dt="2025-09-17T14:40:23.733" v="171" actId="478"/>
          <ac:grpSpMkLst>
            <pc:docMk/>
            <pc:sldMk cId="0" sldId="261"/>
            <ac:grpSpMk id="8" creationId="{00000000-0000-0000-0000-000000000000}"/>
          </ac:grpSpMkLst>
        </pc:grpChg>
        <pc:grpChg chg="del">
          <ac:chgData name="Aakash Darda" userId="9caa67ed078d5b52" providerId="LiveId" clId="{D938F25D-EC6D-472E-A3DA-3416631ED973}" dt="2025-09-17T14:40:22.086" v="170" actId="478"/>
          <ac:grpSpMkLst>
            <pc:docMk/>
            <pc:sldMk cId="0" sldId="261"/>
            <ac:grpSpMk id="10" creationId="{00000000-0000-0000-0000-000000000000}"/>
          </ac:grpSpMkLst>
        </pc:grpChg>
      </pc:sldChg>
      <pc:sldChg chg="delSp modSp mod modAnim">
        <pc:chgData name="Aakash Darda" userId="9caa67ed078d5b52" providerId="LiveId" clId="{D938F25D-EC6D-472E-A3DA-3416631ED973}" dt="2025-09-17T14:46:50.152" v="228"/>
        <pc:sldMkLst>
          <pc:docMk/>
          <pc:sldMk cId="1938646203" sldId="262"/>
        </pc:sldMkLst>
        <pc:spChg chg="mod">
          <ac:chgData name="Aakash Darda" userId="9caa67ed078d5b52" providerId="LiveId" clId="{D938F25D-EC6D-472E-A3DA-3416631ED973}" dt="2025-09-17T14:24:32.640" v="73"/>
          <ac:spMkLst>
            <pc:docMk/>
            <pc:sldMk cId="1938646203" sldId="262"/>
            <ac:spMk id="4" creationId="{73F1F0EF-2D6B-4F0E-EE39-009EB4D20DA3}"/>
          </ac:spMkLst>
        </pc:spChg>
        <pc:spChg chg="mod">
          <ac:chgData name="Aakash Darda" userId="9caa67ed078d5b52" providerId="LiveId" clId="{D938F25D-EC6D-472E-A3DA-3416631ED973}" dt="2025-09-17T14:24:45.027" v="76" actId="6549"/>
          <ac:spMkLst>
            <pc:docMk/>
            <pc:sldMk cId="1938646203" sldId="262"/>
            <ac:spMk id="5" creationId="{82D8F199-37C0-91A9-93C4-C845A64B15DA}"/>
          </ac:spMkLst>
        </pc:spChg>
        <pc:grpChg chg="del">
          <ac:chgData name="Aakash Darda" userId="9caa67ed078d5b52" providerId="LiveId" clId="{D938F25D-EC6D-472E-A3DA-3416631ED973}" dt="2025-09-17T14:23:54.048" v="63" actId="478"/>
          <ac:grpSpMkLst>
            <pc:docMk/>
            <pc:sldMk cId="1938646203" sldId="262"/>
            <ac:grpSpMk id="8" creationId="{80489CF8-7C0D-FDDA-9B7D-2E63CA0E1BEB}"/>
          </ac:grpSpMkLst>
        </pc:grpChg>
        <pc:grpChg chg="del">
          <ac:chgData name="Aakash Darda" userId="9caa67ed078d5b52" providerId="LiveId" clId="{D938F25D-EC6D-472E-A3DA-3416631ED973}" dt="2025-09-17T14:23:55.568" v="64" actId="478"/>
          <ac:grpSpMkLst>
            <pc:docMk/>
            <pc:sldMk cId="1938646203" sldId="262"/>
            <ac:grpSpMk id="10" creationId="{7258EE46-8826-F929-1549-C82BEFAE34C5}"/>
          </ac:grpSpMkLst>
        </pc:grpChg>
      </pc:sldChg>
      <pc:sldChg chg="delSp modSp mod modAnim">
        <pc:chgData name="Aakash Darda" userId="9caa67ed078d5b52" providerId="LiveId" clId="{D938F25D-EC6D-472E-A3DA-3416631ED973}" dt="2025-09-17T14:47:07.750" v="231"/>
        <pc:sldMkLst>
          <pc:docMk/>
          <pc:sldMk cId="2700429580" sldId="263"/>
        </pc:sldMkLst>
        <pc:spChg chg="mod">
          <ac:chgData name="Aakash Darda" userId="9caa67ed078d5b52" providerId="LiveId" clId="{D938F25D-EC6D-472E-A3DA-3416631ED973}" dt="2025-09-17T14:29:27.168" v="92" actId="20577"/>
          <ac:spMkLst>
            <pc:docMk/>
            <pc:sldMk cId="2700429580" sldId="263"/>
            <ac:spMk id="5" creationId="{C25CC9CE-FE4B-9E05-93FA-733BC5DFD912}"/>
          </ac:spMkLst>
        </pc:spChg>
        <pc:grpChg chg="del">
          <ac:chgData name="Aakash Darda" userId="9caa67ed078d5b52" providerId="LiveId" clId="{D938F25D-EC6D-472E-A3DA-3416631ED973}" dt="2025-09-17T14:25:09.433" v="78" actId="478"/>
          <ac:grpSpMkLst>
            <pc:docMk/>
            <pc:sldMk cId="2700429580" sldId="263"/>
            <ac:grpSpMk id="8" creationId="{260527BC-1A7B-86DD-D9B9-4E3ABF1141B9}"/>
          </ac:grpSpMkLst>
        </pc:grpChg>
        <pc:grpChg chg="del">
          <ac:chgData name="Aakash Darda" userId="9caa67ed078d5b52" providerId="LiveId" clId="{D938F25D-EC6D-472E-A3DA-3416631ED973}" dt="2025-09-17T14:25:07.933" v="77" actId="478"/>
          <ac:grpSpMkLst>
            <pc:docMk/>
            <pc:sldMk cId="2700429580" sldId="263"/>
            <ac:grpSpMk id="10" creationId="{48628A1E-80A2-B3D0-18B0-55305B66C47E}"/>
          </ac:grpSpMkLst>
        </pc:grpChg>
      </pc:sldChg>
      <pc:sldChg chg="delSp modSp mod modAnim">
        <pc:chgData name="Aakash Darda" userId="9caa67ed078d5b52" providerId="LiveId" clId="{D938F25D-EC6D-472E-A3DA-3416631ED973}" dt="2025-09-17T14:47:23.214" v="235"/>
        <pc:sldMkLst>
          <pc:docMk/>
          <pc:sldMk cId="2454539360" sldId="264"/>
        </pc:sldMkLst>
        <pc:spChg chg="mod">
          <ac:chgData name="Aakash Darda" userId="9caa67ed078d5b52" providerId="LiveId" clId="{D938F25D-EC6D-472E-A3DA-3416631ED973}" dt="2025-09-17T14:30:49.843" v="98" actId="403"/>
          <ac:spMkLst>
            <pc:docMk/>
            <pc:sldMk cId="2454539360" sldId="264"/>
            <ac:spMk id="5" creationId="{C2333A60-AB41-0AB1-CC64-333C40102F82}"/>
          </ac:spMkLst>
        </pc:spChg>
        <pc:grpChg chg="del">
          <ac:chgData name="Aakash Darda" userId="9caa67ed078d5b52" providerId="LiveId" clId="{D938F25D-EC6D-472E-A3DA-3416631ED973}" dt="2025-09-17T14:30:21.389" v="94" actId="478"/>
          <ac:grpSpMkLst>
            <pc:docMk/>
            <pc:sldMk cId="2454539360" sldId="264"/>
            <ac:grpSpMk id="8" creationId="{C074D9E8-F686-F553-B25E-C58D4BDBA923}"/>
          </ac:grpSpMkLst>
        </pc:grpChg>
        <pc:grpChg chg="del">
          <ac:chgData name="Aakash Darda" userId="9caa67ed078d5b52" providerId="LiveId" clId="{D938F25D-EC6D-472E-A3DA-3416631ED973}" dt="2025-09-17T14:30:22.895" v="95" actId="478"/>
          <ac:grpSpMkLst>
            <pc:docMk/>
            <pc:sldMk cId="2454539360" sldId="264"/>
            <ac:grpSpMk id="10" creationId="{CFFF1A63-B104-C6E0-9673-FA24C87A23DA}"/>
          </ac:grpSpMkLst>
        </pc:grpChg>
      </pc:sldChg>
      <pc:sldChg chg="delSp modSp mod modAnim">
        <pc:chgData name="Aakash Darda" userId="9caa67ed078d5b52" providerId="LiveId" clId="{D938F25D-EC6D-472E-A3DA-3416631ED973}" dt="2025-09-17T14:47:51.278" v="242"/>
        <pc:sldMkLst>
          <pc:docMk/>
          <pc:sldMk cId="2686428495" sldId="265"/>
        </pc:sldMkLst>
        <pc:spChg chg="mod">
          <ac:chgData name="Aakash Darda" userId="9caa67ed078d5b52" providerId="LiveId" clId="{D938F25D-EC6D-472E-A3DA-3416631ED973}" dt="2025-09-17T14:33:54.902" v="118" actId="6549"/>
          <ac:spMkLst>
            <pc:docMk/>
            <pc:sldMk cId="2686428495" sldId="265"/>
            <ac:spMk id="5" creationId="{BEFD84CE-9E30-93A4-8249-B96E3AF4BF7B}"/>
          </ac:spMkLst>
        </pc:spChg>
        <pc:grpChg chg="del">
          <ac:chgData name="Aakash Darda" userId="9caa67ed078d5b52" providerId="LiveId" clId="{D938F25D-EC6D-472E-A3DA-3416631ED973}" dt="2025-09-17T14:33:42.242" v="111" actId="478"/>
          <ac:grpSpMkLst>
            <pc:docMk/>
            <pc:sldMk cId="2686428495" sldId="265"/>
            <ac:grpSpMk id="8" creationId="{B226D3AA-CF7B-DB78-3673-1D01F8CB4EDE}"/>
          </ac:grpSpMkLst>
        </pc:grpChg>
        <pc:grpChg chg="del">
          <ac:chgData name="Aakash Darda" userId="9caa67ed078d5b52" providerId="LiveId" clId="{D938F25D-EC6D-472E-A3DA-3416631ED973}" dt="2025-09-17T14:33:43.795" v="112" actId="478"/>
          <ac:grpSpMkLst>
            <pc:docMk/>
            <pc:sldMk cId="2686428495" sldId="265"/>
            <ac:grpSpMk id="10" creationId="{D0BFCBC0-8FBF-F5AD-07B6-00DC0305248F}"/>
          </ac:grpSpMkLst>
        </pc:grpChg>
      </pc:sldChg>
      <pc:sldChg chg="delSp modSp mod modAnim">
        <pc:chgData name="Aakash Darda" userId="9caa67ed078d5b52" providerId="LiveId" clId="{D938F25D-EC6D-472E-A3DA-3416631ED973}" dt="2025-09-17T14:47:39.379" v="239"/>
        <pc:sldMkLst>
          <pc:docMk/>
          <pc:sldMk cId="3880027985" sldId="266"/>
        </pc:sldMkLst>
        <pc:spChg chg="mod">
          <ac:chgData name="Aakash Darda" userId="9caa67ed078d5b52" providerId="LiveId" clId="{D938F25D-EC6D-472E-A3DA-3416631ED973}" dt="2025-09-17T14:31:57.215" v="109" actId="20577"/>
          <ac:spMkLst>
            <pc:docMk/>
            <pc:sldMk cId="3880027985" sldId="266"/>
            <ac:spMk id="5" creationId="{C5543720-2D01-E974-54D6-851B6F97AFE5}"/>
          </ac:spMkLst>
        </pc:spChg>
        <pc:grpChg chg="del">
          <ac:chgData name="Aakash Darda" userId="9caa67ed078d5b52" providerId="LiveId" clId="{D938F25D-EC6D-472E-A3DA-3416631ED973}" dt="2025-09-17T14:31:43.248" v="100" actId="478"/>
          <ac:grpSpMkLst>
            <pc:docMk/>
            <pc:sldMk cId="3880027985" sldId="266"/>
            <ac:grpSpMk id="8" creationId="{939EA7B3-1FCB-6E4F-8600-320787A0B628}"/>
          </ac:grpSpMkLst>
        </pc:grpChg>
        <pc:grpChg chg="del">
          <ac:chgData name="Aakash Darda" userId="9caa67ed078d5b52" providerId="LiveId" clId="{D938F25D-EC6D-472E-A3DA-3416631ED973}" dt="2025-09-17T14:31:44.735" v="101" actId="478"/>
          <ac:grpSpMkLst>
            <pc:docMk/>
            <pc:sldMk cId="3880027985" sldId="266"/>
            <ac:grpSpMk id="10" creationId="{737CF782-B8DF-90F4-ED3E-FE246655CFE5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F05FC-DB2E-4D5D-8293-45796C3A7351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A4A59-1D4E-4E58-825C-C6F12C127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94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A4A59-1D4E-4E58-825C-C6F12C1275A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30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09030" y="0"/>
            <a:ext cx="8469941" cy="11225528"/>
          </a:xfrm>
          <a:custGeom>
            <a:avLst/>
            <a:gdLst/>
            <a:ahLst/>
            <a:cxnLst/>
            <a:rect l="l" t="t" r="r" b="b"/>
            <a:pathLst>
              <a:path w="8469941" h="11225528">
                <a:moveTo>
                  <a:pt x="0" y="0"/>
                </a:moveTo>
                <a:lnTo>
                  <a:pt x="8469940" y="0"/>
                </a:lnTo>
                <a:lnTo>
                  <a:pt x="8469940" y="11225528"/>
                </a:lnTo>
                <a:lnTo>
                  <a:pt x="0" y="11225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15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" y="-340148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 dirty="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FEASIBILITY AND VIABILITY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21758" y="2101489"/>
            <a:ext cx="14837441" cy="7755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Feasibility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Technically possible with current AI (Gemini), machine learning, and travel/weather/map APIs.</a:t>
            </a:r>
          </a:p>
          <a:p>
            <a:r>
              <a:rPr lang="en-US" sz="3600" dirty="0">
                <a:solidFill>
                  <a:schemeClr val="bg1"/>
                </a:solidFill>
              </a:rPr>
              <a:t>Django will give us a solid backend for quick prototyping and future scaling.</a:t>
            </a:r>
          </a:p>
          <a:p>
            <a:r>
              <a:rPr lang="en-US" sz="3600" dirty="0">
                <a:solidFill>
                  <a:schemeClr val="bg1"/>
                </a:solidFill>
              </a:rPr>
              <a:t>Strong market potential as more travelers want smart, personalized planning tools.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Potential Challenges &amp; Our Plan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External APIs may slow down or fail.</a:t>
            </a:r>
            <a:endParaRPr lang="en-US" sz="3600" dirty="0">
              <a:solidFill>
                <a:schemeClr val="bg1"/>
              </a:solidFill>
            </a:endParaRP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We plan to keep backup data for the demo and cache API results so the app stays fast and reliable.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AI may give uneven answers.</a:t>
            </a:r>
            <a:endParaRPr lang="en-US" sz="3600" dirty="0">
              <a:solidFill>
                <a:schemeClr val="bg1"/>
              </a:solidFill>
            </a:endParaRPr>
          </a:p>
          <a:p>
            <a:pPr lvl="1"/>
            <a:r>
              <a:rPr lang="en-US" sz="3600" dirty="0">
                <a:solidFill>
                  <a:schemeClr val="bg1"/>
                </a:solidFill>
              </a:rPr>
              <a:t>We plan to keep testing and improving our prompts so the AI stays accurate and helpful, using an iterative process to refine responses in real time.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1914" r="-1" b="-6191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9859" y="-690794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 dirty="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IMPACT AND BENEFITS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59859" y="2438168"/>
            <a:ext cx="15012924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Expected Impact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For Users:</a:t>
            </a:r>
            <a:r>
              <a:rPr lang="en-US" sz="3200" dirty="0">
                <a:solidFill>
                  <a:schemeClr val="bg1"/>
                </a:solidFill>
              </a:rPr>
              <a:t> We plan to save travelers 40+ hours of planning and turn a stressful task into a smooth, enjoyable adventure.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For the Industry:</a:t>
            </a:r>
            <a:r>
              <a:rPr lang="en-US" sz="3200" dirty="0">
                <a:solidFill>
                  <a:schemeClr val="bg1"/>
                </a:solidFill>
              </a:rPr>
              <a:t> We aim to set a new benchmark for smart, AI-driven travel platforms.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Key Benefits for Users</a:t>
            </a:r>
            <a:endParaRPr lang="en-US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</a:rPr>
              <a:t>Hyper-Personalization:</a:t>
            </a:r>
            <a:r>
              <a:rPr lang="en-US" sz="3200" dirty="0">
                <a:solidFill>
                  <a:schemeClr val="bg1"/>
                </a:solidFill>
              </a:rPr>
              <a:t> Trips will be tailored to each traveler.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</a:rPr>
              <a:t>Dynamic Adaptation:</a:t>
            </a:r>
            <a:r>
              <a:rPr lang="en-US" sz="3200" dirty="0">
                <a:solidFill>
                  <a:schemeClr val="bg1"/>
                </a:solidFill>
              </a:rPr>
              <a:t> Plans will adjust and improve as real-world events happen.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</a:rPr>
              <a:t>End-to-End Management:</a:t>
            </a:r>
            <a:r>
              <a:rPr lang="en-US" sz="3200" dirty="0">
                <a:solidFill>
                  <a:schemeClr val="bg1"/>
                </a:solidFill>
              </a:rPr>
              <a:t> The whole journey will be handled in one place.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</a:rPr>
              <a:t>Cost Efficiency:</a:t>
            </a:r>
            <a:r>
              <a:rPr lang="en-US" sz="3200" dirty="0">
                <a:solidFill>
                  <a:schemeClr val="bg1"/>
                </a:solidFill>
              </a:rPr>
              <a:t> Smart suggestions help find the best prices and avoid hidden costs.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</a:rPr>
              <a:t>Time Savings:</a:t>
            </a:r>
            <a:r>
              <a:rPr lang="en-US" sz="3200" dirty="0">
                <a:solidFill>
                  <a:schemeClr val="bg1"/>
                </a:solidFill>
              </a:rPr>
              <a:t> Instant bookings and quick changes reduce effort at every step.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</a:rPr>
              <a:t>Peace of Mind:</a:t>
            </a:r>
            <a:r>
              <a:rPr lang="en-US" sz="3200" dirty="0">
                <a:solidFill>
                  <a:schemeClr val="bg1"/>
                </a:solidFill>
              </a:rPr>
              <a:t> Built-in safety alerts and emergency info keep travelers informed and secure.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chemeClr val="bg1"/>
                </a:solidFill>
              </a:rPr>
              <a:t>Enhanced Discovery:</a:t>
            </a:r>
            <a:r>
              <a:rPr lang="en-US" sz="3200" dirty="0">
                <a:solidFill>
                  <a:schemeClr val="bg1"/>
                </a:solidFill>
              </a:rPr>
              <a:t> AI will suggest unique local spots and experiences users might miss.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1914" r="-1" b="-6191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407497" y="231570"/>
            <a:ext cx="15544800" cy="168793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7200"/>
              </a:lnSpc>
            </a:pPr>
            <a:r>
              <a:rPr lang="en-US" sz="6000" b="1" dirty="0">
                <a:solidFill>
                  <a:srgbClr val="FFFFFF"/>
                </a:solidFill>
                <a:latin typeface="Garamond Bold"/>
                <a:ea typeface="Garamond Bold"/>
                <a:cs typeface="Garamond Bold"/>
                <a:sym typeface="Garamond Bold"/>
              </a:rPr>
              <a:t>CODE VERSE HACKATHON 2025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6063138" y="390103"/>
            <a:ext cx="2392325" cy="1287253"/>
            <a:chOff x="0" y="0"/>
            <a:chExt cx="3189767" cy="171633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89732" cy="1716355"/>
            </a:xfrm>
            <a:custGeom>
              <a:avLst/>
              <a:gdLst/>
              <a:ahLst/>
              <a:cxnLst/>
              <a:rect l="l" t="t" r="r" b="b"/>
              <a:pathLst>
                <a:path w="3189732" h="1716355">
                  <a:moveTo>
                    <a:pt x="0" y="0"/>
                  </a:moveTo>
                  <a:lnTo>
                    <a:pt x="3189732" y="0"/>
                  </a:lnTo>
                  <a:lnTo>
                    <a:pt x="3189732" y="1716355"/>
                  </a:lnTo>
                  <a:lnTo>
                    <a:pt x="0" y="17163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61040" r="-1" b="-61039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61781" y="390103"/>
            <a:ext cx="933839" cy="1277194"/>
            <a:chOff x="0" y="0"/>
            <a:chExt cx="1245119" cy="170292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7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66640" y="2171700"/>
            <a:ext cx="16226514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Aptos" panose="020B0004020202020204" pitchFamily="34" charset="0"/>
              </a:rPr>
              <a:t>Problem Statement</a:t>
            </a:r>
            <a:br>
              <a:rPr lang="en-IN" sz="4000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IN" sz="4000" dirty="0">
                <a:solidFill>
                  <a:schemeClr val="bg1"/>
                </a:solidFill>
                <a:latin typeface="Aptos" panose="020B0004020202020204" pitchFamily="34" charset="0"/>
              </a:rPr>
              <a:t>Create a </a:t>
            </a:r>
            <a:r>
              <a:rPr lang="en-IN" sz="4000" b="1" dirty="0">
                <a:solidFill>
                  <a:schemeClr val="bg1"/>
                </a:solidFill>
                <a:latin typeface="Aptos" panose="020B0004020202020204" pitchFamily="34" charset="0"/>
              </a:rPr>
              <a:t>“Living Itinerary”</a:t>
            </a:r>
            <a:r>
              <a:rPr lang="en-IN" sz="4000" dirty="0">
                <a:solidFill>
                  <a:schemeClr val="bg1"/>
                </a:solidFill>
                <a:latin typeface="Aptos" panose="020B0004020202020204" pitchFamily="34" charset="0"/>
              </a:rPr>
              <a:t> system that adjusts a </a:t>
            </a:r>
            <a:r>
              <a:rPr lang="en-IN" sz="4000" dirty="0" err="1">
                <a:solidFill>
                  <a:schemeClr val="bg1"/>
                </a:solidFill>
                <a:latin typeface="Aptos" panose="020B0004020202020204" pitchFamily="34" charset="0"/>
              </a:rPr>
              <a:t>traveler’s</a:t>
            </a:r>
            <a:r>
              <a:rPr lang="en-IN" sz="4000" dirty="0">
                <a:solidFill>
                  <a:schemeClr val="bg1"/>
                </a:solidFill>
                <a:latin typeface="Aptos" panose="020B0004020202020204" pitchFamily="34" charset="0"/>
              </a:rPr>
              <a:t> plans in real time based on live events and user feedback.</a:t>
            </a:r>
          </a:p>
          <a:p>
            <a:endParaRPr lang="en-IN" sz="40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IN" sz="4000" b="1" dirty="0">
                <a:solidFill>
                  <a:schemeClr val="bg1"/>
                </a:solidFill>
                <a:latin typeface="Aptos" panose="020B0004020202020204" pitchFamily="34" charset="0"/>
              </a:rPr>
              <a:t>Team Name</a:t>
            </a:r>
            <a:br>
              <a:rPr lang="en-IN" sz="4000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IN" sz="4000" dirty="0" err="1">
                <a:solidFill>
                  <a:schemeClr val="bg1"/>
                </a:solidFill>
                <a:latin typeface="Aptos" panose="020B0004020202020204" pitchFamily="34" charset="0"/>
              </a:rPr>
              <a:t>Palz</a:t>
            </a:r>
            <a:endParaRPr lang="en-IN" sz="40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endParaRPr lang="en-IN" sz="40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IN" sz="4000" b="1" dirty="0">
                <a:solidFill>
                  <a:schemeClr val="bg1"/>
                </a:solidFill>
                <a:latin typeface="Aptos" panose="020B0004020202020204" pitchFamily="34" charset="0"/>
              </a:rPr>
              <a:t>Team Members</a:t>
            </a:r>
            <a:br>
              <a:rPr lang="en-IN" sz="4000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IN" sz="4000" dirty="0">
                <a:solidFill>
                  <a:schemeClr val="bg1"/>
                </a:solidFill>
                <a:latin typeface="Aptos" panose="020B0004020202020204" pitchFamily="34" charset="0"/>
              </a:rPr>
              <a:t>Aakash, Alesha, Divija, Vira</a:t>
            </a:r>
          </a:p>
          <a:p>
            <a:endParaRPr lang="en-IN" sz="40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IN" sz="4000" b="1" dirty="0">
                <a:solidFill>
                  <a:schemeClr val="bg1"/>
                </a:solidFill>
                <a:latin typeface="Aptos" panose="020B0004020202020204" pitchFamily="34" charset="0"/>
              </a:rPr>
              <a:t>Idea Title</a:t>
            </a:r>
            <a:br>
              <a:rPr lang="en-IN" sz="4000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IN" sz="4000" b="1" dirty="0" err="1">
                <a:solidFill>
                  <a:schemeClr val="bg1"/>
                </a:solidFill>
                <a:latin typeface="Aptos" panose="020B0004020202020204" pitchFamily="34" charset="0"/>
              </a:rPr>
              <a:t>TravelPalz</a:t>
            </a:r>
            <a:r>
              <a:rPr lang="en-IN" sz="4000" b="1" dirty="0">
                <a:solidFill>
                  <a:schemeClr val="bg1"/>
                </a:solidFill>
                <a:latin typeface="Aptos" panose="020B0004020202020204" pitchFamily="34" charset="0"/>
              </a:rPr>
              <a:t>: The Smart Travel Engine</a:t>
            </a:r>
            <a:endParaRPr lang="en-IN" sz="40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74163" y="-535781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 dirty="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TRAVELPALZ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88363" y="1932166"/>
            <a:ext cx="15911274" cy="7201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ptos" panose="020B0004020202020204" pitchFamily="34" charset="0"/>
              </a:rPr>
              <a:t>We are planning an AI-powered travel helper that can guide a traveler through the whole journey—from booking and planning to on-trip changes.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Aptos" panose="020B0004020202020204" pitchFamily="34" charset="0"/>
              </a:rPr>
              <a:t>At the center will be a </a:t>
            </a:r>
            <a:r>
              <a:rPr lang="en-US" sz="3600" b="1" dirty="0">
                <a:solidFill>
                  <a:schemeClr val="bg1"/>
                </a:solidFill>
                <a:latin typeface="Aptos" panose="020B0004020202020204" pitchFamily="34" charset="0"/>
              </a:rPr>
              <a:t>“Living Itinerary”</a:t>
            </a:r>
            <a:r>
              <a:rPr lang="en-US" sz="3600" dirty="0">
                <a:solidFill>
                  <a:schemeClr val="bg1"/>
                </a:solidFill>
                <a:latin typeface="Aptos" panose="020B0004020202020204" pitchFamily="34" charset="0"/>
              </a:rPr>
              <a:t>—a flexible plan that updates in real time based on the traveler’s needs, surroundings, and mood.</a:t>
            </a:r>
          </a:p>
          <a:p>
            <a:pPr algn="ctr"/>
            <a:endParaRPr lang="en-US" sz="36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algn="ctr"/>
            <a:endParaRPr lang="en-US" sz="36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algn="ctr"/>
            <a:endParaRPr lang="en-US" sz="36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Aptos" panose="020B0004020202020204" pitchFamily="34" charset="0"/>
              </a:rPr>
              <a:t>It will run on two AI parts: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chemeClr val="bg1"/>
                </a:solidFill>
                <a:latin typeface="Aptos" panose="020B0004020202020204" pitchFamily="34" charset="0"/>
              </a:rPr>
              <a:t>Predictive Brain (ML):</a:t>
            </a:r>
            <a:r>
              <a:rPr lang="en-US" sz="3600" dirty="0">
                <a:solidFill>
                  <a:schemeClr val="bg1"/>
                </a:solidFill>
                <a:latin typeface="Aptos" panose="020B0004020202020204" pitchFamily="34" charset="0"/>
              </a:rPr>
              <a:t> will predict needs, suggest routes, and recommend activities using profiles, trends, and live data.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chemeClr val="bg1"/>
                </a:solidFill>
                <a:latin typeface="Aptos" panose="020B0004020202020204" pitchFamily="34" charset="0"/>
              </a:rPr>
              <a:t>Conversational Heart (AI Concierge):</a:t>
            </a:r>
            <a:r>
              <a:rPr lang="en-US" sz="3600" dirty="0">
                <a:solidFill>
                  <a:schemeClr val="bg1"/>
                </a:solidFill>
                <a:latin typeface="Aptos" panose="020B0004020202020204" pitchFamily="34" charset="0"/>
              </a:rPr>
              <a:t> will let users manage their trip by simple chat, making any changes easy.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7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914" r="-1" b="-6191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1D962E-2446-60AB-75C9-EEC616455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61282C1-90DF-F725-ECBE-034819B528B1}"/>
              </a:ext>
            </a:extLst>
          </p:cNvPr>
          <p:cNvGrpSpPr/>
          <p:nvPr/>
        </p:nvGrpSpPr>
        <p:grpSpPr>
          <a:xfrm>
            <a:off x="1874163" y="-535781"/>
            <a:ext cx="15544800" cy="3128962"/>
            <a:chOff x="0" y="0"/>
            <a:chExt cx="20726400" cy="41719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08819C1-BAD9-E64F-6194-F07D6C154BE3}"/>
                </a:ext>
              </a:extLst>
            </p:cNvPr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3F1F0EF-2D6B-4F0E-EE39-009EB4D20DA3}"/>
                </a:ext>
              </a:extLst>
            </p:cNvPr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</a:rPr>
                <a:t>How It Will Solve the Problem</a:t>
              </a: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82D8F199-37C0-91A9-93C4-C845A64B15DA}"/>
              </a:ext>
            </a:extLst>
          </p:cNvPr>
          <p:cNvSpPr txBox="1"/>
          <p:nvPr/>
        </p:nvSpPr>
        <p:spPr>
          <a:xfrm>
            <a:off x="1188363" y="1932166"/>
            <a:ext cx="15911274" cy="7448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We plan to replace static, scattered travel planning with one flexible system.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It will reduce mental load by handling many decisions that now take over 40 hours of research.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It will offer personalized plans for families, solo travelers, and groups.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We plan to include safety and inclusivity features like an emergency hub, child-friendly options, and accessibility filters.</a:t>
            </a: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A9DFD802-A2D8-F30F-E1F6-1D93E85FCC4C}"/>
              </a:ext>
            </a:extLst>
          </p:cNvPr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C013407-F2AE-DAA6-3611-820AE735A180}"/>
                </a:ext>
              </a:extLst>
            </p:cNvPr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5423F4B5-E6E1-9163-86FF-A100D9948530}"/>
              </a:ext>
            </a:extLst>
          </p:cNvPr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F01895C-93E6-48FC-29D6-40F3BDF8138C}"/>
                </a:ext>
              </a:extLst>
            </p:cNvPr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1914" r="-1" b="-6191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386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0F54B5-26FA-FE29-1522-75400DBE1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C7BBE59-1A9C-4811-0006-E4FB479756E2}"/>
              </a:ext>
            </a:extLst>
          </p:cNvPr>
          <p:cNvGrpSpPr/>
          <p:nvPr/>
        </p:nvGrpSpPr>
        <p:grpSpPr>
          <a:xfrm>
            <a:off x="1874163" y="-535781"/>
            <a:ext cx="15544800" cy="3128962"/>
            <a:chOff x="0" y="0"/>
            <a:chExt cx="20726400" cy="41719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21A4A8D-10B6-E76D-33DC-BB3D15D878F8}"/>
                </a:ext>
              </a:extLst>
            </p:cNvPr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F7022E6-8693-AF0C-78DA-526E66E96703}"/>
                </a:ext>
              </a:extLst>
            </p:cNvPr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 dirty="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FEATURES</a:t>
              </a: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C25CC9CE-FE4B-9E05-93FA-733BC5DFD912}"/>
              </a:ext>
            </a:extLst>
          </p:cNvPr>
          <p:cNvSpPr txBox="1"/>
          <p:nvPr/>
        </p:nvSpPr>
        <p:spPr>
          <a:xfrm>
            <a:off x="1188363" y="1932166"/>
            <a:ext cx="15911274" cy="6647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Feature 1: AI-Powered Itinerary Generation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Why:</a:t>
            </a:r>
            <a:r>
              <a:rPr lang="en-US" sz="3600" dirty="0">
                <a:solidFill>
                  <a:schemeClr val="bg1"/>
                </a:solidFill>
              </a:rPr>
              <a:t> We plan this to remove the biggest hassle in travel planning.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How:</a:t>
            </a:r>
            <a:r>
              <a:rPr lang="en-US" sz="3600" dirty="0">
                <a:solidFill>
                  <a:schemeClr val="bg1"/>
                </a:solidFill>
              </a:rPr>
              <a:t> A Django view will call live-data APIs, rank options with a scikit-learn model, and send a main prompt to the Google Gemini API to create a rich, story-style itinerary that shows up directly in an HTML page.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Feature 2: “</a:t>
            </a:r>
            <a:r>
              <a:rPr lang="en-US" sz="3600" b="1" dirty="0" err="1">
                <a:solidFill>
                  <a:schemeClr val="bg1"/>
                </a:solidFill>
              </a:rPr>
              <a:t>TravelPalz</a:t>
            </a:r>
            <a:r>
              <a:rPr lang="en-US" sz="3600" b="1" dirty="0">
                <a:solidFill>
                  <a:schemeClr val="bg1"/>
                </a:solidFill>
              </a:rPr>
              <a:t> Concierge” (AI Chatbot)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Why:</a:t>
            </a:r>
            <a:r>
              <a:rPr lang="en-US" sz="3600" dirty="0">
                <a:solidFill>
                  <a:schemeClr val="bg1"/>
                </a:solidFill>
              </a:rPr>
              <a:t> We plan to give travelers a smooth, natural-language way to manage trips.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How:</a:t>
            </a:r>
            <a:r>
              <a:rPr lang="en-US" sz="3600" dirty="0">
                <a:solidFill>
                  <a:schemeClr val="bg1"/>
                </a:solidFill>
              </a:rPr>
              <a:t> JavaScript will post to a Django endpoint. That view will use the Gemini API to understand the request, run the action, and return an HTML snippet that updates the page.</a:t>
            </a: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05B0E953-7EA4-7B1D-49A6-6909095D9B2A}"/>
              </a:ext>
            </a:extLst>
          </p:cNvPr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7D4F378-1D91-4CD1-6F2C-6B9D237E5111}"/>
                </a:ext>
              </a:extLst>
            </p:cNvPr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572776B2-6AFE-91ED-C4EC-DEC4E8B6EA75}"/>
              </a:ext>
            </a:extLst>
          </p:cNvPr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E62A12D-4AD5-C886-22FE-1569491C9386}"/>
                </a:ext>
              </a:extLst>
            </p:cNvPr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1914" r="-1" b="-6191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0042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DA4363-877D-7E43-3F6C-0AD17F3FA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ED8FE4C-0DDD-AE01-CAA0-32271479C22A}"/>
              </a:ext>
            </a:extLst>
          </p:cNvPr>
          <p:cNvGrpSpPr/>
          <p:nvPr/>
        </p:nvGrpSpPr>
        <p:grpSpPr>
          <a:xfrm>
            <a:off x="1874163" y="-535781"/>
            <a:ext cx="15544800" cy="3128962"/>
            <a:chOff x="0" y="0"/>
            <a:chExt cx="20726400" cy="41719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C65A726-16D0-8771-A222-7BCDC34B1A26}"/>
                </a:ext>
              </a:extLst>
            </p:cNvPr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B955725-0B14-C468-B164-A5A116D47F79}"/>
                </a:ext>
              </a:extLst>
            </p:cNvPr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 dirty="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FEATURES</a:t>
              </a: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C2333A60-AB41-0AB1-CC64-333C40102F82}"/>
              </a:ext>
            </a:extLst>
          </p:cNvPr>
          <p:cNvSpPr txBox="1"/>
          <p:nvPr/>
        </p:nvSpPr>
        <p:spPr>
          <a:xfrm>
            <a:off x="1188363" y="1932166"/>
            <a:ext cx="15911274" cy="6647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Feature 3: Proactive “Living Itinerary” Updates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Why:</a:t>
            </a:r>
            <a:r>
              <a:rPr lang="en-US" sz="3600" dirty="0">
                <a:solidFill>
                  <a:schemeClr val="bg1"/>
                </a:solidFill>
              </a:rPr>
              <a:t> We plan this to keep the trip flexible when real-world changes happen.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How:</a:t>
            </a:r>
            <a:r>
              <a:rPr lang="en-US" sz="3600" dirty="0">
                <a:solidFill>
                  <a:schemeClr val="bg1"/>
                </a:solidFill>
              </a:rPr>
              <a:t> Celery background tasks will check live traffic and weather APIs. If something changes, a Django Channels WebSocket will send an instant update to the browser, and simple JavaScript will refresh only the affected part of the itinerary—no page reload needed.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Feature 4: Unified Decision Dashboard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Why:</a:t>
            </a:r>
            <a:r>
              <a:rPr lang="en-US" sz="3600" dirty="0">
                <a:solidFill>
                  <a:schemeClr val="bg1"/>
                </a:solidFill>
              </a:rPr>
              <a:t> We plan to reduce decision fatigue by showing all key info in one place.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How:</a:t>
            </a:r>
            <a:r>
              <a:rPr lang="en-US" sz="3600" dirty="0">
                <a:solidFill>
                  <a:schemeClr val="bg1"/>
                </a:solidFill>
              </a:rPr>
              <a:t> When a user clicks, JavaScript will fetch data from a Django endpoint. That view will combine data from APIs like Google Places and send a JSON response to fill a modal window in the page.</a:t>
            </a: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727061B4-A4F0-1465-2F0F-91B9BC8A173E}"/>
              </a:ext>
            </a:extLst>
          </p:cNvPr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FA13FE0-24A6-A942-3216-64FE9623D18C}"/>
                </a:ext>
              </a:extLst>
            </p:cNvPr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499DF135-8057-CBC7-A986-6954E94C6E5D}"/>
              </a:ext>
            </a:extLst>
          </p:cNvPr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741A531-5F36-103D-0E90-14F5A4EE5FDA}"/>
                </a:ext>
              </a:extLst>
            </p:cNvPr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1914" r="-1" b="-6191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5453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88CFA7-6C54-2C82-BA9A-7F2465DCD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11147B2-129E-33D6-38D0-78400575B3FB}"/>
              </a:ext>
            </a:extLst>
          </p:cNvPr>
          <p:cNvGrpSpPr/>
          <p:nvPr/>
        </p:nvGrpSpPr>
        <p:grpSpPr>
          <a:xfrm>
            <a:off x="1874163" y="-535781"/>
            <a:ext cx="15544800" cy="3128962"/>
            <a:chOff x="0" y="0"/>
            <a:chExt cx="20726400" cy="41719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2B9211B-175E-B9C0-29E1-E7B95E2DD7AF}"/>
                </a:ext>
              </a:extLst>
            </p:cNvPr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EE6272E-1F90-3129-8822-BFA6058354C2}"/>
                </a:ext>
              </a:extLst>
            </p:cNvPr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 dirty="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FEATURES</a:t>
              </a: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C5543720-2D01-E974-54D6-851B6F97AFE5}"/>
              </a:ext>
            </a:extLst>
          </p:cNvPr>
          <p:cNvSpPr txBox="1"/>
          <p:nvPr/>
        </p:nvSpPr>
        <p:spPr>
          <a:xfrm>
            <a:off x="1188363" y="1932166"/>
            <a:ext cx="15911274" cy="6093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Feature 5: Deep Demographic Profiling &amp; Personas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Why:</a:t>
            </a:r>
            <a:r>
              <a:rPr lang="en-US" sz="3600" dirty="0">
                <a:solidFill>
                  <a:schemeClr val="bg1"/>
                </a:solidFill>
              </a:rPr>
              <a:t> We plan this so the AI can understand each traveler’s specific needs instead of giving generic suggestions.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How:</a:t>
            </a:r>
            <a:r>
              <a:rPr lang="en-US" sz="3600" dirty="0">
                <a:solidFill>
                  <a:schemeClr val="bg1"/>
                </a:solidFill>
              </a:rPr>
              <a:t> A Django Persona model will apply set weights and filters to a scikit-learn recommendation engine, tailoring the trip before the page even loads.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Feature 6: Group Harmonizer Engine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Why:</a:t>
            </a:r>
            <a:r>
              <a:rPr lang="en-US" sz="3600" dirty="0">
                <a:solidFill>
                  <a:schemeClr val="bg1"/>
                </a:solidFill>
              </a:rPr>
              <a:t> We plan to handle group disagreements and keep everyone happy.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How:</a:t>
            </a:r>
            <a:r>
              <a:rPr lang="en-US" sz="3600" dirty="0">
                <a:solidFill>
                  <a:schemeClr val="bg1"/>
                </a:solidFill>
              </a:rPr>
              <a:t> A Django view will run a multi-objective optimization algorithm to create an itinerary with the best possible “group satisfaction score,” giving a fair plan for all.</a:t>
            </a: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27B0A254-6717-40A8-0BD8-DCA48F23C43E}"/>
              </a:ext>
            </a:extLst>
          </p:cNvPr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CDECB82-F36F-6AD6-6FBC-9A36648EF9A9}"/>
                </a:ext>
              </a:extLst>
            </p:cNvPr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610E051A-8F87-C3A3-E78B-59976448B2F8}"/>
              </a:ext>
            </a:extLst>
          </p:cNvPr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F8FD2C4-70AB-D08B-9695-718F9B265D2D}"/>
                </a:ext>
              </a:extLst>
            </p:cNvPr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1914" r="-1" b="-6191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8002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117CE8-2839-88E6-2823-271C7AFA1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8E74B09-265A-5CC9-347A-D299EBD5F7AE}"/>
              </a:ext>
            </a:extLst>
          </p:cNvPr>
          <p:cNvGrpSpPr/>
          <p:nvPr/>
        </p:nvGrpSpPr>
        <p:grpSpPr>
          <a:xfrm>
            <a:off x="1874163" y="-535781"/>
            <a:ext cx="15544800" cy="3128962"/>
            <a:chOff x="0" y="0"/>
            <a:chExt cx="20726400" cy="41719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38C3B56-9A9F-1378-56C2-F6EFD0F8CEB8}"/>
                </a:ext>
              </a:extLst>
            </p:cNvPr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4A88141-D020-43EA-16AB-B4417297A165}"/>
                </a:ext>
              </a:extLst>
            </p:cNvPr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 dirty="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FEATURES</a:t>
              </a: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BEFD84CE-9E30-93A4-8249-B96E3AF4BF7B}"/>
              </a:ext>
            </a:extLst>
          </p:cNvPr>
          <p:cNvSpPr txBox="1"/>
          <p:nvPr/>
        </p:nvSpPr>
        <p:spPr>
          <a:xfrm>
            <a:off x="1188363" y="1932166"/>
            <a:ext cx="15911274" cy="6647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Feature 7: Integrated End-to-End Booking Engine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Why:</a:t>
            </a:r>
            <a:r>
              <a:rPr lang="en-US" sz="3600" dirty="0">
                <a:solidFill>
                  <a:schemeClr val="bg1"/>
                </a:solidFill>
              </a:rPr>
              <a:t> We plan to let users go from trip ideas to confirmed tickets right on our platform.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How:</a:t>
            </a:r>
            <a:r>
              <a:rPr lang="en-US" sz="3600" dirty="0">
                <a:solidFill>
                  <a:schemeClr val="bg1"/>
                </a:solidFill>
              </a:rPr>
              <a:t> Our Django backend will use services that connect with Skyscanner and </a:t>
            </a:r>
            <a:r>
              <a:rPr lang="en-US" sz="3600" dirty="0" err="1">
                <a:solidFill>
                  <a:schemeClr val="bg1"/>
                </a:solidFill>
              </a:rPr>
              <a:t>Omio</a:t>
            </a:r>
            <a:r>
              <a:rPr lang="en-US" sz="3600" dirty="0">
                <a:solidFill>
                  <a:schemeClr val="bg1"/>
                </a:solidFill>
              </a:rPr>
              <a:t> APIs, fetch real-time prices, and show direct booking links in the HTML page.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Feature 8: One-Tap Safety Hub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Why:</a:t>
            </a:r>
            <a:r>
              <a:rPr lang="en-US" sz="3600" dirty="0">
                <a:solidFill>
                  <a:schemeClr val="bg1"/>
                </a:solidFill>
              </a:rPr>
              <a:t> We plan to give instant, location-based safety info.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How:</a:t>
            </a:r>
            <a:r>
              <a:rPr lang="en-US" sz="3600" dirty="0">
                <a:solidFill>
                  <a:schemeClr val="bg1"/>
                </a:solidFill>
              </a:rPr>
              <a:t> JavaScript will get the user’s location and call a Django endpoint. The view will check the </a:t>
            </a:r>
            <a:r>
              <a:rPr lang="en-US" sz="3600" dirty="0" err="1">
                <a:solidFill>
                  <a:schemeClr val="bg1"/>
                </a:solidFill>
              </a:rPr>
              <a:t>GeoSure</a:t>
            </a:r>
            <a:r>
              <a:rPr lang="en-US" sz="3600" dirty="0">
                <a:solidFill>
                  <a:schemeClr val="bg1"/>
                </a:solidFill>
              </a:rPr>
              <a:t> API for safety scores and our PostgreSQL database for local emergency numbers.</a:t>
            </a: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06E010DC-06F8-C623-EBFE-0870C691203D}"/>
              </a:ext>
            </a:extLst>
          </p:cNvPr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11FB813-18B3-781E-D102-6963E81791D7}"/>
                </a:ext>
              </a:extLst>
            </p:cNvPr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31925A2C-EF97-B31D-45EF-8411677DF3AC}"/>
              </a:ext>
            </a:extLst>
          </p:cNvPr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7E16526D-F79F-E82E-82B7-E24490F307B4}"/>
                </a:ext>
              </a:extLst>
            </p:cNvPr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1914" r="-1" b="-6191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8642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" y="-278131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 dirty="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TECHNICAL APPROACH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828800" y="2400300"/>
            <a:ext cx="13863568" cy="6155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Tech Stack (Planned)</a:t>
            </a:r>
            <a:endParaRPr lang="en-IN" sz="4000" dirty="0">
              <a:solidFill>
                <a:schemeClr val="bg1"/>
              </a:solidFill>
            </a:endParaRPr>
          </a:p>
          <a:p>
            <a:endParaRPr lang="en-IN" sz="4000" b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</a:rPr>
              <a:t>Core:</a:t>
            </a:r>
            <a:r>
              <a:rPr lang="en-IN" sz="4000" dirty="0">
                <a:solidFill>
                  <a:schemeClr val="bg1"/>
                </a:solidFill>
              </a:rPr>
              <a:t> A fast, single Django MVT application.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</a:rPr>
              <a:t>Frontend:</a:t>
            </a:r>
            <a:r>
              <a:rPr lang="en-IN" sz="4000" dirty="0">
                <a:solidFill>
                  <a:schemeClr val="bg1"/>
                </a:solidFill>
              </a:rPr>
              <a:t> Simple HTML templates with built-in JavaScript and CSS for quick development.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</a:rPr>
              <a:t>AI Core:</a:t>
            </a:r>
            <a:r>
              <a:rPr lang="en-IN" sz="4000" dirty="0">
                <a:solidFill>
                  <a:schemeClr val="bg1"/>
                </a:solidFill>
              </a:rPr>
              <a:t> Google Gemini API for generative tasks and scikit-learn for predictive ranking.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</a:rPr>
              <a:t>Real-Time &amp; Async:</a:t>
            </a:r>
            <a:r>
              <a:rPr lang="en-IN" sz="4000" dirty="0">
                <a:solidFill>
                  <a:schemeClr val="bg1"/>
                </a:solidFill>
              </a:rPr>
              <a:t> Django Channels (</a:t>
            </a:r>
            <a:r>
              <a:rPr lang="en-IN" sz="4000" dirty="0" err="1">
                <a:solidFill>
                  <a:schemeClr val="bg1"/>
                </a:solidFill>
              </a:rPr>
              <a:t>WebSockets</a:t>
            </a:r>
            <a:r>
              <a:rPr lang="en-IN" sz="4000" dirty="0">
                <a:solidFill>
                  <a:schemeClr val="bg1"/>
                </a:solidFill>
              </a:rPr>
              <a:t>) for live updates, plus Celery with Redis for background jobs.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</a:rPr>
              <a:t>Database:</a:t>
            </a:r>
            <a:r>
              <a:rPr lang="en-IN" sz="4000" dirty="0">
                <a:solidFill>
                  <a:schemeClr val="bg1"/>
                </a:solidFill>
              </a:rPr>
              <a:t> SQLite for structured data.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1914" r="-1" b="-6191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1051</Words>
  <Application>Microsoft Office PowerPoint</Application>
  <PresentationFormat>Custom</PresentationFormat>
  <Paragraphs>94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Calibri</vt:lpstr>
      <vt:lpstr>Garamond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VERSE HACKATHON 2025 (3).pptx</dc:title>
  <cp:lastModifiedBy>Aakash Darda</cp:lastModifiedBy>
  <cp:revision>3</cp:revision>
  <dcterms:created xsi:type="dcterms:W3CDTF">2006-08-16T00:00:00Z</dcterms:created>
  <dcterms:modified xsi:type="dcterms:W3CDTF">2025-09-17T14:48:51Z</dcterms:modified>
  <dc:identifier>DAGyy09PZKM</dc:identifier>
</cp:coreProperties>
</file>