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5" r:id="rId5"/>
    <p:sldId id="283" r:id="rId6"/>
    <p:sldId id="262" r:id="rId7"/>
    <p:sldId id="257" r:id="rId8"/>
    <p:sldId id="276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9" autoAdjust="0"/>
  </p:normalViewPr>
  <p:slideViewPr>
    <p:cSldViewPr>
      <p:cViewPr>
        <p:scale>
          <a:sx n="93" d="100"/>
          <a:sy n="93" d="100"/>
        </p:scale>
        <p:origin x="-50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75BB-073E-4150-96A6-95A3F5570DC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D9194-79A2-457C-9FDA-C1FD01E8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9194-79A2-457C-9FDA-C1FD01E86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C:\Users\verat\Desktop\DS_MeetUp\SpeechRecognition\Presentation\backg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136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Speech Recognition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with </a:t>
            </a:r>
            <a:r>
              <a:rPr lang="en-US" dirty="0" err="1" smtClean="0">
                <a:solidFill>
                  <a:srgbClr val="92D050"/>
                </a:solidFill>
              </a:rPr>
              <a:t>TensorFlow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936" y="19843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Vira T </a:t>
            </a:r>
            <a:r>
              <a:rPr lang="en-US" dirty="0" err="1" smtClean="0">
                <a:solidFill>
                  <a:srgbClr val="92D050"/>
                </a:solidFill>
              </a:rPr>
              <a:t>Capell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Applied Data Science — Data Stories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November 6 2019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About a dataset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75554"/>
              </p:ext>
            </p:extLst>
          </p:nvPr>
        </p:nvGraphicFramePr>
        <p:xfrm>
          <a:off x="1384964" y="2387263"/>
          <a:ext cx="216897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Packager Shell Object" showAsIcon="1" r:id="rId3" imgW="1264680" imgH="532800" progId="Package">
                  <p:embed/>
                </p:oleObj>
              </mc:Choice>
              <mc:Fallback>
                <p:oleObj name="Packager Shell Object" showAsIcon="1" r:id="rId3" imgW="12646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964" y="2387263"/>
                        <a:ext cx="216897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892" y="909935"/>
            <a:ext cx="3340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917 wav files,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13 spoken numbers,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many different people spoken: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both genders,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different ascents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 descr="C:\Users\verat\Desktop\DS_MeetUp\SpeechRecognition\00_66a1550b08_spect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3316" r="18082"/>
          <a:stretch/>
        </p:blipFill>
        <p:spPr bwMode="auto">
          <a:xfrm>
            <a:off x="5495544" y="3351122"/>
            <a:ext cx="3316275" cy="32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0467" y="3288268"/>
            <a:ext cx="197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Rate=8 kHz</a:t>
            </a:r>
          </a:p>
        </p:txBody>
      </p:sp>
      <p:sp>
        <p:nvSpPr>
          <p:cNvPr id="7" name="Rectangle 6"/>
          <p:cNvSpPr/>
          <p:nvPr/>
        </p:nvSpPr>
        <p:spPr>
          <a:xfrm>
            <a:off x="991486" y="3657600"/>
            <a:ext cx="2955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Usable voice </a:t>
            </a:r>
            <a:r>
              <a:rPr lang="en-US" dirty="0">
                <a:solidFill>
                  <a:schemeClr val="bg1"/>
                </a:solidFill>
              </a:rPr>
              <a:t>frequency </a:t>
            </a:r>
            <a:r>
              <a:rPr lang="en-US" dirty="0" smtClean="0">
                <a:solidFill>
                  <a:schemeClr val="bg1"/>
                </a:solidFill>
              </a:rPr>
              <a:t>band: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0.3 to 3.4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kHz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8" name="Picture 8" descr="C:\Users\verat\Desktop\DS_MeetUp\SpeechRecognition\00_66a1550b08_timeAmp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43" y="1143000"/>
            <a:ext cx="3316275" cy="22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6380" y="5419344"/>
            <a:ext cx="4238020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scipy.io.wavfile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wv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SampleRate,data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wv.read</a:t>
            </a:r>
            <a:r>
              <a:rPr lang="en-US" dirty="0" smtClean="0">
                <a:solidFill>
                  <a:schemeClr val="bg1"/>
                </a:solidFill>
              </a:rPr>
              <a:t>(‘filename.wav’)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32" name="Picture 12" descr="Sci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0" y="4671995"/>
            <a:ext cx="34861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1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Eyeballing 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284" y="4275116"/>
            <a:ext cx="377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- Noisy: background noise,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“click” sound on beginning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284" y="2384866"/>
            <a:ext cx="287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- “Silence” before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and after a number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198" name="Picture 6" descr="C:\Users\verat\Desktop\DS_MeetUp\SpeechRecognition\05_a98b16575b.wav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r="7677"/>
          <a:stretch/>
        </p:blipFill>
        <p:spPr bwMode="auto">
          <a:xfrm>
            <a:off x="5410200" y="2286000"/>
            <a:ext cx="1655411" cy="12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verat\Desktop\DS_MeetUp\SpeechRecognition\04_a7999b7c01.wa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8553"/>
          <a:stretch/>
        </p:blipFill>
        <p:spPr bwMode="auto">
          <a:xfrm>
            <a:off x="3687526" y="2286000"/>
            <a:ext cx="1635945" cy="12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verat\Desktop\DS_MeetUp\SpeechRecognition\01_422aa56701.wa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141211"/>
            <a:ext cx="1903208" cy="12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89816"/>
              </p:ext>
            </p:extLst>
          </p:nvPr>
        </p:nvGraphicFramePr>
        <p:xfrm>
          <a:off x="4589620" y="4572713"/>
          <a:ext cx="125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Packager Shell Object" showAsIcon="1" r:id="rId7" imgW="1254960" imgH="532800" progId="Package">
                  <p:embed/>
                </p:oleObj>
              </mc:Choice>
              <mc:Fallback>
                <p:oleObj name="Packager Shell Object" showAsIcon="1" r:id="rId7" imgW="12549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9620" y="4572713"/>
                        <a:ext cx="1255713" cy="533400"/>
                      </a:xfrm>
                      <a:prstGeom prst="rect">
                        <a:avLst/>
                      </a:prstGeom>
                      <a:solidFill>
                        <a:schemeClr val="lt1">
                          <a:alpha val="61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8" descr="C:\Users\verat\Desktop\DS_MeetUp\SpeechRecognition\00_66a1550b08_timeAmpl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3101" r="7432"/>
          <a:stretch/>
        </p:blipFill>
        <p:spPr bwMode="auto">
          <a:xfrm>
            <a:off x="7146727" y="2286000"/>
            <a:ext cx="1692473" cy="12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Cleaning the data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9" name="Picture 2" descr="C:\Users\verat\Desktop\DS_MeetUp\SpeechRecognition\Signal_Interval\00_736488714b.w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274280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verat\Desktop\DS_MeetUp\SpeechRecognition\Signal_Interval\01_71c53373a1.w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274280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verat\Desktop\DS_MeetUp\SpeechRecognition\Signal_Interval\03_8b3256a0c3.wa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274280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verat\Desktop\DS_MeetUp\SpeechRecognition\Signal_Interval\05_b1016b532b.wa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4038600"/>
            <a:ext cx="27428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283" y="609600"/>
            <a:ext cx="7798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 Look different for same number spoken by different people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635" y="13393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“5”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954" y="38216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“0”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22" name="Picture 6" descr="C:\Users\verat\Desktop\DS_MeetUp\SpeechRecognition\TestSamples\05_949ca66534.w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verat\Desktop\DS_MeetUp\SpeechRecognition\TestSamples\05_17cc50bb0b.w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02" y="167640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verat\Desktop\DS_MeetUp\SpeechRecognition\TestSamples\05_556bc8c75b.wa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0" y="167640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C:\Users\verat\Desktop\DS_MeetUp\SpeechRecognition\TestSamples\00_5719c38013.wa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02" y="421758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Users\verat\Desktop\DS_MeetUp\SpeechRecognition\TestSamples\00_2b668967a8.wa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421758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C:\Users\verat\Desktop\DS_MeetUp\SpeechRecognition\TestSamples\00_18b81c457a.wav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4217580"/>
            <a:ext cx="27639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4931646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381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92D050"/>
                </a:solidFill>
              </a:rPr>
              <a:t>Idea:</a:t>
            </a:r>
            <a:r>
              <a:rPr lang="en-US" sz="2800" dirty="0" smtClean="0">
                <a:solidFill>
                  <a:srgbClr val="92D050"/>
                </a:solidFill>
              </a:rPr>
              <a:t> using </a:t>
            </a:r>
            <a:r>
              <a:rPr lang="en-US" sz="2800" dirty="0" err="1" smtClean="0">
                <a:solidFill>
                  <a:srgbClr val="92D050"/>
                </a:solidFill>
              </a:rPr>
              <a:t>TensorFlow</a:t>
            </a:r>
            <a:r>
              <a:rPr lang="en-US" sz="2800" dirty="0" smtClean="0">
                <a:solidFill>
                  <a:srgbClr val="92D050"/>
                </a:solidFill>
              </a:rPr>
              <a:t> to </a:t>
            </a:r>
            <a:r>
              <a:rPr lang="en-US" sz="2800" dirty="0">
                <a:solidFill>
                  <a:srgbClr val="92D050"/>
                </a:solidFill>
              </a:rPr>
              <a:t>train the CNN to </a:t>
            </a:r>
            <a:r>
              <a:rPr lang="en-US" sz="2800" dirty="0" smtClean="0">
                <a:solidFill>
                  <a:srgbClr val="92D050"/>
                </a:solidFill>
              </a:rPr>
              <a:t>recognize </a:t>
            </a:r>
            <a:r>
              <a:rPr lang="en-US" sz="2800" dirty="0">
                <a:solidFill>
                  <a:srgbClr val="92D050"/>
                </a:solidFill>
              </a:rPr>
              <a:t>spectrograms and amplitude traces </a:t>
            </a:r>
            <a:r>
              <a:rPr lang="en-US" sz="2800" dirty="0">
                <a:solidFill>
                  <a:srgbClr val="92D050"/>
                </a:solidFill>
              </a:rPr>
              <a:t>as pictures </a:t>
            </a:r>
          </a:p>
          <a:p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10" name="Picture 8" descr="Image result for tensorflow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72" y="2743200"/>
            <a:ext cx="227909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rved Right Arrow 12"/>
          <p:cNvSpPr/>
          <p:nvPr/>
        </p:nvSpPr>
        <p:spPr>
          <a:xfrm rot="5400000" flipV="1">
            <a:off x="4419600" y="838200"/>
            <a:ext cx="1371600" cy="289560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6477000" cy="608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877824"/>
            <a:ext cx="6477000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6477000" cy="6858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514600"/>
            <a:ext cx="6477000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352800"/>
            <a:ext cx="6477000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8400" y="6019800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81000" y="381000"/>
            <a:ext cx="1828800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2D050"/>
                </a:solidFill>
              </a:rPr>
              <a:t>Model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3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7357" y="1830113"/>
            <a:ext cx="2516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np.mean(</a:t>
            </a:r>
            <a:r>
              <a:rPr lang="en-US" dirty="0" err="1">
                <a:solidFill>
                  <a:schemeClr val="bg1"/>
                </a:solidFill>
              </a:rPr>
              <a:t>val_acc</a:t>
            </a:r>
            <a:r>
              <a:rPr lang="en-US" dirty="0">
                <a:solidFill>
                  <a:schemeClr val="bg1"/>
                </a:solidFill>
              </a:rPr>
              <a:t>[18:22</a:t>
            </a:r>
            <a:r>
              <a:rPr lang="en-US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0.8298611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723900"/>
            <a:ext cx="8229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2D050"/>
                </a:solidFill>
              </a:rPr>
              <a:t>Performance: over </a:t>
            </a:r>
            <a:r>
              <a:rPr lang="en-US" sz="2800" dirty="0" smtClean="0">
                <a:solidFill>
                  <a:schemeClr val="bg1"/>
                </a:solidFill>
              </a:rPr>
              <a:t>80%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on validation set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048000"/>
            <a:ext cx="259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about 20 epochs validation accuracy reaches </a:t>
            </a:r>
            <a:r>
              <a:rPr lang="en-US" dirty="0" smtClean="0">
                <a:solidFill>
                  <a:schemeClr val="bg1"/>
                </a:solidFill>
              </a:rPr>
              <a:t>%83, </a:t>
            </a:r>
            <a:r>
              <a:rPr lang="en-US" dirty="0">
                <a:solidFill>
                  <a:schemeClr val="bg1"/>
                </a:solidFill>
              </a:rPr>
              <a:t>and climbs further up, but the validation loss is going up after 20 epochs, showing over fitting of the network</a:t>
            </a:r>
          </a:p>
        </p:txBody>
      </p:sp>
      <p:pic>
        <p:nvPicPr>
          <p:cNvPr id="12290" name="Picture 2" descr="C:\Users\verat\Desktop\DS_MeetUp\SpeechRecognition\250epoc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0"/>
            <a:ext cx="4802188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4420"/>
              </p:ext>
            </p:extLst>
          </p:nvPr>
        </p:nvGraphicFramePr>
        <p:xfrm>
          <a:off x="3526110" y="429763"/>
          <a:ext cx="5105400" cy="588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524000"/>
                <a:gridCol w="1676400"/>
              </a:tblGrid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n-lt"/>
                          <a:cs typeface="Arial" pitchFamily="34" charset="0"/>
                        </a:rPr>
                        <a:t>File</a:t>
                      </a:r>
                      <a:r>
                        <a:rPr lang="en-US" sz="1100" b="1" baseline="0" dirty="0" smtClean="0">
                          <a:latin typeface="+mn-lt"/>
                          <a:cs typeface="Arial" pitchFamily="34" charset="0"/>
                        </a:rPr>
                        <a:t> name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n-lt"/>
                          <a:cs typeface="Arial" pitchFamily="34" charset="0"/>
                        </a:rPr>
                        <a:t>Spoken Number</a:t>
                      </a:r>
                      <a:endParaRPr lang="en-US" sz="11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n-lt"/>
                          <a:cs typeface="Arial" pitchFamily="34" charset="0"/>
                        </a:rPr>
                        <a:t>Predicted</a:t>
                      </a:r>
                      <a:endParaRPr lang="en-US" sz="1100" b="1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006a5b2cb6.wav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0130bbb543.wav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0217a3b12a.wav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029830a064.wav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099743a386.wav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0c7156ca20.wav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135451ab23.wav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1510c30707.wav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16ac11144b.wav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17b6a64673.wav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1aa7222c02.wav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2581723976.wav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2885430727.wav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2918750a33.wav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298a616a81.wav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2aa949c3a3.wav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2b9c815b22.wav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2c2caacb08.wav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4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2ccc498b11.wav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21587" y="762000"/>
            <a:ext cx="25908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2D050"/>
                </a:solidFill>
              </a:rPr>
              <a:t>Predictions </a:t>
            </a:r>
            <a:r>
              <a:rPr lang="en-US" sz="2800" dirty="0" smtClean="0">
                <a:solidFill>
                  <a:srgbClr val="92D050"/>
                </a:solidFill>
              </a:rPr>
              <a:t>on </a:t>
            </a:r>
            <a:r>
              <a:rPr lang="en-US" sz="2800" dirty="0" smtClean="0">
                <a:solidFill>
                  <a:srgbClr val="92D050"/>
                </a:solidFill>
              </a:rPr>
              <a:t>testing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set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224</Words>
  <Application>Microsoft Office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Speech Recognition with TensorFlow </vt:lpstr>
      <vt:lpstr>About a dataset</vt:lpstr>
      <vt:lpstr>Eyeballing data</vt:lpstr>
      <vt:lpstr>Cleaning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with TensorFlow</dc:title>
  <dc:creator>Vera Tsintsadze</dc:creator>
  <cp:lastModifiedBy>Vera Tsintsadze</cp:lastModifiedBy>
  <cp:revision>120</cp:revision>
  <dcterms:created xsi:type="dcterms:W3CDTF">2006-08-16T00:00:00Z</dcterms:created>
  <dcterms:modified xsi:type="dcterms:W3CDTF">2020-01-23T15:27:31Z</dcterms:modified>
</cp:coreProperties>
</file>