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0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1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2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3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7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4"/>
    <p:sldMasterId id="2147483699" r:id="rId5"/>
    <p:sldMasterId id="2147483711" r:id="rId6"/>
    <p:sldMasterId id="2147483723" r:id="rId7"/>
    <p:sldMasterId id="2147483728" r:id="rId8"/>
    <p:sldMasterId id="2147483733" r:id="rId9"/>
    <p:sldMasterId id="2147483738" r:id="rId10"/>
    <p:sldMasterId id="2147483742" r:id="rId11"/>
    <p:sldMasterId id="2147483746" r:id="rId12"/>
    <p:sldMasterId id="2147483750" r:id="rId13"/>
    <p:sldMasterId id="2147483762" r:id="rId14"/>
    <p:sldMasterId id="2147483774" r:id="rId15"/>
    <p:sldMasterId id="2147483786" r:id="rId16"/>
    <p:sldMasterId id="2147483791" r:id="rId17"/>
    <p:sldMasterId id="2147483796" r:id="rId18"/>
    <p:sldMasterId id="2147483801" r:id="rId19"/>
    <p:sldMasterId id="2147483805" r:id="rId20"/>
    <p:sldMasterId id="2147483809" r:id="rId21"/>
  </p:sldMasterIdLst>
  <p:notesMasterIdLst>
    <p:notesMasterId r:id="rId55"/>
  </p:notesMasterIdLst>
  <p:handoutMasterIdLst>
    <p:handoutMasterId r:id="rId56"/>
  </p:handoutMasterIdLst>
  <p:sldIdLst>
    <p:sldId id="256" r:id="rId22"/>
    <p:sldId id="432" r:id="rId23"/>
    <p:sldId id="43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35" r:id="rId33"/>
    <p:sldId id="438" r:id="rId34"/>
    <p:sldId id="441" r:id="rId35"/>
    <p:sldId id="439" r:id="rId36"/>
    <p:sldId id="442" r:id="rId37"/>
    <p:sldId id="443" r:id="rId38"/>
    <p:sldId id="444" r:id="rId39"/>
    <p:sldId id="415" r:id="rId40"/>
    <p:sldId id="403" r:id="rId41"/>
    <p:sldId id="418" r:id="rId42"/>
    <p:sldId id="423" r:id="rId43"/>
    <p:sldId id="422" r:id="rId44"/>
    <p:sldId id="419" r:id="rId45"/>
    <p:sldId id="424" r:id="rId46"/>
    <p:sldId id="421" r:id="rId47"/>
    <p:sldId id="427" r:id="rId48"/>
    <p:sldId id="426" r:id="rId49"/>
    <p:sldId id="425" r:id="rId50"/>
    <p:sldId id="429" r:id="rId51"/>
    <p:sldId id="430" r:id="rId52"/>
    <p:sldId id="431" r:id="rId53"/>
    <p:sldId id="428" r:id="rId5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00B10"/>
    <a:srgbClr val="000000"/>
    <a:srgbClr val="FCD326"/>
    <a:srgbClr val="FF0000"/>
    <a:srgbClr val="FFFF00"/>
    <a:srgbClr val="008000"/>
    <a:srgbClr val="FFFF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06160-F0AC-4E20-8ECD-8DEFD0B511E1}" v="7" dt="2018-11-28T11:02:17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170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6/11/relationships/changesInfo" Target="changesInfos/changesInfo1.xml"/><Relationship Id="rId19" Type="http://schemas.openxmlformats.org/officeDocument/2006/relationships/slideMaster" Target="slideMasters/slideMaster1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0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theme" Target="theme/theme1.xml"/><Relationship Id="rId20" Type="http://schemas.openxmlformats.org/officeDocument/2006/relationships/slideMaster" Target="slideMasters/slideMaster17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in Okken" userId="3c0198b5-a1fd-4007-b228-1dc11aa6d862" providerId="ADAL" clId="{147183CA-97A7-424C-896C-FE7E758063C2}"/>
  </pc:docChgLst>
  <pc:docChgLst>
    <pc:chgData name="Gerjan van Oenen" userId="bc0ae170-95ff-4c3d-8805-41889b76f6d7" providerId="ADAL" clId="{E0006160-F0AC-4E20-8ECD-8DEFD0B511E1}"/>
    <pc:docChg chg="custSel modSld">
      <pc:chgData name="Gerjan van Oenen" userId="bc0ae170-95ff-4c3d-8805-41889b76f6d7" providerId="ADAL" clId="{E0006160-F0AC-4E20-8ECD-8DEFD0B511E1}" dt="2018-11-28T11:09:59.892" v="187" actId="1076"/>
      <pc:docMkLst>
        <pc:docMk/>
      </pc:docMkLst>
      <pc:sldChg chg="modSp">
        <pc:chgData name="Gerjan van Oenen" userId="bc0ae170-95ff-4c3d-8805-41889b76f6d7" providerId="ADAL" clId="{E0006160-F0AC-4E20-8ECD-8DEFD0B511E1}" dt="2018-11-28T10:59:15.413" v="21" actId="1076"/>
        <pc:sldMkLst>
          <pc:docMk/>
          <pc:sldMk cId="0" sldId="256"/>
        </pc:sldMkLst>
        <pc:spChg chg="mod">
          <ac:chgData name="Gerjan van Oenen" userId="bc0ae170-95ff-4c3d-8805-41889b76f6d7" providerId="ADAL" clId="{E0006160-F0AC-4E20-8ECD-8DEFD0B511E1}" dt="2018-11-28T10:59:15.413" v="21" actId="1076"/>
          <ac:spMkLst>
            <pc:docMk/>
            <pc:sldMk cId="0" sldId="256"/>
            <ac:spMk id="4099" creationId="{00000000-0000-0000-0000-000000000000}"/>
          </ac:spMkLst>
        </pc:spChg>
        <pc:spChg chg="mod">
          <ac:chgData name="Gerjan van Oenen" userId="bc0ae170-95ff-4c3d-8805-41889b76f6d7" providerId="ADAL" clId="{E0006160-F0AC-4E20-8ECD-8DEFD0B511E1}" dt="2018-11-28T10:59:09.776" v="20" actId="1076"/>
          <ac:spMkLst>
            <pc:docMk/>
            <pc:sldMk cId="0" sldId="256"/>
            <ac:spMk id="410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3.995" v="6" actId="27636"/>
        <pc:sldMkLst>
          <pc:docMk/>
          <pc:sldMk cId="3882768212" sldId="403"/>
        </pc:sldMkLst>
        <pc:spChg chg="mod">
          <ac:chgData name="Gerjan van Oenen" userId="bc0ae170-95ff-4c3d-8805-41889b76f6d7" providerId="ADAL" clId="{E0006160-F0AC-4E20-8ECD-8DEFD0B511E1}" dt="2018-11-28T10:58:43.995" v="6" actId="27636"/>
          <ac:spMkLst>
            <pc:docMk/>
            <pc:sldMk cId="3882768212" sldId="403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1:05:02.142" v="53" actId="1076"/>
        <pc:sldMkLst>
          <pc:docMk/>
          <pc:sldMk cId="3723705003" sldId="415"/>
        </pc:sldMkLst>
        <pc:picChg chg="mod">
          <ac:chgData name="Gerjan van Oenen" userId="bc0ae170-95ff-4c3d-8805-41889b76f6d7" providerId="ADAL" clId="{E0006160-F0AC-4E20-8ECD-8DEFD0B511E1}" dt="2018-11-28T11:05:02.142" v="53" actId="1076"/>
          <ac:picMkLst>
            <pc:docMk/>
            <pc:sldMk cId="3723705003" sldId="415"/>
            <ac:picMk id="1026" creationId="{F066083F-AAB2-4962-AFF9-F0F688F436A1}"/>
          </ac:picMkLst>
        </pc:picChg>
      </pc:sldChg>
      <pc:sldChg chg="modSp">
        <pc:chgData name="Gerjan van Oenen" userId="bc0ae170-95ff-4c3d-8805-41889b76f6d7" providerId="ADAL" clId="{E0006160-F0AC-4E20-8ECD-8DEFD0B511E1}" dt="2018-11-28T11:09:17.934" v="185" actId="20577"/>
        <pc:sldMkLst>
          <pc:docMk/>
          <pc:sldMk cId="1817974825" sldId="418"/>
        </pc:sldMkLst>
        <pc:spChg chg="mod">
          <ac:chgData name="Gerjan van Oenen" userId="bc0ae170-95ff-4c3d-8805-41889b76f6d7" providerId="ADAL" clId="{E0006160-F0AC-4E20-8ECD-8DEFD0B511E1}" dt="2018-11-28T11:09:17.934" v="185" actId="20577"/>
          <ac:spMkLst>
            <pc:docMk/>
            <pc:sldMk cId="1817974825" sldId="418"/>
            <ac:spMk id="5" creationId="{3EC338F5-1C41-4461-8714-5AD190DC48BF}"/>
          </ac:spMkLst>
        </pc:spChg>
        <pc:spChg chg="mod">
          <ac:chgData name="Gerjan van Oenen" userId="bc0ae170-95ff-4c3d-8805-41889b76f6d7" providerId="ADAL" clId="{E0006160-F0AC-4E20-8ECD-8DEFD0B511E1}" dt="2018-11-28T10:58:44.010" v="7" actId="27636"/>
          <ac:spMkLst>
            <pc:docMk/>
            <pc:sldMk cId="1817974825" sldId="418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052" v="10" actId="27636"/>
        <pc:sldMkLst>
          <pc:docMk/>
          <pc:sldMk cId="2446615583" sldId="419"/>
        </pc:sldMkLst>
        <pc:spChg chg="mod">
          <ac:chgData name="Gerjan van Oenen" userId="bc0ae170-95ff-4c3d-8805-41889b76f6d7" providerId="ADAL" clId="{E0006160-F0AC-4E20-8ECD-8DEFD0B511E1}" dt="2018-11-28T10:58:44.052" v="10" actId="27636"/>
          <ac:spMkLst>
            <pc:docMk/>
            <pc:sldMk cId="2446615583" sldId="419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1:09:59.892" v="187" actId="1076"/>
        <pc:sldMkLst>
          <pc:docMk/>
          <pc:sldMk cId="1016071929" sldId="421"/>
        </pc:sldMkLst>
        <pc:spChg chg="mod">
          <ac:chgData name="Gerjan van Oenen" userId="bc0ae170-95ff-4c3d-8805-41889b76f6d7" providerId="ADAL" clId="{E0006160-F0AC-4E20-8ECD-8DEFD0B511E1}" dt="2018-11-28T11:09:56.285" v="186" actId="1076"/>
          <ac:spMkLst>
            <pc:docMk/>
            <pc:sldMk cId="1016071929" sldId="421"/>
            <ac:spMk id="5" creationId="{3EC338F5-1C41-4461-8714-5AD190DC48BF}"/>
          </ac:spMkLst>
        </pc:spChg>
        <pc:spChg chg="mod">
          <ac:chgData name="Gerjan van Oenen" userId="bc0ae170-95ff-4c3d-8805-41889b76f6d7" providerId="ADAL" clId="{E0006160-F0AC-4E20-8ECD-8DEFD0B511E1}" dt="2018-11-28T10:58:44.080" v="12" actId="27636"/>
          <ac:spMkLst>
            <pc:docMk/>
            <pc:sldMk cId="1016071929" sldId="421"/>
            <ac:spMk id="286722" creationId="{00000000-0000-0000-0000-000000000000}"/>
          </ac:spMkLst>
        </pc:spChg>
        <pc:picChg chg="mod">
          <ac:chgData name="Gerjan van Oenen" userId="bc0ae170-95ff-4c3d-8805-41889b76f6d7" providerId="ADAL" clId="{E0006160-F0AC-4E20-8ECD-8DEFD0B511E1}" dt="2018-11-28T11:09:59.892" v="187" actId="1076"/>
          <ac:picMkLst>
            <pc:docMk/>
            <pc:sldMk cId="1016071929" sldId="421"/>
            <ac:picMk id="6" creationId="{1AFF1301-700C-4B3B-9A0B-6F2032C0BE35}"/>
          </ac:picMkLst>
        </pc:picChg>
        <pc:picChg chg="mod">
          <ac:chgData name="Gerjan van Oenen" userId="bc0ae170-95ff-4c3d-8805-41889b76f6d7" providerId="ADAL" clId="{E0006160-F0AC-4E20-8ECD-8DEFD0B511E1}" dt="2018-11-28T11:09:59.892" v="187" actId="1076"/>
          <ac:picMkLst>
            <pc:docMk/>
            <pc:sldMk cId="1016071929" sldId="421"/>
            <ac:picMk id="7" creationId="{B6A3A4BA-B80B-4687-98CA-4F08B58FA7F6}"/>
          </ac:picMkLst>
        </pc:picChg>
      </pc:sldChg>
      <pc:sldChg chg="modSp">
        <pc:chgData name="Gerjan van Oenen" userId="bc0ae170-95ff-4c3d-8805-41889b76f6d7" providerId="ADAL" clId="{E0006160-F0AC-4E20-8ECD-8DEFD0B511E1}" dt="2018-11-28T11:05:46.236" v="69" actId="1037"/>
        <pc:sldMkLst>
          <pc:docMk/>
          <pc:sldMk cId="2393511682" sldId="422"/>
        </pc:sldMkLst>
        <pc:spChg chg="mod">
          <ac:chgData name="Gerjan van Oenen" userId="bc0ae170-95ff-4c3d-8805-41889b76f6d7" providerId="ADAL" clId="{E0006160-F0AC-4E20-8ECD-8DEFD0B511E1}" dt="2018-11-28T10:58:44.040" v="9" actId="27636"/>
          <ac:spMkLst>
            <pc:docMk/>
            <pc:sldMk cId="2393511682" sldId="422"/>
            <ac:spMk id="286722" creationId="{00000000-0000-0000-0000-000000000000}"/>
          </ac:spMkLst>
        </pc:spChg>
        <pc:picChg chg="mod">
          <ac:chgData name="Gerjan van Oenen" userId="bc0ae170-95ff-4c3d-8805-41889b76f6d7" providerId="ADAL" clId="{E0006160-F0AC-4E20-8ECD-8DEFD0B511E1}" dt="2018-11-28T11:05:46.236" v="69" actId="1037"/>
          <ac:picMkLst>
            <pc:docMk/>
            <pc:sldMk cId="2393511682" sldId="422"/>
            <ac:picMk id="1026" creationId="{F923E280-91F1-4686-914D-7AA98F3D3C4F}"/>
          </ac:picMkLst>
        </pc:picChg>
        <pc:picChg chg="mod">
          <ac:chgData name="Gerjan van Oenen" userId="bc0ae170-95ff-4c3d-8805-41889b76f6d7" providerId="ADAL" clId="{E0006160-F0AC-4E20-8ECD-8DEFD0B511E1}" dt="2018-11-28T11:05:46.236" v="69" actId="1037"/>
          <ac:picMkLst>
            <pc:docMk/>
            <pc:sldMk cId="2393511682" sldId="422"/>
            <ac:picMk id="1028" creationId="{B3B1B285-2549-4DCF-983E-2966448EB013}"/>
          </ac:picMkLst>
        </pc:picChg>
        <pc:picChg chg="mod">
          <ac:chgData name="Gerjan van Oenen" userId="bc0ae170-95ff-4c3d-8805-41889b76f6d7" providerId="ADAL" clId="{E0006160-F0AC-4E20-8ECD-8DEFD0B511E1}" dt="2018-11-28T11:05:46.236" v="69" actId="1037"/>
          <ac:picMkLst>
            <pc:docMk/>
            <pc:sldMk cId="2393511682" sldId="422"/>
            <ac:picMk id="1030" creationId="{D4C97771-FC11-42F3-8BE9-EFECA71A5363}"/>
          </ac:picMkLst>
        </pc:picChg>
      </pc:sldChg>
      <pc:sldChg chg="modSp">
        <pc:chgData name="Gerjan van Oenen" userId="bc0ae170-95ff-4c3d-8805-41889b76f6d7" providerId="ADAL" clId="{E0006160-F0AC-4E20-8ECD-8DEFD0B511E1}" dt="2018-11-28T11:05:37.325" v="55" actId="1076"/>
        <pc:sldMkLst>
          <pc:docMk/>
          <pc:sldMk cId="270935879" sldId="423"/>
        </pc:sldMkLst>
        <pc:spChg chg="mod">
          <ac:chgData name="Gerjan van Oenen" userId="bc0ae170-95ff-4c3d-8805-41889b76f6d7" providerId="ADAL" clId="{E0006160-F0AC-4E20-8ECD-8DEFD0B511E1}" dt="2018-11-28T11:05:37.325" v="55" actId="1076"/>
          <ac:spMkLst>
            <pc:docMk/>
            <pc:sldMk cId="270935879" sldId="423"/>
            <ac:spMk id="6" creationId="{A19996D1-DE1B-4A4B-AA53-D373E2FFD9BE}"/>
          </ac:spMkLst>
        </pc:spChg>
        <pc:spChg chg="mod">
          <ac:chgData name="Gerjan van Oenen" userId="bc0ae170-95ff-4c3d-8805-41889b76f6d7" providerId="ADAL" clId="{E0006160-F0AC-4E20-8ECD-8DEFD0B511E1}" dt="2018-11-28T10:58:44.033" v="8" actId="27636"/>
          <ac:spMkLst>
            <pc:docMk/>
            <pc:sldMk cId="270935879" sldId="423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063" v="11" actId="27636"/>
        <pc:sldMkLst>
          <pc:docMk/>
          <pc:sldMk cId="4129548555" sldId="424"/>
        </pc:sldMkLst>
        <pc:spChg chg="mod">
          <ac:chgData name="Gerjan van Oenen" userId="bc0ae170-95ff-4c3d-8805-41889b76f6d7" providerId="ADAL" clId="{E0006160-F0AC-4E20-8ECD-8DEFD0B511E1}" dt="2018-11-28T10:58:44.063" v="11" actId="27636"/>
          <ac:spMkLst>
            <pc:docMk/>
            <pc:sldMk cId="4129548555" sldId="424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16" v="15" actId="27636"/>
        <pc:sldMkLst>
          <pc:docMk/>
          <pc:sldMk cId="510847196" sldId="425"/>
        </pc:sldMkLst>
        <pc:spChg chg="mod">
          <ac:chgData name="Gerjan van Oenen" userId="bc0ae170-95ff-4c3d-8805-41889b76f6d7" providerId="ADAL" clId="{E0006160-F0AC-4E20-8ECD-8DEFD0B511E1}" dt="2018-11-28T10:58:44.116" v="15" actId="27636"/>
          <ac:spMkLst>
            <pc:docMk/>
            <pc:sldMk cId="510847196" sldId="425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05" v="14" actId="27636"/>
        <pc:sldMkLst>
          <pc:docMk/>
          <pc:sldMk cId="22821665" sldId="426"/>
        </pc:sldMkLst>
        <pc:spChg chg="mod">
          <ac:chgData name="Gerjan van Oenen" userId="bc0ae170-95ff-4c3d-8805-41889b76f6d7" providerId="ADAL" clId="{E0006160-F0AC-4E20-8ECD-8DEFD0B511E1}" dt="2018-11-28T10:58:44.105" v="14" actId="27636"/>
          <ac:spMkLst>
            <pc:docMk/>
            <pc:sldMk cId="22821665" sldId="426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091" v="13" actId="27636"/>
        <pc:sldMkLst>
          <pc:docMk/>
          <pc:sldMk cId="1819431344" sldId="427"/>
        </pc:sldMkLst>
        <pc:spChg chg="mod">
          <ac:chgData name="Gerjan van Oenen" userId="bc0ae170-95ff-4c3d-8805-41889b76f6d7" providerId="ADAL" clId="{E0006160-F0AC-4E20-8ECD-8DEFD0B511E1}" dt="2018-11-28T10:58:44.091" v="13" actId="27636"/>
          <ac:spMkLst>
            <pc:docMk/>
            <pc:sldMk cId="1819431344" sldId="427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80" v="19" actId="27636"/>
        <pc:sldMkLst>
          <pc:docMk/>
          <pc:sldMk cId="4212932565" sldId="428"/>
        </pc:sldMkLst>
        <pc:spChg chg="mod">
          <ac:chgData name="Gerjan van Oenen" userId="bc0ae170-95ff-4c3d-8805-41889b76f6d7" providerId="ADAL" clId="{E0006160-F0AC-4E20-8ECD-8DEFD0B511E1}" dt="2018-11-28T10:58:44.180" v="19" actId="27636"/>
          <ac:spMkLst>
            <pc:docMk/>
            <pc:sldMk cId="4212932565" sldId="428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27" v="16" actId="27636"/>
        <pc:sldMkLst>
          <pc:docMk/>
          <pc:sldMk cId="1513409767" sldId="429"/>
        </pc:sldMkLst>
        <pc:spChg chg="mod">
          <ac:chgData name="Gerjan van Oenen" userId="bc0ae170-95ff-4c3d-8805-41889b76f6d7" providerId="ADAL" clId="{E0006160-F0AC-4E20-8ECD-8DEFD0B511E1}" dt="2018-11-28T10:58:44.127" v="16" actId="27636"/>
          <ac:spMkLst>
            <pc:docMk/>
            <pc:sldMk cId="1513409767" sldId="429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58" v="17" actId="27636"/>
        <pc:sldMkLst>
          <pc:docMk/>
          <pc:sldMk cId="2891120415" sldId="430"/>
        </pc:sldMkLst>
        <pc:spChg chg="mod">
          <ac:chgData name="Gerjan van Oenen" userId="bc0ae170-95ff-4c3d-8805-41889b76f6d7" providerId="ADAL" clId="{E0006160-F0AC-4E20-8ECD-8DEFD0B511E1}" dt="2018-11-28T10:58:44.158" v="17" actId="27636"/>
          <ac:spMkLst>
            <pc:docMk/>
            <pc:sldMk cId="2891120415" sldId="430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4.169" v="18" actId="27636"/>
        <pc:sldMkLst>
          <pc:docMk/>
          <pc:sldMk cId="3660274141" sldId="431"/>
        </pc:sldMkLst>
        <pc:spChg chg="mod">
          <ac:chgData name="Gerjan van Oenen" userId="bc0ae170-95ff-4c3d-8805-41889b76f6d7" providerId="ADAL" clId="{E0006160-F0AC-4E20-8ECD-8DEFD0B511E1}" dt="2018-11-28T10:58:44.169" v="18" actId="27636"/>
          <ac:spMkLst>
            <pc:docMk/>
            <pc:sldMk cId="3660274141" sldId="431"/>
            <ac:spMk id="286722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1:02:36.157" v="44" actId="1076"/>
        <pc:sldMkLst>
          <pc:docMk/>
          <pc:sldMk cId="1014853688" sldId="435"/>
        </pc:sldMkLst>
        <pc:spChg chg="mod">
          <ac:chgData name="Gerjan van Oenen" userId="bc0ae170-95ff-4c3d-8805-41889b76f6d7" providerId="ADAL" clId="{E0006160-F0AC-4E20-8ECD-8DEFD0B511E1}" dt="2018-11-28T11:02:36.157" v="44" actId="1076"/>
          <ac:spMkLst>
            <pc:docMk/>
            <pc:sldMk cId="1014853688" sldId="435"/>
            <ac:spMk id="7" creationId="{8FB4143F-9A17-46FC-B61D-29236DE13C3B}"/>
          </ac:spMkLst>
        </pc:spChg>
      </pc:sldChg>
      <pc:sldChg chg="modSp">
        <pc:chgData name="Gerjan van Oenen" userId="bc0ae170-95ff-4c3d-8805-41889b76f6d7" providerId="ADAL" clId="{E0006160-F0AC-4E20-8ECD-8DEFD0B511E1}" dt="2018-11-28T11:02:50.472" v="50" actId="1035"/>
        <pc:sldMkLst>
          <pc:docMk/>
          <pc:sldMk cId="4074848593" sldId="438"/>
        </pc:sldMkLst>
        <pc:spChg chg="mod">
          <ac:chgData name="Gerjan van Oenen" userId="bc0ae170-95ff-4c3d-8805-41889b76f6d7" providerId="ADAL" clId="{E0006160-F0AC-4E20-8ECD-8DEFD0B511E1}" dt="2018-11-28T11:02:45.116" v="45" actId="1076"/>
          <ac:spMkLst>
            <pc:docMk/>
            <pc:sldMk cId="4074848593" sldId="438"/>
            <ac:spMk id="7" creationId="{8FB4143F-9A17-46FC-B61D-29236DE13C3B}"/>
          </ac:spMkLst>
        </pc:spChg>
        <pc:spChg chg="mod">
          <ac:chgData name="Gerjan van Oenen" userId="bc0ae170-95ff-4c3d-8805-41889b76f6d7" providerId="ADAL" clId="{E0006160-F0AC-4E20-8ECD-8DEFD0B511E1}" dt="2018-11-28T11:02:50.472" v="50" actId="1035"/>
          <ac:spMkLst>
            <pc:docMk/>
            <pc:sldMk cId="4074848593" sldId="438"/>
            <ac:spMk id="8" creationId="{38B948DC-5073-4F50-A36F-C59A2D4805BA}"/>
          </ac:spMkLst>
        </pc:spChg>
      </pc:sldChg>
      <pc:sldChg chg="modSp">
        <pc:chgData name="Gerjan van Oenen" userId="bc0ae170-95ff-4c3d-8805-41889b76f6d7" providerId="ADAL" clId="{E0006160-F0AC-4E20-8ECD-8DEFD0B511E1}" dt="2018-11-28T11:03:03.429" v="52" actId="1076"/>
        <pc:sldMkLst>
          <pc:docMk/>
          <pc:sldMk cId="3902399728" sldId="441"/>
        </pc:sldMkLst>
        <pc:spChg chg="mod">
          <ac:chgData name="Gerjan van Oenen" userId="bc0ae170-95ff-4c3d-8805-41889b76f6d7" providerId="ADAL" clId="{E0006160-F0AC-4E20-8ECD-8DEFD0B511E1}" dt="2018-11-28T11:02:58.854" v="51" actId="1076"/>
          <ac:spMkLst>
            <pc:docMk/>
            <pc:sldMk cId="3902399728" sldId="441"/>
            <ac:spMk id="5" creationId="{6D18965A-CDFA-4E67-864F-139DD090FE0E}"/>
          </ac:spMkLst>
        </pc:spChg>
        <pc:spChg chg="mod">
          <ac:chgData name="Gerjan van Oenen" userId="bc0ae170-95ff-4c3d-8805-41889b76f6d7" providerId="ADAL" clId="{E0006160-F0AC-4E20-8ECD-8DEFD0B511E1}" dt="2018-11-28T11:03:03.429" v="52" actId="1076"/>
          <ac:spMkLst>
            <pc:docMk/>
            <pc:sldMk cId="3902399728" sldId="441"/>
            <ac:spMk id="286724" creationId="{00000000-0000-0000-0000-000000000000}"/>
          </ac:spMkLst>
        </pc:spChg>
      </pc:sldChg>
      <pc:sldChg chg="modSp">
        <pc:chgData name="Gerjan van Oenen" userId="bc0ae170-95ff-4c3d-8805-41889b76f6d7" providerId="ADAL" clId="{E0006160-F0AC-4E20-8ECD-8DEFD0B511E1}" dt="2018-11-28T10:58:43.892" v="1" actId="27636"/>
        <pc:sldMkLst>
          <pc:docMk/>
          <pc:sldMk cId="311380168" sldId="449"/>
        </pc:sldMkLst>
        <pc:spChg chg="mod">
          <ac:chgData name="Gerjan van Oenen" userId="bc0ae170-95ff-4c3d-8805-41889b76f6d7" providerId="ADAL" clId="{E0006160-F0AC-4E20-8ECD-8DEFD0B511E1}" dt="2018-11-28T10:58:43.892" v="1" actId="27636"/>
          <ac:spMkLst>
            <pc:docMk/>
            <pc:sldMk cId="311380168" sldId="449"/>
            <ac:spMk id="11" creationId="{41A07DA3-3229-4FB0-9033-DA30A2F0042D}"/>
          </ac:spMkLst>
        </pc:spChg>
      </pc:sldChg>
      <pc:sldChg chg="addSp delSp modSp">
        <pc:chgData name="Gerjan van Oenen" userId="bc0ae170-95ff-4c3d-8805-41889b76f6d7" providerId="ADAL" clId="{E0006160-F0AC-4E20-8ECD-8DEFD0B511E1}" dt="2018-11-28T11:01:50.271" v="39"/>
        <pc:sldMkLst>
          <pc:docMk/>
          <pc:sldMk cId="4183637157" sldId="450"/>
        </pc:sldMkLst>
        <pc:spChg chg="mod">
          <ac:chgData name="Gerjan van Oenen" userId="bc0ae170-95ff-4c3d-8805-41889b76f6d7" providerId="ADAL" clId="{E0006160-F0AC-4E20-8ECD-8DEFD0B511E1}" dt="2018-11-28T10:58:43.910" v="2" actId="27636"/>
          <ac:spMkLst>
            <pc:docMk/>
            <pc:sldMk cId="4183637157" sldId="450"/>
            <ac:spMk id="11" creationId="{41A07DA3-3229-4FB0-9033-DA30A2F0042D}"/>
          </ac:spMkLst>
        </pc:spChg>
        <pc:cxnChg chg="del">
          <ac:chgData name="Gerjan van Oenen" userId="bc0ae170-95ff-4c3d-8805-41889b76f6d7" providerId="ADAL" clId="{E0006160-F0AC-4E20-8ECD-8DEFD0B511E1}" dt="2018-11-28T11:00:58.320" v="23" actId="478"/>
          <ac:cxnSpMkLst>
            <pc:docMk/>
            <pc:sldMk cId="4183637157" sldId="450"/>
            <ac:cxnSpMk id="9" creationId="{837F804D-535B-47A5-BE33-A00DAF35D9FC}"/>
          </ac:cxnSpMkLst>
        </pc:cxnChg>
        <pc:cxnChg chg="add mod">
          <ac:chgData name="Gerjan van Oenen" userId="bc0ae170-95ff-4c3d-8805-41889b76f6d7" providerId="ADAL" clId="{E0006160-F0AC-4E20-8ECD-8DEFD0B511E1}" dt="2018-11-28T11:01:48.549" v="38" actId="1036"/>
          <ac:cxnSpMkLst>
            <pc:docMk/>
            <pc:sldMk cId="4183637157" sldId="450"/>
            <ac:cxnSpMk id="12" creationId="{A4D1F60F-3878-4717-9548-1EC29E92CD7F}"/>
          </ac:cxnSpMkLst>
        </pc:cxnChg>
        <pc:cxnChg chg="del">
          <ac:chgData name="Gerjan van Oenen" userId="bc0ae170-95ff-4c3d-8805-41889b76f6d7" providerId="ADAL" clId="{E0006160-F0AC-4E20-8ECD-8DEFD0B511E1}" dt="2018-11-28T11:00:55.756" v="22" actId="478"/>
          <ac:cxnSpMkLst>
            <pc:docMk/>
            <pc:sldMk cId="4183637157" sldId="450"/>
            <ac:cxnSpMk id="14" creationId="{5345BC05-818B-41C2-BAD2-BA08FE1D343F}"/>
          </ac:cxnSpMkLst>
        </pc:cxnChg>
        <pc:cxnChg chg="add">
          <ac:chgData name="Gerjan van Oenen" userId="bc0ae170-95ff-4c3d-8805-41889b76f6d7" providerId="ADAL" clId="{E0006160-F0AC-4E20-8ECD-8DEFD0B511E1}" dt="2018-11-28T11:01:50.271" v="39"/>
          <ac:cxnSpMkLst>
            <pc:docMk/>
            <pc:sldMk cId="4183637157" sldId="450"/>
            <ac:cxnSpMk id="15" creationId="{5942B6F9-D306-47C1-AE21-F2A1A4E24C1C}"/>
          </ac:cxnSpMkLst>
        </pc:cxnChg>
      </pc:sldChg>
      <pc:sldChg chg="modSp">
        <pc:chgData name="Gerjan van Oenen" userId="bc0ae170-95ff-4c3d-8805-41889b76f6d7" providerId="ADAL" clId="{E0006160-F0AC-4E20-8ECD-8DEFD0B511E1}" dt="2018-11-28T10:58:43.935" v="3" actId="27636"/>
        <pc:sldMkLst>
          <pc:docMk/>
          <pc:sldMk cId="3011795576" sldId="451"/>
        </pc:sldMkLst>
        <pc:spChg chg="mod">
          <ac:chgData name="Gerjan van Oenen" userId="bc0ae170-95ff-4c3d-8805-41889b76f6d7" providerId="ADAL" clId="{E0006160-F0AC-4E20-8ECD-8DEFD0B511E1}" dt="2018-11-28T10:58:43.935" v="3" actId="27636"/>
          <ac:spMkLst>
            <pc:docMk/>
            <pc:sldMk cId="3011795576" sldId="451"/>
            <ac:spMk id="11" creationId="{41A07DA3-3229-4FB0-9033-DA30A2F0042D}"/>
          </ac:spMkLst>
        </pc:spChg>
      </pc:sldChg>
      <pc:sldChg chg="addSp delSp modSp">
        <pc:chgData name="Gerjan van Oenen" userId="bc0ae170-95ff-4c3d-8805-41889b76f6d7" providerId="ADAL" clId="{E0006160-F0AC-4E20-8ECD-8DEFD0B511E1}" dt="2018-11-28T11:02:26.637" v="43" actId="1076"/>
        <pc:sldMkLst>
          <pc:docMk/>
          <pc:sldMk cId="167725769" sldId="452"/>
        </pc:sldMkLst>
        <pc:spChg chg="mod">
          <ac:chgData name="Gerjan van Oenen" userId="bc0ae170-95ff-4c3d-8805-41889b76f6d7" providerId="ADAL" clId="{E0006160-F0AC-4E20-8ECD-8DEFD0B511E1}" dt="2018-11-28T10:58:43.959" v="4" actId="27636"/>
          <ac:spMkLst>
            <pc:docMk/>
            <pc:sldMk cId="167725769" sldId="452"/>
            <ac:spMk id="11" creationId="{41A07DA3-3229-4FB0-9033-DA30A2F0042D}"/>
          </ac:spMkLst>
        </pc:spChg>
        <pc:cxnChg chg="del">
          <ac:chgData name="Gerjan van Oenen" userId="bc0ae170-95ff-4c3d-8805-41889b76f6d7" providerId="ADAL" clId="{E0006160-F0AC-4E20-8ECD-8DEFD0B511E1}" dt="2018-11-28T11:01:17.149" v="25" actId="478"/>
          <ac:cxnSpMkLst>
            <pc:docMk/>
            <pc:sldMk cId="167725769" sldId="452"/>
            <ac:cxnSpMk id="9" creationId="{837F804D-535B-47A5-BE33-A00DAF35D9FC}"/>
          </ac:cxnSpMkLst>
        </pc:cxnChg>
        <pc:cxnChg chg="add">
          <ac:chgData name="Gerjan van Oenen" userId="bc0ae170-95ff-4c3d-8805-41889b76f6d7" providerId="ADAL" clId="{E0006160-F0AC-4E20-8ECD-8DEFD0B511E1}" dt="2018-11-28T11:02:15.768" v="40"/>
          <ac:cxnSpMkLst>
            <pc:docMk/>
            <pc:sldMk cId="167725769" sldId="452"/>
            <ac:cxnSpMk id="12" creationId="{67D72598-78F1-45C3-96AB-8726FAA81E03}"/>
          </ac:cxnSpMkLst>
        </pc:cxnChg>
        <pc:cxnChg chg="del">
          <ac:chgData name="Gerjan van Oenen" userId="bc0ae170-95ff-4c3d-8805-41889b76f6d7" providerId="ADAL" clId="{E0006160-F0AC-4E20-8ECD-8DEFD0B511E1}" dt="2018-11-28T11:01:16.317" v="24" actId="478"/>
          <ac:cxnSpMkLst>
            <pc:docMk/>
            <pc:sldMk cId="167725769" sldId="452"/>
            <ac:cxnSpMk id="14" creationId="{5345BC05-818B-41C2-BAD2-BA08FE1D343F}"/>
          </ac:cxnSpMkLst>
        </pc:cxnChg>
        <pc:cxnChg chg="add mod">
          <ac:chgData name="Gerjan van Oenen" userId="bc0ae170-95ff-4c3d-8805-41889b76f6d7" providerId="ADAL" clId="{E0006160-F0AC-4E20-8ECD-8DEFD0B511E1}" dt="2018-11-28T11:02:26.637" v="43" actId="1076"/>
          <ac:cxnSpMkLst>
            <pc:docMk/>
            <pc:sldMk cId="167725769" sldId="452"/>
            <ac:cxnSpMk id="15" creationId="{7BB42D2F-3A3F-4E99-ADF9-8B70C96C6488}"/>
          </ac:cxnSpMkLst>
        </pc:cxnChg>
      </pc:sldChg>
    </pc:docChg>
  </pc:docChgLst>
  <pc:docChgLst>
    <pc:chgData name="Erwin Okken" userId="c7fc98f4e92d0c47" providerId="LiveId" clId="{4C9A7C4C-4636-404B-A2ED-9000244CC5DD}"/>
  </pc:docChgLst>
  <pc:docChgLst>
    <pc:chgData name="Erwin Okken" userId="3c0198b5-a1fd-4007-b228-1dc11aa6d862" providerId="ADAL" clId="{8A9C5CCA-169C-4183-A31F-CB78C2AC47C2}"/>
  </pc:docChgLst>
  <pc:docChgLst>
    <pc:chgData name="Erwin Okken" userId="3c0198b5-a1fd-4007-b228-1dc11aa6d862" providerId="ADAL" clId="{5827A7C2-1E76-4DDE-AB33-53C42DF0E1D1}"/>
  </pc:docChgLst>
  <pc:docChgLst>
    <pc:chgData name="Erwin Okken" userId="c7fc98f4e92d0c47" providerId="LiveId" clId="{E3426184-B74B-44A4-8647-2BBAF8FC28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EC667E9F-F265-48F0-9B48-30BEC156EB4B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106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23900"/>
            <a:ext cx="5043487" cy="3783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8213"/>
            <a:ext cx="5003800" cy="4427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CD112F27-0810-4676-8E88-4E875B60B8D4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5392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9D1A2-0718-46CA-AAAD-F0BF9EB74ACC}" type="slidenum">
              <a:rPr lang="nl-BE"/>
              <a:pPr/>
              <a:t>1</a:t>
            </a:fld>
            <a:endParaRPr lang="nl-BE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164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Toch? NEE! + Order of </a:t>
            </a:r>
            <a:r>
              <a:rPr lang="nl-NL" dirty="0" err="1"/>
              <a:t>execution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475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70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397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41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66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862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Wat doet deze query?  Wat zijn de blokhaken om Name? Wat is &lt;&gt; ?</a:t>
            </a:r>
          </a:p>
        </p:txBody>
      </p:sp>
    </p:spTree>
    <p:extLst>
      <p:ext uri="{BB962C8B-B14F-4D97-AF65-F5344CB8AC3E}">
        <p14:creationId xmlns:p14="http://schemas.microsoft.com/office/powerpoint/2010/main" val="337938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Hetzelfde maar dan IN. Gebruik de snellere variant indien mogelijk.</a:t>
            </a:r>
          </a:p>
        </p:txBody>
      </p:sp>
    </p:spTree>
    <p:extLst>
      <p:ext uri="{BB962C8B-B14F-4D97-AF65-F5344CB8AC3E}">
        <p14:creationId xmlns:p14="http://schemas.microsoft.com/office/powerpoint/2010/main" val="319029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Wordt omgezet naar dit</a:t>
            </a:r>
          </a:p>
        </p:txBody>
      </p:sp>
    </p:spTree>
    <p:extLst>
      <p:ext uri="{BB962C8B-B14F-4D97-AF65-F5344CB8AC3E}">
        <p14:creationId xmlns:p14="http://schemas.microsoft.com/office/powerpoint/2010/main" val="1272602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Venn-chart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114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143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290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99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34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1:N – PK: </a:t>
            </a:r>
            <a:r>
              <a:rPr lang="nl-NL" dirty="0" err="1"/>
              <a:t>id</a:t>
            </a:r>
            <a:r>
              <a:rPr lang="nl-NL" dirty="0"/>
              <a:t> – FK: </a:t>
            </a:r>
            <a:r>
              <a:rPr lang="nl-NL" dirty="0" err="1"/>
              <a:t>studentId</a:t>
            </a:r>
            <a:r>
              <a:rPr lang="nl-NL" dirty="0"/>
              <a:t> - </a:t>
            </a:r>
            <a:r>
              <a:rPr lang="en-US" sz="1200" dirty="0"/>
              <a:t>How many people own more than 10 books?</a:t>
            </a:r>
          </a:p>
        </p:txBody>
      </p:sp>
    </p:spTree>
    <p:extLst>
      <p:ext uri="{BB962C8B-B14F-4D97-AF65-F5344CB8AC3E}">
        <p14:creationId xmlns:p14="http://schemas.microsoft.com/office/powerpoint/2010/main" val="285762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34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1:N – PK: </a:t>
            </a:r>
            <a:r>
              <a:rPr lang="nl-NL" dirty="0" err="1"/>
              <a:t>id</a:t>
            </a:r>
            <a:r>
              <a:rPr lang="nl-NL" dirty="0"/>
              <a:t> – FK: </a:t>
            </a:r>
            <a:r>
              <a:rPr lang="nl-NL" dirty="0" err="1"/>
              <a:t>studentId</a:t>
            </a:r>
            <a:r>
              <a:rPr lang="nl-NL" dirty="0"/>
              <a:t> - </a:t>
            </a:r>
            <a:r>
              <a:rPr lang="en-US" sz="1200" dirty="0"/>
              <a:t>How many people own more than 10 books?</a:t>
            </a:r>
          </a:p>
        </p:txBody>
      </p:sp>
    </p:spTree>
    <p:extLst>
      <p:ext uri="{BB962C8B-B14F-4D97-AF65-F5344CB8AC3E}">
        <p14:creationId xmlns:p14="http://schemas.microsoft.com/office/powerpoint/2010/main" val="2930446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Returns count_table_1 * count_table_2;</a:t>
            </a:r>
          </a:p>
        </p:txBody>
      </p:sp>
    </p:spTree>
    <p:extLst>
      <p:ext uri="{BB962C8B-B14F-4D97-AF65-F5344CB8AC3E}">
        <p14:creationId xmlns:p14="http://schemas.microsoft.com/office/powerpoint/2010/main" val="324899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4 * 3 = 12</a:t>
            </a:r>
          </a:p>
        </p:txBody>
      </p:sp>
    </p:spTree>
    <p:extLst>
      <p:ext uri="{BB962C8B-B14F-4D97-AF65-F5344CB8AC3E}">
        <p14:creationId xmlns:p14="http://schemas.microsoft.com/office/powerpoint/2010/main" val="331655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458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666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833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6749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Wie weet er nog wat GROUP BY / HAVING doet?</a:t>
            </a:r>
          </a:p>
        </p:txBody>
      </p:sp>
    </p:spTree>
    <p:extLst>
      <p:ext uri="{BB962C8B-B14F-4D97-AF65-F5344CB8AC3E}">
        <p14:creationId xmlns:p14="http://schemas.microsoft.com/office/powerpoint/2010/main" val="33951427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699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4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388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62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74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 is de power 15 geworden? SUM. Gebeurt niet vanzelf</a:t>
            </a:r>
          </a:p>
        </p:txBody>
      </p:sp>
    </p:spTree>
    <p:extLst>
      <p:ext uri="{BB962C8B-B14F-4D97-AF65-F5344CB8AC3E}">
        <p14:creationId xmlns:p14="http://schemas.microsoft.com/office/powerpoint/2010/main" val="78113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Dit gebeurt er als je niet een </a:t>
            </a:r>
            <a:r>
              <a:rPr lang="nl-NL" dirty="0" err="1"/>
              <a:t>aggregate</a:t>
            </a:r>
            <a:r>
              <a:rPr lang="nl-NL" dirty="0"/>
              <a:t> functie gebruikt, of in de GROUP BY zet.</a:t>
            </a:r>
          </a:p>
        </p:txBody>
      </p:sp>
    </p:spTree>
    <p:extLst>
      <p:ext uri="{BB962C8B-B14F-4D97-AF65-F5344CB8AC3E}">
        <p14:creationId xmlns:p14="http://schemas.microsoft.com/office/powerpoint/2010/main" val="208930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 haal ik het aantal personen per </a:t>
            </a:r>
            <a:r>
              <a:rPr lang="nl-NL" dirty="0" err="1"/>
              <a:t>CustomerTown</a:t>
            </a:r>
            <a:r>
              <a:rPr lang="nl-NL" dirty="0"/>
              <a:t> op?</a:t>
            </a:r>
          </a:p>
        </p:txBody>
      </p:sp>
    </p:spTree>
    <p:extLst>
      <p:ext uri="{BB962C8B-B14F-4D97-AF65-F5344CB8AC3E}">
        <p14:creationId xmlns:p14="http://schemas.microsoft.com/office/powerpoint/2010/main" val="204667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722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Toch? NEE!</a:t>
            </a:r>
          </a:p>
        </p:txBody>
      </p:sp>
    </p:spTree>
    <p:extLst>
      <p:ext uri="{BB962C8B-B14F-4D97-AF65-F5344CB8AC3E}">
        <p14:creationId xmlns:p14="http://schemas.microsoft.com/office/powerpoint/2010/main" val="325781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BB127912-BA83-4407-AA7F-A208FEEC995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61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CB0A4D5A-4BEB-4D12-84C7-741CE3C20B5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029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59951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0835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69152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780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80058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42396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9643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45464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02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1EA0EA68-9A4E-46AF-9D86-A9B892B74B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36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718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05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037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747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438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000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4885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7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51EA540-CF97-4898-92B8-65775A9659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39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536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7226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526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4933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8514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0339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6815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714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7380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87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207CE26A-F239-4132-A511-8F6E26E3293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535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179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6585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78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035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8207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914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7210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2005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0924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98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300B1557-6843-4302-9EBB-FDF5D3AC85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8889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65334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1206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8592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9684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95639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13315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495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5603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06492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14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F295E1D5-BE16-487D-BBB8-B42D6361F21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4023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3875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8272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8854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0598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62809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BB127912-BA83-4407-AA7F-A208FEEC995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52575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51EA540-CF97-4898-92B8-65775A9659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9127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207CE26A-F239-4132-A511-8F6E26E3293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62478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300B1557-6843-4302-9EBB-FDF5D3AC85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1634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F295E1D5-BE16-487D-BBB8-B42D6361F21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25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EE98C09-7F9B-408D-BDF9-85E03CE5DF4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0786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EE98C09-7F9B-408D-BDF9-85E03CE5DF4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5728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69A841E9-F196-48D3-AFDB-CB829F18BAB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1467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6360802-D992-416B-A8E1-E78C8CF4BEA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81744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702464B3-ED86-4658-A9F1-E9F62CBA914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60928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CB0A4D5A-4BEB-4D12-84C7-741CE3C20B5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3868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1EA0EA68-9A4E-46AF-9D86-A9B892B74B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4536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06305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63033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1621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72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69A841E9-F196-48D3-AFDB-CB829F18BAB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78866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277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504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5455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22048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428824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09437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0530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6565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0924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69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6360802-D992-416B-A8E1-E78C8CF4BEA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85824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0220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5306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9723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3670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6828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29622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7740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20962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871295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24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702464B3-ED86-4658-A9F1-E9F62CBA914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4192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0259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1295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77689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8689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041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3362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1080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8202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0295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014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image" Target="../media/image3.png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91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image" Target="../media/image3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9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3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3.png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5" Type="http://schemas.openxmlformats.org/officeDocument/2006/relationships/image" Target="../media/image3.png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3.png"/><Relationship Id="rId4" Type="http://schemas.openxmlformats.org/officeDocument/2006/relationships/theme" Target="../theme/theme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9" y="365126"/>
            <a:ext cx="1161983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4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6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6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9" y="365126"/>
            <a:ext cx="1161983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1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49" y="365126"/>
            <a:ext cx="1161983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0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28-11-2018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651" y="5486624"/>
            <a:ext cx="1165961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6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-1692696" y="1556792"/>
            <a:ext cx="7848600" cy="677108"/>
          </a:xfrm>
        </p:spPr>
        <p:txBody>
          <a:bodyPr>
            <a:normAutofit fontScale="90000"/>
          </a:bodyPr>
          <a:lstStyle/>
          <a:p>
            <a:r>
              <a:rPr lang="nl-NL" sz="4400" dirty="0"/>
              <a:t>Databases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692696" y="2564904"/>
            <a:ext cx="7848600" cy="431529"/>
          </a:xfrm>
          <a:noFill/>
          <a:ln/>
        </p:spPr>
        <p:txBody>
          <a:bodyPr lIns="92075" tIns="46038" rIns="92075" bIns="46038"/>
          <a:lstStyle/>
          <a:p>
            <a:r>
              <a:rPr lang="nl-BE" dirty="0"/>
              <a:t>SQL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DD91172-DE49-40BF-8074-9D4DB517401D}" type="slidenum">
              <a:rPr lang="nl-NL"/>
              <a:pPr/>
              <a:t>1</a:t>
            </a:fld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A07DA3-3229-4FB0-9033-DA30A2F0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058" y="1855267"/>
            <a:ext cx="7848600" cy="1077268"/>
          </a:xfrm>
        </p:spPr>
        <p:txBody>
          <a:bodyPr>
            <a:normAutofit fontScale="77500" lnSpcReduction="20000"/>
          </a:bodyPr>
          <a:lstStyle/>
          <a:p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tblCustomers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CustomerTown</a:t>
            </a: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10</a:t>
            </a:fld>
            <a:endParaRPr lang="nl-NL"/>
          </a:p>
        </p:txBody>
      </p:sp>
      <p:pic>
        <p:nvPicPr>
          <p:cNvPr id="2056" name="Picture 8" descr="Afbeeldingsresultaat voor customer table sql">
            <a:extLst>
              <a:ext uri="{FF2B5EF4-FFF2-40B4-BE49-F238E27FC236}">
                <a16:creationId xmlns:a16="http://schemas.microsoft.com/office/drawing/2014/main" id="{E52B83F5-D6C4-4FA1-81B0-3A2133FD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05014"/>
            <a:ext cx="5029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ED7ED0-F497-4E94-885B-0EE26668E64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29309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7F804D-535B-47A5-BE33-A00DAF35D9F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30959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DA829-827C-4CBA-9D9F-3DF3FAE458B6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43711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3D34D-FADA-4F4D-9D45-B85A53FCCEC4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869160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80DA0E-9A0D-43EE-B6A7-D5D8DD5F6CDA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581128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45BC05-818B-41C2-BAD2-BA08FE1D343F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15719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9E30947-6C1C-4DB1-9D1A-1D70D2CC6416}"/>
              </a:ext>
            </a:extLst>
          </p:cNvPr>
          <p:cNvSpPr/>
          <p:nvPr/>
        </p:nvSpPr>
        <p:spPr bwMode="auto">
          <a:xfrm>
            <a:off x="2221382" y="1319511"/>
            <a:ext cx="4680520" cy="4112829"/>
          </a:xfrm>
          <a:prstGeom prst="mathMultiply">
            <a:avLst/>
          </a:prstGeom>
          <a:solidFill>
            <a:srgbClr val="FF0000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-96" charset="0"/>
              <a:ea typeface="ＭＳ Ｐゴシック" pitchFamily="-6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5AEEC-94B5-4A8D-A932-0564108D3E52}"/>
              </a:ext>
            </a:extLst>
          </p:cNvPr>
          <p:cNvSpPr/>
          <p:nvPr/>
        </p:nvSpPr>
        <p:spPr>
          <a:xfrm>
            <a:off x="1314450" y="4904410"/>
            <a:ext cx="660648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 147, Level 15, State 1, Line 2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aggregate may not appear in the WHERE clause unless it is in a subquery contained in a HAVING clause or a select list, and the column being aggregated is an outer reference.</a:t>
            </a:r>
            <a:endParaRPr lang="nl-NL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9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A07DA3-3229-4FB0-9033-DA30A2F0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058" y="1855267"/>
            <a:ext cx="7848600" cy="1077268"/>
          </a:xfrm>
        </p:spPr>
        <p:txBody>
          <a:bodyPr>
            <a:normAutofit fontScale="85000" lnSpcReduction="20000"/>
          </a:bodyPr>
          <a:lstStyle/>
          <a:p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tblCustomers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CustomerTown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HAVING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11</a:t>
            </a:fld>
            <a:endParaRPr lang="nl-NL"/>
          </a:p>
        </p:txBody>
      </p:sp>
      <p:pic>
        <p:nvPicPr>
          <p:cNvPr id="2056" name="Picture 8" descr="Afbeeldingsresultaat voor customer table sql">
            <a:extLst>
              <a:ext uri="{FF2B5EF4-FFF2-40B4-BE49-F238E27FC236}">
                <a16:creationId xmlns:a16="http://schemas.microsoft.com/office/drawing/2014/main" id="{E52B83F5-D6C4-4FA1-81B0-3A2133FD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05014"/>
            <a:ext cx="5029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ED7ED0-F497-4E94-885B-0EE26668E64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29309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DA829-827C-4CBA-9D9F-3DF3FAE458B6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43711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3D34D-FADA-4F4D-9D45-B85A53FCCEC4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869160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80DA0E-9A0D-43EE-B6A7-D5D8DD5F6CDA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581128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67D72598-78F1-45C3-96AB-8726FAA81E03}"/>
              </a:ext>
            </a:extLst>
          </p:cNvPr>
          <p:cNvCxnSpPr>
            <a:cxnSpLocks/>
          </p:cNvCxnSpPr>
          <p:nvPr/>
        </p:nvCxnSpPr>
        <p:spPr bwMode="auto">
          <a:xfrm>
            <a:off x="2348136" y="5021560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7BB42D2F-3A3F-4E99-ADF9-8B70C96C6488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37321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72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IN / EXISTS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12</a:t>
            </a:fld>
            <a:endParaRPr lang="nl-NL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B4143F-9A17-46FC-B61D-29236DE1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77517"/>
            <a:ext cx="7848600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IN will process every row from the inner query.</a:t>
            </a:r>
            <a:br>
              <a:rPr lang="en-US" sz="2800" kern="0" dirty="0"/>
            </a:br>
            <a:endParaRPr lang="en-US" sz="2800" kern="0" dirty="0"/>
          </a:p>
          <a:p>
            <a:pPr>
              <a:lnSpc>
                <a:spcPct val="90000"/>
              </a:lnSpc>
            </a:pPr>
            <a:r>
              <a:rPr lang="en-US" sz="2800" kern="0" dirty="0"/>
              <a:t>EXISTS will stop scanning if there is a match</a:t>
            </a:r>
          </a:p>
        </p:txBody>
      </p:sp>
    </p:spTree>
    <p:extLst>
      <p:ext uri="{BB962C8B-B14F-4D97-AF65-F5344CB8AC3E}">
        <p14:creationId xmlns:p14="http://schemas.microsoft.com/office/powerpoint/2010/main" val="101485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IN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13</a:t>
            </a:fld>
            <a:endParaRPr lang="nl-NL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B4143F-9A17-46FC-B61D-29236DE1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934147"/>
            <a:ext cx="6813376" cy="3231157"/>
          </a:xfrm>
          <a:prstGeom prst="rect">
            <a:avLst/>
          </a:prstGeom>
          <a:solidFill>
            <a:srgbClr val="1E1E1E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counter = 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number 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8B948DC-5073-4F50-A36F-C59A2D480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46" y="2060848"/>
            <a:ext cx="7848600" cy="65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IN will process every row from the inner query</a:t>
            </a:r>
          </a:p>
        </p:txBody>
      </p:sp>
    </p:spTree>
    <p:extLst>
      <p:ext uri="{BB962C8B-B14F-4D97-AF65-F5344CB8AC3E}">
        <p14:creationId xmlns:p14="http://schemas.microsoft.com/office/powerpoint/2010/main" val="407484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IN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251520" y="3740189"/>
            <a:ext cx="7848600" cy="15840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26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27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28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14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8965A-CDFA-4E67-864F-139DD090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735163"/>
            <a:ext cx="7848600" cy="97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IN will process every row from the inner query</a:t>
            </a:r>
          </a:p>
          <a:p>
            <a:pPr lvl="1">
              <a:lnSpc>
                <a:spcPct val="90000"/>
              </a:lnSpc>
            </a:pPr>
            <a:r>
              <a:rPr lang="en-US" sz="2800" kern="0" dirty="0"/>
              <a:t>Can use subqueries and literal values</a:t>
            </a:r>
          </a:p>
        </p:txBody>
      </p:sp>
    </p:spTree>
    <p:extLst>
      <p:ext uri="{BB962C8B-B14F-4D97-AF65-F5344CB8AC3E}">
        <p14:creationId xmlns:p14="http://schemas.microsoft.com/office/powerpoint/2010/main" val="390239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EXISTS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15</a:t>
            </a:fld>
            <a:endParaRPr lang="nl-NL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B4143F-9A17-46FC-B61D-29236DE1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675" y="2884983"/>
            <a:ext cx="6813376" cy="3280321"/>
          </a:xfrm>
          <a:prstGeom prst="rect">
            <a:avLst/>
          </a:prstGeom>
          <a:solidFill>
            <a:srgbClr val="1E1E1E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inArray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number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inArray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// Stop the loop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8B948DC-5073-4F50-A36F-C59A2D480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793" y="2096093"/>
            <a:ext cx="7848600" cy="65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EXISTS will stop scanning if there is a match</a:t>
            </a:r>
          </a:p>
        </p:txBody>
      </p:sp>
    </p:spTree>
    <p:extLst>
      <p:ext uri="{BB962C8B-B14F-4D97-AF65-F5344CB8AC3E}">
        <p14:creationId xmlns:p14="http://schemas.microsoft.com/office/powerpoint/2010/main" val="227482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EXISTS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1126220" y="3230242"/>
            <a:ext cx="7723584" cy="35111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[Name]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16</a:t>
            </a:fld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8965A-CDFA-4E67-864F-139DD090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793" y="2096092"/>
            <a:ext cx="7848600" cy="97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EXISTS will stop scanning if there is a match</a:t>
            </a:r>
          </a:p>
          <a:p>
            <a:pPr lvl="1">
              <a:lnSpc>
                <a:spcPct val="90000"/>
              </a:lnSpc>
            </a:pPr>
            <a:r>
              <a:rPr lang="en-US" sz="2800" kern="0" dirty="0"/>
              <a:t>Uses subqueries</a:t>
            </a:r>
          </a:p>
        </p:txBody>
      </p:sp>
    </p:spTree>
    <p:extLst>
      <p:ext uri="{BB962C8B-B14F-4D97-AF65-F5344CB8AC3E}">
        <p14:creationId xmlns:p14="http://schemas.microsoft.com/office/powerpoint/2010/main" val="269625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EXISTS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1126220" y="3230242"/>
            <a:ext cx="7723584" cy="35111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[Name]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s2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[Name]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17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8965A-CDFA-4E67-864F-139DD090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793" y="2096092"/>
            <a:ext cx="7848600" cy="97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EXISTS will stop scanning if there is a match</a:t>
            </a:r>
          </a:p>
          <a:p>
            <a:pPr lvl="1">
              <a:lnSpc>
                <a:spcPct val="90000"/>
              </a:lnSpc>
            </a:pPr>
            <a:r>
              <a:rPr lang="en-US" sz="2800" kern="0" dirty="0"/>
              <a:t>Uses subqueries</a:t>
            </a:r>
          </a:p>
        </p:txBody>
      </p:sp>
    </p:spTree>
    <p:extLst>
      <p:ext uri="{BB962C8B-B14F-4D97-AF65-F5344CB8AC3E}">
        <p14:creationId xmlns:p14="http://schemas.microsoft.com/office/powerpoint/2010/main" val="418248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EXISTS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1126220" y="3230242"/>
            <a:ext cx="7723584" cy="35111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[Name]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1E1E1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26, 27, 28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[Name]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Species s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1E1E1E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26, 27, 28</a:t>
            </a:r>
          </a:p>
          <a:p>
            <a:pPr marL="0" indent="0">
              <a:buNone/>
            </a:pPr>
            <a:r>
              <a:rPr lang="nl-N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18</a:t>
            </a:fld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18965A-CDFA-4E67-864F-139DD090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793" y="2096092"/>
            <a:ext cx="7848600" cy="97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EXISTS will stop scanning if there is a match</a:t>
            </a:r>
          </a:p>
          <a:p>
            <a:pPr lvl="1">
              <a:lnSpc>
                <a:spcPct val="90000"/>
              </a:lnSpc>
            </a:pPr>
            <a:r>
              <a:rPr lang="en-US" sz="2800" kern="0" dirty="0"/>
              <a:t>Uses subqueries</a:t>
            </a:r>
          </a:p>
        </p:txBody>
      </p:sp>
    </p:spTree>
    <p:extLst>
      <p:ext uri="{BB962C8B-B14F-4D97-AF65-F5344CB8AC3E}">
        <p14:creationId xmlns:p14="http://schemas.microsoft.com/office/powerpoint/2010/main" val="3453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19</a:t>
            </a:fld>
            <a:endParaRPr lang="nl-NL"/>
          </a:p>
        </p:txBody>
      </p:sp>
      <p:pic>
        <p:nvPicPr>
          <p:cNvPr id="1026" name="Picture 2" descr="https://www.codeproject.com/KB/database/Visual_SQL_Joins/Visual_SQL_JOINS_orig.jpg">
            <a:extLst>
              <a:ext uri="{FF2B5EF4-FFF2-40B4-BE49-F238E27FC236}">
                <a16:creationId xmlns:a16="http://schemas.microsoft.com/office/drawing/2014/main" id="{F066083F-AAB2-4962-AFF9-F0F688F4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6589936" cy="518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0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Group By / Having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/ EXISTS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Subquery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Joins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00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Joins</a:t>
            </a:r>
            <a:br>
              <a:rPr lang="en-US" dirty="0"/>
            </a:br>
            <a:endParaRPr lang="nl-NL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>
          <a:xfrm>
            <a:off x="990600" y="2205038"/>
            <a:ext cx="8153400" cy="3887787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NATURAL JOIN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CROSS JOIN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(INNER) JOIN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LEFT (OUTER) JOIN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RIGHT (OUTER) JOIN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FULL (OUTER) JOIN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76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NATURAL Join</a:t>
            </a:r>
            <a:br>
              <a:rPr lang="en-US" dirty="0"/>
            </a:b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338F5-1C41-4461-8714-5AD190DC4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5786" y="2060848"/>
            <a:ext cx="8153400" cy="3887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Joins two tables based on a column with a “shared” name between two tables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SQL Server does not support it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Don’t use it, or do use it</a:t>
            </a:r>
          </a:p>
          <a:p>
            <a:pPr marL="895350" lvl="1" indent="-514350">
              <a:lnSpc>
                <a:spcPct val="90000"/>
              </a:lnSpc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Remember the “shared” columns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974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Example database</a:t>
            </a:r>
            <a:br>
              <a:rPr lang="en-US" dirty="0"/>
            </a:br>
            <a:endParaRPr lang="nl-NL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9996D1-DE1B-4A4B-AA53-D373E2FFD9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3861048"/>
            <a:ext cx="7613848" cy="1954894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What kind of relationship is this?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What are the PK and FK of the relationship?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What kind of “information” (not data!) can we get from the database?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22</a:t>
            </a:fld>
            <a:endParaRPr lang="nl-NL"/>
          </a:p>
        </p:txBody>
      </p:sp>
      <p:pic>
        <p:nvPicPr>
          <p:cNvPr id="1026" name="Picture 2" descr="https://i.gyazo.com/d52eaeecf8d87c956d7fde2b6e55e514.png">
            <a:extLst>
              <a:ext uri="{FF2B5EF4-FFF2-40B4-BE49-F238E27FC236}">
                <a16:creationId xmlns:a16="http://schemas.microsoft.com/office/drawing/2014/main" id="{F923E280-91F1-4686-914D-7AA98F3D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1865663"/>
            <a:ext cx="53816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Example database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23</a:t>
            </a:fld>
            <a:endParaRPr lang="nl-NL"/>
          </a:p>
        </p:txBody>
      </p:sp>
      <p:pic>
        <p:nvPicPr>
          <p:cNvPr id="1026" name="Picture 2" descr="https://i.gyazo.com/d52eaeecf8d87c956d7fde2b6e55e514.png">
            <a:extLst>
              <a:ext uri="{FF2B5EF4-FFF2-40B4-BE49-F238E27FC236}">
                <a16:creationId xmlns:a16="http://schemas.microsoft.com/office/drawing/2014/main" id="{F923E280-91F1-4686-914D-7AA98F3D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5663"/>
            <a:ext cx="53816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e166e352dae33dd6ebbbcb751b274ef8.png">
            <a:extLst>
              <a:ext uri="{FF2B5EF4-FFF2-40B4-BE49-F238E27FC236}">
                <a16:creationId xmlns:a16="http://schemas.microsoft.com/office/drawing/2014/main" id="{B3B1B285-2549-4DCF-983E-2966448E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318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gyazo.com/1c2fbf0e929f91c21f5710252a63ee73.png">
            <a:extLst>
              <a:ext uri="{FF2B5EF4-FFF2-40B4-BE49-F238E27FC236}">
                <a16:creationId xmlns:a16="http://schemas.microsoft.com/office/drawing/2014/main" id="{D4C97771-FC11-42F3-8BE9-EFECA71A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69" y="4077318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1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CROSS Join</a:t>
            </a:r>
            <a:br>
              <a:rPr lang="en-US" dirty="0"/>
            </a:b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97BBB-170A-4481-B1ED-CC6B1B1AC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277517"/>
            <a:ext cx="8153400" cy="3887787"/>
          </a:xfrm>
        </p:spPr>
        <p:txBody>
          <a:bodyPr/>
          <a:lstStyle/>
          <a:p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nl-NL" sz="28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b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nl-NL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2800" dirty="0">
                <a:solidFill>
                  <a:schemeClr val="tx2"/>
                </a:solidFill>
              </a:rPr>
            </a:br>
            <a:br>
              <a:rPr lang="en-US" sz="2800" dirty="0">
                <a:solidFill>
                  <a:schemeClr val="tx2"/>
                </a:solidFill>
              </a:rPr>
            </a:b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How many rows does this query return?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24</a:t>
            </a:fld>
            <a:endParaRPr lang="nl-NL"/>
          </a:p>
        </p:txBody>
      </p:sp>
      <p:pic>
        <p:nvPicPr>
          <p:cNvPr id="6" name="Picture 4" descr="https://i.gyazo.com/e166e352dae33dd6ebbbcb751b274ef8.png">
            <a:extLst>
              <a:ext uri="{FF2B5EF4-FFF2-40B4-BE49-F238E27FC236}">
                <a16:creationId xmlns:a16="http://schemas.microsoft.com/office/drawing/2014/main" id="{994E851C-BCC8-44AD-BA22-2407AF47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125639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.gyazo.com/1c2fbf0e929f91c21f5710252a63ee73.png">
            <a:extLst>
              <a:ext uri="{FF2B5EF4-FFF2-40B4-BE49-F238E27FC236}">
                <a16:creationId xmlns:a16="http://schemas.microsoft.com/office/drawing/2014/main" id="{B5DD4B6D-ADCC-45E3-868B-5D1B9AB1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16089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15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CROSS Join</a:t>
            </a:r>
            <a:br>
              <a:rPr lang="en-US" dirty="0"/>
            </a:b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97BBB-170A-4481-B1ED-CC6B1B1AC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2205039"/>
            <a:ext cx="8153400" cy="5038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Student s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Book b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25</a:t>
            </a:fld>
            <a:endParaRPr lang="nl-NL"/>
          </a:p>
        </p:txBody>
      </p:sp>
      <p:pic>
        <p:nvPicPr>
          <p:cNvPr id="3074" name="Picture 2" descr="https://i.gyazo.com/e3a8e85f6058af1bf25e17d610b9c849.png">
            <a:extLst>
              <a:ext uri="{FF2B5EF4-FFF2-40B4-BE49-F238E27FC236}">
                <a16:creationId xmlns:a16="http://schemas.microsoft.com/office/drawing/2014/main" id="{6C1178C4-F1A4-46CE-A4D5-F23194DFA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2911798"/>
            <a:ext cx="38766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548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FULL Join</a:t>
            </a:r>
            <a:br>
              <a:rPr lang="en-US" dirty="0"/>
            </a:b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338F5-1C41-4461-8714-5AD190DC4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752" y="1772816"/>
            <a:ext cx="8153400" cy="3887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</a:rPr>
              <a:t>Joins two tables, regardless of the fact if there is a reference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2"/>
                </a:solidFill>
              </a:rPr>
              <a:t>Examples:	Also returns student without book;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2"/>
                </a:solidFill>
              </a:rPr>
              <a:t>		books without student</a:t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26</a:t>
            </a:fld>
            <a:endParaRPr lang="nl-NL"/>
          </a:p>
        </p:txBody>
      </p:sp>
      <p:pic>
        <p:nvPicPr>
          <p:cNvPr id="6" name="Picture 4" descr="https://i.gyazo.com/e166e352dae33dd6ebbbcb751b274ef8.png">
            <a:extLst>
              <a:ext uri="{FF2B5EF4-FFF2-40B4-BE49-F238E27FC236}">
                <a16:creationId xmlns:a16="http://schemas.microsoft.com/office/drawing/2014/main" id="{1AFF1301-700C-4B3B-9A0B-6F2032C0B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9" y="4446378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.gyazo.com/1c2fbf0e929f91c21f5710252a63ee73.png">
            <a:extLst>
              <a:ext uri="{FF2B5EF4-FFF2-40B4-BE49-F238E27FC236}">
                <a16:creationId xmlns:a16="http://schemas.microsoft.com/office/drawing/2014/main" id="{B6A3A4BA-B80B-4687-98CA-4F08B58FA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33" y="4341602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7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FULL Join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27</a:t>
            </a:fld>
            <a:endParaRPr lang="nl-NL"/>
          </a:p>
        </p:txBody>
      </p:sp>
      <p:pic>
        <p:nvPicPr>
          <p:cNvPr id="8" name="Picture 2" descr="https://i.gyazo.com/e3a8e85f6058af1bf25e17d610b9c849.png">
            <a:extLst>
              <a:ext uri="{FF2B5EF4-FFF2-40B4-BE49-F238E27FC236}">
                <a16:creationId xmlns:a16="http://schemas.microsoft.com/office/drawing/2014/main" id="{06741150-5CD8-474E-B4A9-C9CE147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" y="2492896"/>
            <a:ext cx="3876675" cy="3133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i.gyazo.com/8ded5e993237936ec3bb5443573e847c.png">
            <a:extLst>
              <a:ext uri="{FF2B5EF4-FFF2-40B4-BE49-F238E27FC236}">
                <a16:creationId xmlns:a16="http://schemas.microsoft.com/office/drawing/2014/main" id="{3E4986C5-3E6D-4A06-9D84-B099F9F71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86" y="3050108"/>
            <a:ext cx="42576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43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LEFT Join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Joins two tables, regardless of the fact if there is a reference from the left (first) table to the right (joined) table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Examples:	Also returns students without book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28</a:t>
            </a:fld>
            <a:endParaRPr lang="nl-NL"/>
          </a:p>
        </p:txBody>
      </p:sp>
      <p:pic>
        <p:nvPicPr>
          <p:cNvPr id="8" name="Picture 4" descr="https://i.gyazo.com/e166e352dae33dd6ebbbcb751b274ef8.png">
            <a:extLst>
              <a:ext uri="{FF2B5EF4-FFF2-40B4-BE49-F238E27FC236}">
                <a16:creationId xmlns:a16="http://schemas.microsoft.com/office/drawing/2014/main" id="{5DDD2E56-2F2F-41F4-90AF-540E36FC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437112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i.gyazo.com/1c2fbf0e929f91c21f5710252a63ee73.png">
            <a:extLst>
              <a:ext uri="{FF2B5EF4-FFF2-40B4-BE49-F238E27FC236}">
                <a16:creationId xmlns:a16="http://schemas.microsoft.com/office/drawing/2014/main" id="{99CE3C6D-D691-41ED-B23B-707A92BF0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24" y="4332336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1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LEFT Join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29</a:t>
            </a:fld>
            <a:endParaRPr lang="nl-NL"/>
          </a:p>
        </p:txBody>
      </p:sp>
      <p:pic>
        <p:nvPicPr>
          <p:cNvPr id="8" name="Picture 2" descr="https://i.gyazo.com/e3a8e85f6058af1bf25e17d610b9c849.png">
            <a:extLst>
              <a:ext uri="{FF2B5EF4-FFF2-40B4-BE49-F238E27FC236}">
                <a16:creationId xmlns:a16="http://schemas.microsoft.com/office/drawing/2014/main" id="{06741150-5CD8-474E-B4A9-C9CE147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" y="2492896"/>
            <a:ext cx="3876675" cy="3133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.gyazo.com/8040b27a3060f8533e486153904d9556.png">
            <a:extLst>
              <a:ext uri="{FF2B5EF4-FFF2-40B4-BE49-F238E27FC236}">
                <a16:creationId xmlns:a16="http://schemas.microsoft.com/office/drawing/2014/main" id="{FC4B9A80-C2D1-434F-AAE8-B5DA6546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3159645"/>
            <a:ext cx="37242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4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0560B36-333A-4342-949E-0479986B98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What does GROUP BY do?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What does HAVING do?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097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RIGHT Join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Joins two tables, regardless of the fact if there is a reference from the right (joined) table to the left (first) table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Examples:	Also returns books without student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30</a:t>
            </a:fld>
            <a:endParaRPr lang="nl-NL"/>
          </a:p>
        </p:txBody>
      </p:sp>
      <p:pic>
        <p:nvPicPr>
          <p:cNvPr id="5" name="Picture 4" descr="https://i.gyazo.com/e166e352dae33dd6ebbbcb751b274ef8.png">
            <a:extLst>
              <a:ext uri="{FF2B5EF4-FFF2-40B4-BE49-F238E27FC236}">
                <a16:creationId xmlns:a16="http://schemas.microsoft.com/office/drawing/2014/main" id="{5E4BBEFE-195B-4EB7-BE2F-A9213239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365104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i.gyazo.com/1c2fbf0e929f91c21f5710252a63ee73.png">
            <a:extLst>
              <a:ext uri="{FF2B5EF4-FFF2-40B4-BE49-F238E27FC236}">
                <a16:creationId xmlns:a16="http://schemas.microsoft.com/office/drawing/2014/main" id="{6572C186-51CC-4F79-8A7D-BDDEEC04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24" y="4260328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09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RIGHT Join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31</a:t>
            </a:fld>
            <a:endParaRPr lang="nl-NL"/>
          </a:p>
        </p:txBody>
      </p:sp>
      <p:pic>
        <p:nvPicPr>
          <p:cNvPr id="8" name="Picture 2" descr="https://i.gyazo.com/e3a8e85f6058af1bf25e17d610b9c849.png">
            <a:extLst>
              <a:ext uri="{FF2B5EF4-FFF2-40B4-BE49-F238E27FC236}">
                <a16:creationId xmlns:a16="http://schemas.microsoft.com/office/drawing/2014/main" id="{06741150-5CD8-474E-B4A9-C9CE147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" y="2492896"/>
            <a:ext cx="3876675" cy="3133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i.gyazo.com/700549e32a6bc6cf825f78b0d2138f6f.png">
            <a:extLst>
              <a:ext uri="{FF2B5EF4-FFF2-40B4-BE49-F238E27FC236}">
                <a16:creationId xmlns:a16="http://schemas.microsoft.com/office/drawing/2014/main" id="{A32CDD18-BA39-4D5D-973D-F7797ED74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50120"/>
            <a:ext cx="40671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20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INNER Join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Joins two tables, only returns the rows where there is a reference from the left (first) table to the right (joined) table </a:t>
            </a:r>
            <a:r>
              <a:rPr lang="en-US" b="1" dirty="0">
                <a:solidFill>
                  <a:schemeClr val="tx2"/>
                </a:solidFill>
              </a:rPr>
              <a:t>and vice versa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/>
                </a:solidFill>
              </a:rPr>
              <a:t>Examples:	Only returns students that have books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32</a:t>
            </a:fld>
            <a:endParaRPr lang="nl-NL"/>
          </a:p>
        </p:txBody>
      </p:sp>
      <p:pic>
        <p:nvPicPr>
          <p:cNvPr id="5" name="Picture 4" descr="https://i.gyazo.com/e166e352dae33dd6ebbbcb751b274ef8.png">
            <a:extLst>
              <a:ext uri="{FF2B5EF4-FFF2-40B4-BE49-F238E27FC236}">
                <a16:creationId xmlns:a16="http://schemas.microsoft.com/office/drawing/2014/main" id="{22BE5B00-01BA-40F7-B58A-6CA9DB01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21621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i.gyazo.com/1c2fbf0e929f91c21f5710252a63ee73.png">
            <a:extLst>
              <a:ext uri="{FF2B5EF4-FFF2-40B4-BE49-F238E27FC236}">
                <a16:creationId xmlns:a16="http://schemas.microsoft.com/office/drawing/2014/main" id="{302FF9BF-BC46-4A5C-9A99-0B5B573D4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12" y="4332336"/>
            <a:ext cx="24574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74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Joins – INNER Join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33</a:t>
            </a:fld>
            <a:endParaRPr lang="nl-NL"/>
          </a:p>
        </p:txBody>
      </p:sp>
      <p:pic>
        <p:nvPicPr>
          <p:cNvPr id="4098" name="Picture 2" descr="https://i.gyazo.com/a82b6148d37593c3925d7bccec4d198a.png">
            <a:extLst>
              <a:ext uri="{FF2B5EF4-FFF2-40B4-BE49-F238E27FC236}">
                <a16:creationId xmlns:a16="http://schemas.microsoft.com/office/drawing/2014/main" id="{1B4F3AEA-32F1-4786-A6A8-5ABC5A1B2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0" y="3140968"/>
            <a:ext cx="4021962" cy="19258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.gyazo.com/e3a8e85f6058af1bf25e17d610b9c849.png">
            <a:extLst>
              <a:ext uri="{FF2B5EF4-FFF2-40B4-BE49-F238E27FC236}">
                <a16:creationId xmlns:a16="http://schemas.microsoft.com/office/drawing/2014/main" id="{06741150-5CD8-474E-B4A9-C9CE147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77" y="2492896"/>
            <a:ext cx="3876675" cy="3133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9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4</a:t>
            </a:fld>
            <a:endParaRPr lang="nl-NL"/>
          </a:p>
        </p:txBody>
      </p:sp>
      <p:pic>
        <p:nvPicPr>
          <p:cNvPr id="1026" name="Picture 2" descr="Afbeeldingsresultaat voor group by sql">
            <a:extLst>
              <a:ext uri="{FF2B5EF4-FFF2-40B4-BE49-F238E27FC236}">
                <a16:creationId xmlns:a16="http://schemas.microsoft.com/office/drawing/2014/main" id="{7BAB0ABA-542A-4DCB-80B7-947B0796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086091"/>
            <a:ext cx="74676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19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5</a:t>
            </a:fld>
            <a:endParaRPr lang="nl-NL"/>
          </a:p>
        </p:txBody>
      </p:sp>
      <p:pic>
        <p:nvPicPr>
          <p:cNvPr id="1026" name="Picture 2" descr="Afbeeldingsresultaat voor group by sql">
            <a:extLst>
              <a:ext uri="{FF2B5EF4-FFF2-40B4-BE49-F238E27FC236}">
                <a16:creationId xmlns:a16="http://schemas.microsoft.com/office/drawing/2014/main" id="{7BAB0ABA-542A-4DCB-80B7-947B0796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086091"/>
            <a:ext cx="74676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1C1FD87-04AC-44DD-9C3F-0637DF0C38EB}"/>
              </a:ext>
            </a:extLst>
          </p:cNvPr>
          <p:cNvSpPr/>
          <p:nvPr/>
        </p:nvSpPr>
        <p:spPr bwMode="auto">
          <a:xfrm>
            <a:off x="6660232" y="2564904"/>
            <a:ext cx="504056" cy="432048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-96" charset="0"/>
              <a:ea typeface="ＭＳ Ｐゴシック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6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6</a:t>
            </a:fld>
            <a:endParaRPr lang="nl-NL"/>
          </a:p>
        </p:txBody>
      </p:sp>
      <p:pic>
        <p:nvPicPr>
          <p:cNvPr id="1026" name="Picture 2" descr="Afbeeldingsresultaat voor group by sql">
            <a:extLst>
              <a:ext uri="{FF2B5EF4-FFF2-40B4-BE49-F238E27FC236}">
                <a16:creationId xmlns:a16="http://schemas.microsoft.com/office/drawing/2014/main" id="{7BAB0ABA-542A-4DCB-80B7-947B07967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086091"/>
            <a:ext cx="74676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1C1FD87-04AC-44DD-9C3F-0637DF0C38EB}"/>
              </a:ext>
            </a:extLst>
          </p:cNvPr>
          <p:cNvSpPr/>
          <p:nvPr/>
        </p:nvSpPr>
        <p:spPr bwMode="auto">
          <a:xfrm>
            <a:off x="6660232" y="2564904"/>
            <a:ext cx="504056" cy="432048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orgia" pitchFamily="-96" charset="0"/>
              <a:ea typeface="ＭＳ Ｐゴシック" pitchFamily="-6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0574F-8DE8-4ECA-88C7-260BF7EB38A5}"/>
              </a:ext>
            </a:extLst>
          </p:cNvPr>
          <p:cNvSpPr/>
          <p:nvPr/>
        </p:nvSpPr>
        <p:spPr>
          <a:xfrm>
            <a:off x="990600" y="5334307"/>
            <a:ext cx="7829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 8120, Level 16, State 1, Line 3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CLOUD.power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nl-NL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3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A07DA3-3229-4FB0-9033-DA30A2F0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058" y="1855267"/>
            <a:ext cx="7848600" cy="493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tblCustomers</a:t>
            </a: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7</a:t>
            </a:fld>
            <a:endParaRPr lang="nl-NL"/>
          </a:p>
        </p:txBody>
      </p:sp>
      <p:pic>
        <p:nvPicPr>
          <p:cNvPr id="2056" name="Picture 8" descr="Afbeeldingsresultaat voor customer table sql">
            <a:extLst>
              <a:ext uri="{FF2B5EF4-FFF2-40B4-BE49-F238E27FC236}">
                <a16:creationId xmlns:a16="http://schemas.microsoft.com/office/drawing/2014/main" id="{E52B83F5-D6C4-4FA1-81B0-3A2133FD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05014"/>
            <a:ext cx="5029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31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A07DA3-3229-4FB0-9033-DA30A2F0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058" y="1855267"/>
            <a:ext cx="7848600" cy="493613"/>
          </a:xfrm>
        </p:spPr>
        <p:txBody>
          <a:bodyPr>
            <a:normAutofit fontScale="47500" lnSpcReduction="20000"/>
          </a:bodyPr>
          <a:lstStyle/>
          <a:p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tblCustomers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CustomerTown</a:t>
            </a: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8</a:t>
            </a:fld>
            <a:endParaRPr lang="nl-NL"/>
          </a:p>
        </p:txBody>
      </p:sp>
      <p:pic>
        <p:nvPicPr>
          <p:cNvPr id="2056" name="Picture 8" descr="Afbeeldingsresultaat voor customer table sql">
            <a:extLst>
              <a:ext uri="{FF2B5EF4-FFF2-40B4-BE49-F238E27FC236}">
                <a16:creationId xmlns:a16="http://schemas.microsoft.com/office/drawing/2014/main" id="{E52B83F5-D6C4-4FA1-81B0-3A2133FD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05014"/>
            <a:ext cx="5029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ED7ED0-F497-4E94-885B-0EE26668E64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01317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7F804D-535B-47A5-BE33-A00DAF35D9F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30959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38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Group </a:t>
            </a:r>
            <a:r>
              <a:rPr lang="nl-NL" dirty="0" err="1"/>
              <a:t>By</a:t>
            </a:r>
            <a:r>
              <a:rPr lang="nl-NL" dirty="0"/>
              <a:t> / </a:t>
            </a:r>
            <a:r>
              <a:rPr lang="nl-NL" dirty="0" err="1"/>
              <a:t>Having</a:t>
            </a:r>
            <a:endParaRPr lang="nl-NL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A07DA3-3229-4FB0-9033-DA30A2F00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7058" y="1855267"/>
            <a:ext cx="7848600" cy="1077268"/>
          </a:xfrm>
        </p:spPr>
        <p:txBody>
          <a:bodyPr>
            <a:normAutofit fontScale="77500" lnSpcReduction="20000"/>
          </a:bodyPr>
          <a:lstStyle/>
          <a:p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tblCustomers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WHERE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CustomerTown</a:t>
            </a:r>
            <a:endParaRPr lang="en-US" sz="28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9</a:t>
            </a:fld>
            <a:endParaRPr lang="nl-NL"/>
          </a:p>
        </p:txBody>
      </p:sp>
      <p:pic>
        <p:nvPicPr>
          <p:cNvPr id="2056" name="Picture 8" descr="Afbeeldingsresultaat voor customer table sql">
            <a:extLst>
              <a:ext uri="{FF2B5EF4-FFF2-40B4-BE49-F238E27FC236}">
                <a16:creationId xmlns:a16="http://schemas.microsoft.com/office/drawing/2014/main" id="{E52B83F5-D6C4-4FA1-81B0-3A2133FD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05014"/>
            <a:ext cx="5029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ED7ED0-F497-4E94-885B-0EE26668E64C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29309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9DA829-827C-4CBA-9D9F-3DF3FAE458B6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437112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3D34D-FADA-4F4D-9D45-B85A53FCCEC4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869160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80DA0E-9A0D-43EE-B6A7-D5D8DD5F6CDA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581128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A4D1F60F-3878-4717-9548-1EC29E92CD7F}"/>
              </a:ext>
            </a:extLst>
          </p:cNvPr>
          <p:cNvCxnSpPr>
            <a:cxnSpLocks/>
          </p:cNvCxnSpPr>
          <p:nvPr/>
        </p:nvCxnSpPr>
        <p:spPr bwMode="auto">
          <a:xfrm>
            <a:off x="2195736" y="5373216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5942B6F9-D306-47C1-AE21-F2A1A4E24C1C}"/>
              </a:ext>
            </a:extLst>
          </p:cNvPr>
          <p:cNvCxnSpPr>
            <a:cxnSpLocks/>
          </p:cNvCxnSpPr>
          <p:nvPr/>
        </p:nvCxnSpPr>
        <p:spPr bwMode="auto">
          <a:xfrm>
            <a:off x="2348136" y="5021560"/>
            <a:ext cx="4608512" cy="0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36371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4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4" id="{E2947553-0F84-4290-94F6-F88090AE02A8}" vid="{F656EF8A-2E8B-412E-BB4B-0A05C5253666}"/>
    </a:ext>
  </a:extLst>
</a:theme>
</file>

<file path=ppt/theme/theme10.xml><?xml version="1.0" encoding="utf-8"?>
<a:theme xmlns:a="http://schemas.openxmlformats.org/drawingml/2006/main" name="Powerpointthema NHL Stenden_IT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thema NHL Stenden_IT" id="{FC1079B9-17FD-4753-943F-CE596EA48D69}" vid="{EFC893F5-FD5D-4194-98FC-20D2993204FD}"/>
    </a:ext>
  </a:extLst>
</a:theme>
</file>

<file path=ppt/theme/theme11.xml><?xml version="1.0" encoding="utf-8"?>
<a:theme xmlns:a="http://schemas.openxmlformats.org/drawingml/2006/main" name="3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A51FEF25-8686-475E-B8C8-103703810DB3}"/>
    </a:ext>
  </a:extLst>
</a:theme>
</file>

<file path=ppt/theme/theme12.xml><?xml version="1.0" encoding="utf-8"?>
<a:theme xmlns:a="http://schemas.openxmlformats.org/drawingml/2006/main" name="4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98EF321-1B5E-45AD-8094-E19CAF840F8B}"/>
    </a:ext>
  </a:extLst>
</a:theme>
</file>

<file path=ppt/theme/theme13.xml><?xml version="1.0" encoding="utf-8"?>
<a:theme xmlns:a="http://schemas.openxmlformats.org/drawingml/2006/main" name="6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2DFFD9-C084-428E-B80B-47E3DCD97425}"/>
    </a:ext>
  </a:extLst>
</a:theme>
</file>

<file path=ppt/theme/theme14.xml><?xml version="1.0" encoding="utf-8"?>
<a:theme xmlns:a="http://schemas.openxmlformats.org/drawingml/2006/main" name="7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5A00E75-A2D2-4959-8F9A-7E1F426B0DB8}"/>
    </a:ext>
  </a:extLst>
</a:theme>
</file>

<file path=ppt/theme/theme15.xml><?xml version="1.0" encoding="utf-8"?>
<a:theme xmlns:a="http://schemas.openxmlformats.org/drawingml/2006/main" name="8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11C33DD-08B5-4B0A-B3C1-E4C44C72FE69}"/>
    </a:ext>
  </a:extLst>
</a:theme>
</file>

<file path=ppt/theme/theme16.xml><?xml version="1.0" encoding="utf-8"?>
<a:theme xmlns:a="http://schemas.openxmlformats.org/drawingml/2006/main" name="9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820942E4-5922-49EF-9453-DAFA9CF35DA8}"/>
    </a:ext>
  </a:extLst>
</a:theme>
</file>

<file path=ppt/theme/theme17.xml><?xml version="1.0" encoding="utf-8"?>
<a:theme xmlns:a="http://schemas.openxmlformats.org/drawingml/2006/main" name="10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BCB6D0A-C64A-4D7B-8382-EF3562E60F4E}"/>
    </a:ext>
  </a:extLst>
</a:theme>
</file>

<file path=ppt/theme/theme18.xml><?xml version="1.0" encoding="utf-8"?>
<a:theme xmlns:a="http://schemas.openxmlformats.org/drawingml/2006/main" name="1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4ECADD-028A-4ABF-8249-1FF4121FF35D}"/>
    </a:ext>
  </a:extLst>
</a:theme>
</file>

<file path=ppt/theme/theme19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A51FEF25-8686-475E-B8C8-103703810DB3}"/>
    </a:ext>
  </a:extLst>
</a:theme>
</file>

<file path=ppt/theme/theme20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98EF321-1B5E-45AD-8094-E19CAF840F8B}"/>
    </a:ext>
  </a:extLst>
</a:theme>
</file>

<file path=ppt/theme/theme4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2DFFD9-C084-428E-B80B-47E3DCD97425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5A00E75-A2D2-4959-8F9A-7E1F426B0DB8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11C33DD-08B5-4B0A-B3C1-E4C44C72FE69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820942E4-5922-49EF-9453-DAFA9CF35DA8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BCB6D0A-C64A-4D7B-8382-EF3562E60F4E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4ECADD-028A-4ABF-8249-1FF4121FF3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159FB94AFB54D8CD0248843FD76A5" ma:contentTypeVersion="22" ma:contentTypeDescription="Een nieuw document maken." ma:contentTypeScope="" ma:versionID="88fb031dd08dc356ce02d2bff8c656e8">
  <xsd:schema xmlns:xsd="http://www.w3.org/2001/XMLSchema" xmlns:xs="http://www.w3.org/2001/XMLSchema" xmlns:p="http://schemas.microsoft.com/office/2006/metadata/properties" xmlns:ns2="a7b1186d-096f-4266-8f57-4afebc420a87" xmlns:ns3="44f5ec5c-b501-4945-a241-a18e30993441" targetNamespace="http://schemas.microsoft.com/office/2006/metadata/properties" ma:root="true" ma:fieldsID="71832089e5f65e3addbb1b8476158af9" ns2:_="" ns3:_="">
    <xsd:import namespace="a7b1186d-096f-4266-8f57-4afebc420a87"/>
    <xsd:import namespace="44f5ec5c-b501-4945-a241-a18e30993441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oduleboek" minOccurs="0"/>
                <xsd:element ref="ns3:MediaServiceMetadata" minOccurs="0"/>
                <xsd:element ref="ns3:MediaServiceFastMetadata" minOccurs="0"/>
                <xsd:element ref="ns3:Course" minOccurs="0"/>
                <xsd:element ref="ns3:Studierichting" minOccurs="0"/>
                <xsd:element ref="ns3:Jaar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1186d-096f-4266-8f57-4afebc420a87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3db6501a-c5b3-4a95-bbe5-8569bd4cbd7e}" ma:internalName="TaxCatchAll" ma:showField="CatchAllData" ma:web="a7b1186d-096f-4266-8f57-4afebc420a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5ec5c-b501-4945-a241-a18e30993441" elementFormDefault="qualified">
    <xsd:import namespace="http://schemas.microsoft.com/office/2006/documentManagement/types"/>
    <xsd:import namespace="http://schemas.microsoft.com/office/infopath/2007/PartnerControls"/>
    <xsd:element name="Moduleboek" ma:index="9" nillable="true" ma:displayName="Moduleboek" ma:default="0" ma:description="Deze kolom geeft aan of de map moduleboeken bevat of niet." ma:indexed="true" ma:internalName="Moduleboek">
      <xsd:simpleType>
        <xsd:restriction base="dms:Boolea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Course" ma:index="12" nillable="true" ma:displayName="Course" ma:default="Alles" ma:description="Vakcode" ma:format="Dropdown" ma:indexed="true" ma:internalName="Course">
      <xsd:simpleType>
        <xsd:restriction base="dms:Choice">
          <xsd:enumeration value="Alles"/>
          <xsd:enumeration value="IN-OIMM"/>
          <xsd:enumeration value="IIPRAD"/>
          <xsd:enumeration value="OICS"/>
          <xsd:enumeration value="IN-DECIC"/>
          <xsd:enumeration value="OICN1"/>
          <xsd:enumeration value="OIDB1"/>
          <xsd:enumeration value="OIDGD1"/>
          <xsd:enumeration value="OIIM"/>
          <xsd:enumeration value="OIJV1"/>
          <xsd:enumeration value="OIMM"/>
          <xsd:enumeration value="OIPHP1"/>
          <xsd:enumeration value="OIPHP2"/>
          <xsd:enumeration value="OIWIS"/>
          <xsd:enumeration value="OIXH"/>
          <xsd:enumeration value="GMOCO1"/>
          <xsd:enumeration value="GSCOT1"/>
          <xsd:enumeration value="GSLB1A"/>
          <xsd:enumeration value="GSLB1B"/>
          <xsd:enumeration value="GOZT1"/>
          <xsd:enumeration value="GSCOT2"/>
          <xsd:enumeration value="GSLBT2"/>
          <xsd:enumeration value="GTENG1"/>
          <xsd:enumeration value="IIPR1"/>
          <xsd:enumeration value="IIPR2"/>
          <xsd:enumeration value="IIPR3"/>
          <xsd:enumeration value="IIPR4A"/>
          <xsd:enumeration value="IIPR4B"/>
          <xsd:enumeration value="IIPR5A"/>
          <xsd:enumeration value="IIPR5B"/>
          <xsd:enumeration value="IIPR6.1"/>
          <xsd:enumeration value="IIPR6.2"/>
          <xsd:enumeration value="MINORSEC"/>
          <xsd:enumeration value="OI-AD"/>
          <xsd:enumeration value="OIC#1"/>
          <xsd:enumeration value="OIC#2"/>
          <xsd:enumeration value="OICEH"/>
          <xsd:enumeration value="OICLFUN"/>
          <xsd:enumeration value="OIDB2"/>
          <xsd:enumeration value="OIDGD2"/>
          <xsd:enumeration value="OIDHTML"/>
          <xsd:enumeration value="OIDIG-T"/>
          <xsd:enumeration value="OIDP"/>
          <xsd:enumeration value="OIES1"/>
          <xsd:enumeration value="OIES2"/>
          <xsd:enumeration value="OIFED1"/>
          <xsd:enumeration value="OIIT"/>
          <xsd:enumeration value="OIITA"/>
          <xsd:enumeration value="OIIT-V"/>
          <xsd:enumeration value="OIJV1"/>
          <xsd:enumeration value="OIJV2"/>
          <xsd:enumeration value="OIJV3"/>
          <xsd:enumeration value="OIKM"/>
          <xsd:enumeration value="OIMAN1"/>
          <xsd:enumeration value="OIMAN2"/>
          <xsd:enumeration value="OINETFUN"/>
          <xsd:enumeration value="OIOO1"/>
          <xsd:enumeration value="OIOS"/>
          <xsd:enumeration value="OIPIT-S"/>
          <xsd:enumeration value="OIPL-FPGA"/>
          <xsd:enumeration value="OISEC"/>
          <xsd:enumeration value="OIT"/>
          <xsd:enumeration value="OITHREAD"/>
          <xsd:enumeration value="OIUID"/>
          <xsd:enumeration value="OIXML"/>
          <xsd:enumeration value="OTAFST"/>
          <xsd:enumeration value="OTSTA"/>
        </xsd:restriction>
      </xsd:simpleType>
    </xsd:element>
    <xsd:element name="Studierichting" ma:index="13" nillable="true" ma:displayName="Studierichting" ma:default="Software Engineering" ma:internalName="Studierichting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CT-Beheer"/>
                    <xsd:enumeration value="AD ICT-Beheer"/>
                    <xsd:enumeration value="Software Engineering"/>
                    <xsd:enumeration value="Technische Informatica"/>
                    <xsd:enumeration value="Front-End Developer"/>
                    <xsd:enumeration value="Information Technology"/>
                  </xsd:restriction>
                </xsd:simpleType>
              </xsd:element>
            </xsd:sequence>
          </xsd:extension>
        </xsd:complexContent>
      </xsd:complexType>
    </xsd:element>
    <xsd:element name="Jaar" ma:index="14" nillable="true" ma:displayName="Jaar" ma:default="Jaar 1" ma:description="Welk jaar wordt het vak gegeven?" ma:internalName="Jaar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Jaar 1"/>
                    <xsd:enumeration value="Jaar 2"/>
                    <xsd:enumeration value="Jaar 3"/>
                    <xsd:enumeration value="Jaar 4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aar xmlns="44f5ec5c-b501-4945-a241-a18e30993441">
      <Value>Jaar 1</Value>
    </Jaar>
    <Course xmlns="44f5ec5c-b501-4945-a241-a18e30993441">Alles</Course>
    <Moduleboek xmlns="44f5ec5c-b501-4945-a241-a18e30993441">false</Moduleboek>
    <TaxCatchAll xmlns="a7b1186d-096f-4266-8f57-4afebc420a87"/>
    <Studierichting xmlns="44f5ec5c-b501-4945-a241-a18e30993441">
      <Value>Software Engineering</Value>
    </Studierichting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159ABE-8260-4BE2-B1AE-3956247A0256}"/>
</file>

<file path=customXml/itemProps2.xml><?xml version="1.0" encoding="utf-8"?>
<ds:datastoreItem xmlns:ds="http://schemas.openxmlformats.org/officeDocument/2006/customXml" ds:itemID="{BAE0564B-9E11-4EDF-B57C-8E65834256A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a7b1186d-096f-4266-8f57-4afebc420a87"/>
    <ds:schemaRef ds:uri="44f5ec5c-b501-4945-a241-a18e3099344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7264AE2-A55B-46A6-AEF4-9A7CC54EAA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Powerpointthema NHL Stenden</Template>
  <TotalTime>3880</TotalTime>
  <Words>861</Words>
  <Application>Microsoft Office PowerPoint</Application>
  <PresentationFormat>Diavoorstelling (4:3)</PresentationFormat>
  <Paragraphs>218</Paragraphs>
  <Slides>33</Slides>
  <Notes>33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18</vt:i4>
      </vt:variant>
      <vt:variant>
        <vt:lpstr>Diatitels</vt:lpstr>
      </vt:variant>
      <vt:variant>
        <vt:i4>33</vt:i4>
      </vt:variant>
    </vt:vector>
  </HeadingPairs>
  <TitlesOfParts>
    <vt:vector size="60" baseType="lpstr">
      <vt:lpstr>ＭＳ Ｐゴシック</vt:lpstr>
      <vt:lpstr>Arial</vt:lpstr>
      <vt:lpstr>Calibri</vt:lpstr>
      <vt:lpstr>Cera PRO</vt:lpstr>
      <vt:lpstr>Consolas</vt:lpstr>
      <vt:lpstr>Georgia</vt:lpstr>
      <vt:lpstr>Times</vt:lpstr>
      <vt:lpstr>Times New Roman</vt:lpstr>
      <vt:lpstr>Wingdings</vt:lpstr>
      <vt:lpstr>Presentatie4</vt:lpstr>
      <vt:lpstr>1_Powerpoint_Thema_NHL_Stenden</vt:lpstr>
      <vt:lpstr>2_Powerpoint_Thema_NHL_Stenden</vt:lpstr>
      <vt:lpstr>Aangepast ontwerp</vt:lpstr>
      <vt:lpstr>2_Aangepast ontwerp</vt:lpstr>
      <vt:lpstr>4_Aangepast ontwerp</vt:lpstr>
      <vt:lpstr>1_Aangepast ontwerp</vt:lpstr>
      <vt:lpstr>3_Aangepast ontwerp</vt:lpstr>
      <vt:lpstr>5_Aangepast ontwerp</vt:lpstr>
      <vt:lpstr>Powerpointthema NHL Stenden_IT</vt:lpstr>
      <vt:lpstr>3_Powerpoint_Thema_NHL_Stenden</vt:lpstr>
      <vt:lpstr>4_Powerpoint_Thema_NHL_Stenden</vt:lpstr>
      <vt:lpstr>6_Aangepast ontwerp</vt:lpstr>
      <vt:lpstr>7_Aangepast ontwerp</vt:lpstr>
      <vt:lpstr>8_Aangepast ontwerp</vt:lpstr>
      <vt:lpstr>9_Aangepast ontwerp</vt:lpstr>
      <vt:lpstr>10_Aangepast ontwerp</vt:lpstr>
      <vt:lpstr>11_Aangepast ontwerp</vt:lpstr>
      <vt:lpstr>Databases 2</vt:lpstr>
      <vt:lpstr>Agenda</vt:lpstr>
      <vt:lpstr>Group By / Having</vt:lpstr>
      <vt:lpstr>Group By</vt:lpstr>
      <vt:lpstr>Group By</vt:lpstr>
      <vt:lpstr>Group By</vt:lpstr>
      <vt:lpstr>Group By / Having</vt:lpstr>
      <vt:lpstr>Group By / Having</vt:lpstr>
      <vt:lpstr>Group By / Having</vt:lpstr>
      <vt:lpstr>Group By / Having</vt:lpstr>
      <vt:lpstr>Group By / Having</vt:lpstr>
      <vt:lpstr>IN / EXISTS</vt:lpstr>
      <vt:lpstr>IN</vt:lpstr>
      <vt:lpstr>IN</vt:lpstr>
      <vt:lpstr>EXISTS</vt:lpstr>
      <vt:lpstr>EXISTS</vt:lpstr>
      <vt:lpstr>EXISTS</vt:lpstr>
      <vt:lpstr>EXISTS</vt:lpstr>
      <vt:lpstr>PowerPoint-presentatie</vt:lpstr>
      <vt:lpstr>SQL Joins </vt:lpstr>
      <vt:lpstr>SQL - Joins – NATURAL Join </vt:lpstr>
      <vt:lpstr>SQL - Joins – Example database </vt:lpstr>
      <vt:lpstr>SQL - Joins – Example database </vt:lpstr>
      <vt:lpstr>SQL - Joins – CROSS Join </vt:lpstr>
      <vt:lpstr>SQL - Joins – CROSS Join </vt:lpstr>
      <vt:lpstr>SQL - Joins – FULL Join </vt:lpstr>
      <vt:lpstr>SQL - Joins – FULL Join </vt:lpstr>
      <vt:lpstr>SQL - Joins – LEFT Join </vt:lpstr>
      <vt:lpstr>SQL - Joins – LEFT Join </vt:lpstr>
      <vt:lpstr>SQL - Joins – RIGHT Join </vt:lpstr>
      <vt:lpstr>SQL - Joins – RIGHT Join </vt:lpstr>
      <vt:lpstr>SQL - Joins – INNER Join </vt:lpstr>
      <vt:lpstr>SQL - Joins – INNER Join 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&lt;Dbta1 les 1&gt;</dc:title>
  <dc:creator>I&amp;A</dc:creator>
  <cp:lastModifiedBy>Gerjan van Oenen</cp:lastModifiedBy>
  <cp:revision>77</cp:revision>
  <cp:lastPrinted>2001-11-16T11:29:27Z</cp:lastPrinted>
  <dcterms:created xsi:type="dcterms:W3CDTF">2001-11-14T14:05:01Z</dcterms:created>
  <dcterms:modified xsi:type="dcterms:W3CDTF">2018-11-28T11:10:05Z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0x010100FAD159FB94AFB54D8CD0248843FD76A5</vt:lpwstr>
  </property>
</Properties>
</file>